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246D-5BC0-E18E-C6E8-952399DD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FDA72-0DC6-A4F8-B98B-1D3363186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51BD-F2C1-E0C1-834E-1E1BF5AF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22AF3-1948-EC71-C96C-38F4E635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6BC4-2307-3440-4899-480303E5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0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A0C1-7518-4EAC-EACA-0DAE483A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37C17-97A9-EBF9-329D-62AB96DA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23B4-F4FE-57B0-AF2D-8E9597A6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CA49-2FA8-FB58-E12F-B6F8BA8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B135-9D0D-C081-A31E-3588B9D0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F129B-41BA-8790-8302-6DDC218CF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AFA33-3DE6-58D8-DDB6-BAEB4E29B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A1EC4-8EFE-6431-D671-30158059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3199-6F63-5F61-E38C-F0ADAA38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38DE-7917-CD1B-03B6-76FD1100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60CA-83A0-0E7D-E994-B3DD815E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58FB-09B6-65C1-FB92-E59DA646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86A1-6A4A-0D6C-752F-ACDFD774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BE22E-F3AC-C2DE-A569-D0119AFD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60F2-1841-9238-7860-00D5471C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7FBB-BB48-C52B-32D5-F6BBD239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6DD90-7FCE-EAE5-4AAE-23BBF9D3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B874-4AC9-C1AC-2670-E0B4F617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2ACC-2B03-739D-B42A-5986900C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6C3C-BE4D-9625-DB75-A26FC11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B1FF-D488-6EB0-6348-530413B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2777-E7F9-5AD5-50D8-4A5F25C4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0FD54-4C72-911B-DF36-4F34DDFFC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A5BEB-A961-418F-348D-A4CD9FA6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E7D0D-4A65-09F8-4D61-53E846B9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32B06-28A6-1557-2C1F-8349D820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EDAC-1D8D-4C09-7416-91AA6B66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43BE2-7383-FB2F-9B1A-69594575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02C26-C32F-5050-6181-5446899BF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24C83-9AB3-3AF4-9D8A-5E2B29BAA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66B3E-BB70-C1A0-18B3-D3968C14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39DF0-C995-3DD7-A953-CCA9D658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2D547-6D01-CAB7-82AC-592FD2D5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F6620-4C60-C489-83B6-4065D436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0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AC89-ABDB-DBCE-EAC1-BB897B01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51A35-4706-913D-EC5C-1F5231D9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EE27D-5DBB-1AD9-6121-C95C358E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4A1E2-41D3-FE07-A698-42F78773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3B209-9FF1-70A7-7704-3CE19328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85526-5D1D-7125-0709-96FA709C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B4950-B980-4C39-DD32-E04E561C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2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636A-2CBA-C92C-778D-DC571BDF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1392-2544-EA29-088D-1BD1F999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76DBF-EE3A-54B5-A22B-22B21D184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1CD9-7769-2B0F-4DCB-F708A9A9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9D65-9CC3-A014-DAB6-22D8B028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3EE9-9F74-E2F9-7899-85E570D1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5369-75E6-981A-F768-0633014C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9FC9-67BD-FD10-021F-32FFD5F6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23299-3542-63EA-5DAC-F109DC099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8D6FA-CE11-7086-9D4A-644D22F7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EEF2C-DBAB-FAC6-848A-510393C5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98180-FBA2-F71F-B365-9D46B7D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8DA9F-54FD-2D51-E8AC-7CCA2EDF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A5239-DCBF-008D-785D-6E404BDF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7347-9128-1D59-1107-D8E54FFFC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FD67-0219-4045-BFC1-74DE247B28D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AB92-516A-A3FC-6EE0-48A0B6A86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A48E-8C0A-F737-5F9B-1E1F894B0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EB229-EF4B-4BE3-B9F0-7B383645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DCBB0-AC24-AD76-27B0-BFEDA82E1DC4}"/>
              </a:ext>
            </a:extLst>
          </p:cNvPr>
          <p:cNvSpPr txBox="1"/>
          <p:nvPr/>
        </p:nvSpPr>
        <p:spPr>
          <a:xfrm>
            <a:off x="4863130" y="314632"/>
            <a:ext cx="2465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주요 기능</a:t>
            </a:r>
            <a:endParaRPr lang="en-US" sz="4400" dirty="0"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14579-A4A5-5CB1-FDBB-C4E09FE6A797}"/>
              </a:ext>
            </a:extLst>
          </p:cNvPr>
          <p:cNvSpPr/>
          <p:nvPr/>
        </p:nvSpPr>
        <p:spPr>
          <a:xfrm>
            <a:off x="673507" y="1514168"/>
            <a:ext cx="5093112" cy="2104103"/>
          </a:xfrm>
          <a:custGeom>
            <a:avLst/>
            <a:gdLst>
              <a:gd name="connsiteX0" fmla="*/ 0 w 5093112"/>
              <a:gd name="connsiteY0" fmla="*/ 350691 h 2104103"/>
              <a:gd name="connsiteX1" fmla="*/ 350691 w 5093112"/>
              <a:gd name="connsiteY1" fmla="*/ 0 h 2104103"/>
              <a:gd name="connsiteX2" fmla="*/ 987492 w 5093112"/>
              <a:gd name="connsiteY2" fmla="*/ 0 h 2104103"/>
              <a:gd name="connsiteX3" fmla="*/ 1448624 w 5093112"/>
              <a:gd name="connsiteY3" fmla="*/ 0 h 2104103"/>
              <a:gd name="connsiteX4" fmla="*/ 2041507 w 5093112"/>
              <a:gd name="connsiteY4" fmla="*/ 0 h 2104103"/>
              <a:gd name="connsiteX5" fmla="*/ 2678308 w 5093112"/>
              <a:gd name="connsiteY5" fmla="*/ 0 h 2104103"/>
              <a:gd name="connsiteX6" fmla="*/ 3227274 w 5093112"/>
              <a:gd name="connsiteY6" fmla="*/ 0 h 2104103"/>
              <a:gd name="connsiteX7" fmla="*/ 3820158 w 5093112"/>
              <a:gd name="connsiteY7" fmla="*/ 0 h 2104103"/>
              <a:gd name="connsiteX8" fmla="*/ 4742421 w 5093112"/>
              <a:gd name="connsiteY8" fmla="*/ 0 h 2104103"/>
              <a:gd name="connsiteX9" fmla="*/ 5093112 w 5093112"/>
              <a:gd name="connsiteY9" fmla="*/ 350691 h 2104103"/>
              <a:gd name="connsiteX10" fmla="*/ 5093112 w 5093112"/>
              <a:gd name="connsiteY10" fmla="*/ 790210 h 2104103"/>
              <a:gd name="connsiteX11" fmla="*/ 5093112 w 5093112"/>
              <a:gd name="connsiteY11" fmla="*/ 1243757 h 2104103"/>
              <a:gd name="connsiteX12" fmla="*/ 5093112 w 5093112"/>
              <a:gd name="connsiteY12" fmla="*/ 1753412 h 2104103"/>
              <a:gd name="connsiteX13" fmla="*/ 4742421 w 5093112"/>
              <a:gd name="connsiteY13" fmla="*/ 2104103 h 2104103"/>
              <a:gd name="connsiteX14" fmla="*/ 4193455 w 5093112"/>
              <a:gd name="connsiteY14" fmla="*/ 2104103 h 2104103"/>
              <a:gd name="connsiteX15" fmla="*/ 3600571 w 5093112"/>
              <a:gd name="connsiteY15" fmla="*/ 2104103 h 2104103"/>
              <a:gd name="connsiteX16" fmla="*/ 3095522 w 5093112"/>
              <a:gd name="connsiteY16" fmla="*/ 2104103 h 2104103"/>
              <a:gd name="connsiteX17" fmla="*/ 2678308 w 5093112"/>
              <a:gd name="connsiteY17" fmla="*/ 2104103 h 2104103"/>
              <a:gd name="connsiteX18" fmla="*/ 2217176 w 5093112"/>
              <a:gd name="connsiteY18" fmla="*/ 2104103 h 2104103"/>
              <a:gd name="connsiteX19" fmla="*/ 1624293 w 5093112"/>
              <a:gd name="connsiteY19" fmla="*/ 2104103 h 2104103"/>
              <a:gd name="connsiteX20" fmla="*/ 1207078 w 5093112"/>
              <a:gd name="connsiteY20" fmla="*/ 2104103 h 2104103"/>
              <a:gd name="connsiteX21" fmla="*/ 350691 w 5093112"/>
              <a:gd name="connsiteY21" fmla="*/ 2104103 h 2104103"/>
              <a:gd name="connsiteX22" fmla="*/ 0 w 5093112"/>
              <a:gd name="connsiteY22" fmla="*/ 1753412 h 2104103"/>
              <a:gd name="connsiteX23" fmla="*/ 0 w 5093112"/>
              <a:gd name="connsiteY23" fmla="*/ 1271811 h 2104103"/>
              <a:gd name="connsiteX24" fmla="*/ 0 w 5093112"/>
              <a:gd name="connsiteY24" fmla="*/ 846319 h 2104103"/>
              <a:gd name="connsiteX25" fmla="*/ 0 w 5093112"/>
              <a:gd name="connsiteY25" fmla="*/ 350691 h 210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93112" h="2104103" fill="none" extrusionOk="0">
                <a:moveTo>
                  <a:pt x="0" y="350691"/>
                </a:moveTo>
                <a:cubicBezTo>
                  <a:pt x="32316" y="136832"/>
                  <a:pt x="164041" y="38835"/>
                  <a:pt x="350691" y="0"/>
                </a:cubicBezTo>
                <a:cubicBezTo>
                  <a:pt x="624407" y="-11414"/>
                  <a:pt x="848294" y="69904"/>
                  <a:pt x="987492" y="0"/>
                </a:cubicBezTo>
                <a:cubicBezTo>
                  <a:pt x="1126690" y="-69904"/>
                  <a:pt x="1345245" y="44542"/>
                  <a:pt x="1448624" y="0"/>
                </a:cubicBezTo>
                <a:cubicBezTo>
                  <a:pt x="1552003" y="-44542"/>
                  <a:pt x="1902502" y="42649"/>
                  <a:pt x="2041507" y="0"/>
                </a:cubicBezTo>
                <a:cubicBezTo>
                  <a:pt x="2180512" y="-42649"/>
                  <a:pt x="2502371" y="41849"/>
                  <a:pt x="2678308" y="0"/>
                </a:cubicBezTo>
                <a:cubicBezTo>
                  <a:pt x="2854245" y="-41849"/>
                  <a:pt x="3003908" y="32415"/>
                  <a:pt x="3227274" y="0"/>
                </a:cubicBezTo>
                <a:cubicBezTo>
                  <a:pt x="3450640" y="-32415"/>
                  <a:pt x="3646426" y="8563"/>
                  <a:pt x="3820158" y="0"/>
                </a:cubicBezTo>
                <a:cubicBezTo>
                  <a:pt x="3993890" y="-8563"/>
                  <a:pt x="4319440" y="9617"/>
                  <a:pt x="4742421" y="0"/>
                </a:cubicBezTo>
                <a:cubicBezTo>
                  <a:pt x="4924575" y="-1253"/>
                  <a:pt x="5066929" y="135126"/>
                  <a:pt x="5093112" y="350691"/>
                </a:cubicBezTo>
                <a:cubicBezTo>
                  <a:pt x="5093213" y="451310"/>
                  <a:pt x="5071441" y="631034"/>
                  <a:pt x="5093112" y="790210"/>
                </a:cubicBezTo>
                <a:cubicBezTo>
                  <a:pt x="5114783" y="949386"/>
                  <a:pt x="5052873" y="1099912"/>
                  <a:pt x="5093112" y="1243757"/>
                </a:cubicBezTo>
                <a:cubicBezTo>
                  <a:pt x="5133351" y="1387602"/>
                  <a:pt x="5065215" y="1595253"/>
                  <a:pt x="5093112" y="1753412"/>
                </a:cubicBezTo>
                <a:cubicBezTo>
                  <a:pt x="5082589" y="1974459"/>
                  <a:pt x="4920428" y="2102803"/>
                  <a:pt x="4742421" y="2104103"/>
                </a:cubicBezTo>
                <a:cubicBezTo>
                  <a:pt x="4518200" y="2132614"/>
                  <a:pt x="4367613" y="2082428"/>
                  <a:pt x="4193455" y="2104103"/>
                </a:cubicBezTo>
                <a:cubicBezTo>
                  <a:pt x="4019297" y="2125778"/>
                  <a:pt x="3735695" y="2044795"/>
                  <a:pt x="3600571" y="2104103"/>
                </a:cubicBezTo>
                <a:cubicBezTo>
                  <a:pt x="3465447" y="2163411"/>
                  <a:pt x="3226005" y="2069172"/>
                  <a:pt x="3095522" y="2104103"/>
                </a:cubicBezTo>
                <a:cubicBezTo>
                  <a:pt x="2965039" y="2139034"/>
                  <a:pt x="2866970" y="2095131"/>
                  <a:pt x="2678308" y="2104103"/>
                </a:cubicBezTo>
                <a:cubicBezTo>
                  <a:pt x="2489646" y="2113075"/>
                  <a:pt x="2343059" y="2097863"/>
                  <a:pt x="2217176" y="2104103"/>
                </a:cubicBezTo>
                <a:cubicBezTo>
                  <a:pt x="2091293" y="2110343"/>
                  <a:pt x="1910584" y="2045283"/>
                  <a:pt x="1624293" y="2104103"/>
                </a:cubicBezTo>
                <a:cubicBezTo>
                  <a:pt x="1338002" y="2162923"/>
                  <a:pt x="1311526" y="2067385"/>
                  <a:pt x="1207078" y="2104103"/>
                </a:cubicBezTo>
                <a:cubicBezTo>
                  <a:pt x="1102630" y="2140821"/>
                  <a:pt x="580395" y="2079250"/>
                  <a:pt x="350691" y="2104103"/>
                </a:cubicBezTo>
                <a:cubicBezTo>
                  <a:pt x="130667" y="2141497"/>
                  <a:pt x="-29485" y="1991645"/>
                  <a:pt x="0" y="1753412"/>
                </a:cubicBezTo>
                <a:cubicBezTo>
                  <a:pt x="-48296" y="1642901"/>
                  <a:pt x="51786" y="1444178"/>
                  <a:pt x="0" y="1271811"/>
                </a:cubicBezTo>
                <a:cubicBezTo>
                  <a:pt x="-51786" y="1099444"/>
                  <a:pt x="33656" y="990718"/>
                  <a:pt x="0" y="846319"/>
                </a:cubicBezTo>
                <a:cubicBezTo>
                  <a:pt x="-33656" y="701920"/>
                  <a:pt x="32681" y="463629"/>
                  <a:pt x="0" y="350691"/>
                </a:cubicBezTo>
                <a:close/>
              </a:path>
              <a:path w="5093112" h="2104103" stroke="0" extrusionOk="0">
                <a:moveTo>
                  <a:pt x="0" y="350691"/>
                </a:moveTo>
                <a:cubicBezTo>
                  <a:pt x="2299" y="165130"/>
                  <a:pt x="187724" y="31599"/>
                  <a:pt x="350691" y="0"/>
                </a:cubicBezTo>
                <a:cubicBezTo>
                  <a:pt x="472504" y="-55821"/>
                  <a:pt x="617554" y="9260"/>
                  <a:pt x="855740" y="0"/>
                </a:cubicBezTo>
                <a:cubicBezTo>
                  <a:pt x="1093926" y="-9260"/>
                  <a:pt x="1182134" y="51816"/>
                  <a:pt x="1448624" y="0"/>
                </a:cubicBezTo>
                <a:cubicBezTo>
                  <a:pt x="1715114" y="-51816"/>
                  <a:pt x="1877525" y="54979"/>
                  <a:pt x="1997590" y="0"/>
                </a:cubicBezTo>
                <a:cubicBezTo>
                  <a:pt x="2117655" y="-54979"/>
                  <a:pt x="2322177" y="59793"/>
                  <a:pt x="2502639" y="0"/>
                </a:cubicBezTo>
                <a:cubicBezTo>
                  <a:pt x="2683101" y="-59793"/>
                  <a:pt x="2970368" y="33109"/>
                  <a:pt x="3095522" y="0"/>
                </a:cubicBezTo>
                <a:cubicBezTo>
                  <a:pt x="3220676" y="-33109"/>
                  <a:pt x="3463044" y="37396"/>
                  <a:pt x="3732323" y="0"/>
                </a:cubicBezTo>
                <a:cubicBezTo>
                  <a:pt x="4001602" y="-37396"/>
                  <a:pt x="4062164" y="47332"/>
                  <a:pt x="4149537" y="0"/>
                </a:cubicBezTo>
                <a:cubicBezTo>
                  <a:pt x="4236910" y="-47332"/>
                  <a:pt x="4587333" y="11591"/>
                  <a:pt x="4742421" y="0"/>
                </a:cubicBezTo>
                <a:cubicBezTo>
                  <a:pt x="4977795" y="-12908"/>
                  <a:pt x="5104054" y="185671"/>
                  <a:pt x="5093112" y="350691"/>
                </a:cubicBezTo>
                <a:cubicBezTo>
                  <a:pt x="5143966" y="502199"/>
                  <a:pt x="5062872" y="581767"/>
                  <a:pt x="5093112" y="776183"/>
                </a:cubicBezTo>
                <a:cubicBezTo>
                  <a:pt x="5123352" y="970599"/>
                  <a:pt x="5085591" y="1041164"/>
                  <a:pt x="5093112" y="1201675"/>
                </a:cubicBezTo>
                <a:cubicBezTo>
                  <a:pt x="5100633" y="1362186"/>
                  <a:pt x="5033917" y="1564231"/>
                  <a:pt x="5093112" y="1753412"/>
                </a:cubicBezTo>
                <a:cubicBezTo>
                  <a:pt x="5062748" y="1947568"/>
                  <a:pt x="4942757" y="2089490"/>
                  <a:pt x="4742421" y="2104103"/>
                </a:cubicBezTo>
                <a:cubicBezTo>
                  <a:pt x="4552847" y="2132907"/>
                  <a:pt x="4525328" y="2068754"/>
                  <a:pt x="4325207" y="2104103"/>
                </a:cubicBezTo>
                <a:cubicBezTo>
                  <a:pt x="4125086" y="2139452"/>
                  <a:pt x="3984693" y="2073633"/>
                  <a:pt x="3732323" y="2104103"/>
                </a:cubicBezTo>
                <a:cubicBezTo>
                  <a:pt x="3479953" y="2134573"/>
                  <a:pt x="3475062" y="2057246"/>
                  <a:pt x="3315109" y="2104103"/>
                </a:cubicBezTo>
                <a:cubicBezTo>
                  <a:pt x="3155156" y="2150960"/>
                  <a:pt x="3070284" y="2075203"/>
                  <a:pt x="2853977" y="2104103"/>
                </a:cubicBezTo>
                <a:cubicBezTo>
                  <a:pt x="2637670" y="2133003"/>
                  <a:pt x="2565110" y="2087023"/>
                  <a:pt x="2348928" y="2104103"/>
                </a:cubicBezTo>
                <a:cubicBezTo>
                  <a:pt x="2132746" y="2121183"/>
                  <a:pt x="2025620" y="2072134"/>
                  <a:pt x="1931714" y="2104103"/>
                </a:cubicBezTo>
                <a:cubicBezTo>
                  <a:pt x="1837808" y="2136072"/>
                  <a:pt x="1701393" y="2071055"/>
                  <a:pt x="1514499" y="2104103"/>
                </a:cubicBezTo>
                <a:cubicBezTo>
                  <a:pt x="1327606" y="2137151"/>
                  <a:pt x="1146811" y="2052263"/>
                  <a:pt x="1053368" y="2104103"/>
                </a:cubicBezTo>
                <a:cubicBezTo>
                  <a:pt x="959925" y="2155943"/>
                  <a:pt x="574113" y="2062256"/>
                  <a:pt x="350691" y="2104103"/>
                </a:cubicBezTo>
                <a:cubicBezTo>
                  <a:pt x="133364" y="2067465"/>
                  <a:pt x="-18369" y="1932577"/>
                  <a:pt x="0" y="1753412"/>
                </a:cubicBezTo>
                <a:cubicBezTo>
                  <a:pt x="-26052" y="1561176"/>
                  <a:pt x="35394" y="1475033"/>
                  <a:pt x="0" y="1313893"/>
                </a:cubicBezTo>
                <a:cubicBezTo>
                  <a:pt x="-35394" y="1152753"/>
                  <a:pt x="45851" y="945583"/>
                  <a:pt x="0" y="832292"/>
                </a:cubicBezTo>
                <a:cubicBezTo>
                  <a:pt x="-45851" y="719001"/>
                  <a:pt x="33933" y="550284"/>
                  <a:pt x="0" y="350691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2414020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알약 인식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443335-B25F-6E4A-19EC-6D2EEF9653D1}"/>
              </a:ext>
            </a:extLst>
          </p:cNvPr>
          <p:cNvSpPr/>
          <p:nvPr/>
        </p:nvSpPr>
        <p:spPr>
          <a:xfrm>
            <a:off x="673507" y="4291780"/>
            <a:ext cx="5093112" cy="2104103"/>
          </a:xfrm>
          <a:custGeom>
            <a:avLst/>
            <a:gdLst>
              <a:gd name="connsiteX0" fmla="*/ 0 w 5093112"/>
              <a:gd name="connsiteY0" fmla="*/ 350691 h 2104103"/>
              <a:gd name="connsiteX1" fmla="*/ 350691 w 5093112"/>
              <a:gd name="connsiteY1" fmla="*/ 0 h 2104103"/>
              <a:gd name="connsiteX2" fmla="*/ 987492 w 5093112"/>
              <a:gd name="connsiteY2" fmla="*/ 0 h 2104103"/>
              <a:gd name="connsiteX3" fmla="*/ 1448624 w 5093112"/>
              <a:gd name="connsiteY3" fmla="*/ 0 h 2104103"/>
              <a:gd name="connsiteX4" fmla="*/ 2041507 w 5093112"/>
              <a:gd name="connsiteY4" fmla="*/ 0 h 2104103"/>
              <a:gd name="connsiteX5" fmla="*/ 2678308 w 5093112"/>
              <a:gd name="connsiteY5" fmla="*/ 0 h 2104103"/>
              <a:gd name="connsiteX6" fmla="*/ 3227274 w 5093112"/>
              <a:gd name="connsiteY6" fmla="*/ 0 h 2104103"/>
              <a:gd name="connsiteX7" fmla="*/ 3820158 w 5093112"/>
              <a:gd name="connsiteY7" fmla="*/ 0 h 2104103"/>
              <a:gd name="connsiteX8" fmla="*/ 4742421 w 5093112"/>
              <a:gd name="connsiteY8" fmla="*/ 0 h 2104103"/>
              <a:gd name="connsiteX9" fmla="*/ 5093112 w 5093112"/>
              <a:gd name="connsiteY9" fmla="*/ 350691 h 2104103"/>
              <a:gd name="connsiteX10" fmla="*/ 5093112 w 5093112"/>
              <a:gd name="connsiteY10" fmla="*/ 790210 h 2104103"/>
              <a:gd name="connsiteX11" fmla="*/ 5093112 w 5093112"/>
              <a:gd name="connsiteY11" fmla="*/ 1243757 h 2104103"/>
              <a:gd name="connsiteX12" fmla="*/ 5093112 w 5093112"/>
              <a:gd name="connsiteY12" fmla="*/ 1753412 h 2104103"/>
              <a:gd name="connsiteX13" fmla="*/ 4742421 w 5093112"/>
              <a:gd name="connsiteY13" fmla="*/ 2104103 h 2104103"/>
              <a:gd name="connsiteX14" fmla="*/ 4193455 w 5093112"/>
              <a:gd name="connsiteY14" fmla="*/ 2104103 h 2104103"/>
              <a:gd name="connsiteX15" fmla="*/ 3600571 w 5093112"/>
              <a:gd name="connsiteY15" fmla="*/ 2104103 h 2104103"/>
              <a:gd name="connsiteX16" fmla="*/ 3095522 w 5093112"/>
              <a:gd name="connsiteY16" fmla="*/ 2104103 h 2104103"/>
              <a:gd name="connsiteX17" fmla="*/ 2678308 w 5093112"/>
              <a:gd name="connsiteY17" fmla="*/ 2104103 h 2104103"/>
              <a:gd name="connsiteX18" fmla="*/ 2217176 w 5093112"/>
              <a:gd name="connsiteY18" fmla="*/ 2104103 h 2104103"/>
              <a:gd name="connsiteX19" fmla="*/ 1624293 w 5093112"/>
              <a:gd name="connsiteY19" fmla="*/ 2104103 h 2104103"/>
              <a:gd name="connsiteX20" fmla="*/ 1207078 w 5093112"/>
              <a:gd name="connsiteY20" fmla="*/ 2104103 h 2104103"/>
              <a:gd name="connsiteX21" fmla="*/ 350691 w 5093112"/>
              <a:gd name="connsiteY21" fmla="*/ 2104103 h 2104103"/>
              <a:gd name="connsiteX22" fmla="*/ 0 w 5093112"/>
              <a:gd name="connsiteY22" fmla="*/ 1753412 h 2104103"/>
              <a:gd name="connsiteX23" fmla="*/ 0 w 5093112"/>
              <a:gd name="connsiteY23" fmla="*/ 1271811 h 2104103"/>
              <a:gd name="connsiteX24" fmla="*/ 0 w 5093112"/>
              <a:gd name="connsiteY24" fmla="*/ 846319 h 2104103"/>
              <a:gd name="connsiteX25" fmla="*/ 0 w 5093112"/>
              <a:gd name="connsiteY25" fmla="*/ 350691 h 210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93112" h="2104103" fill="none" extrusionOk="0">
                <a:moveTo>
                  <a:pt x="0" y="350691"/>
                </a:moveTo>
                <a:cubicBezTo>
                  <a:pt x="32316" y="136832"/>
                  <a:pt x="164041" y="38835"/>
                  <a:pt x="350691" y="0"/>
                </a:cubicBezTo>
                <a:cubicBezTo>
                  <a:pt x="624407" y="-11414"/>
                  <a:pt x="848294" y="69904"/>
                  <a:pt x="987492" y="0"/>
                </a:cubicBezTo>
                <a:cubicBezTo>
                  <a:pt x="1126690" y="-69904"/>
                  <a:pt x="1345245" y="44542"/>
                  <a:pt x="1448624" y="0"/>
                </a:cubicBezTo>
                <a:cubicBezTo>
                  <a:pt x="1552003" y="-44542"/>
                  <a:pt x="1902502" y="42649"/>
                  <a:pt x="2041507" y="0"/>
                </a:cubicBezTo>
                <a:cubicBezTo>
                  <a:pt x="2180512" y="-42649"/>
                  <a:pt x="2502371" y="41849"/>
                  <a:pt x="2678308" y="0"/>
                </a:cubicBezTo>
                <a:cubicBezTo>
                  <a:pt x="2854245" y="-41849"/>
                  <a:pt x="3003908" y="32415"/>
                  <a:pt x="3227274" y="0"/>
                </a:cubicBezTo>
                <a:cubicBezTo>
                  <a:pt x="3450640" y="-32415"/>
                  <a:pt x="3646426" y="8563"/>
                  <a:pt x="3820158" y="0"/>
                </a:cubicBezTo>
                <a:cubicBezTo>
                  <a:pt x="3993890" y="-8563"/>
                  <a:pt x="4319440" y="9617"/>
                  <a:pt x="4742421" y="0"/>
                </a:cubicBezTo>
                <a:cubicBezTo>
                  <a:pt x="4924575" y="-1253"/>
                  <a:pt x="5066929" y="135126"/>
                  <a:pt x="5093112" y="350691"/>
                </a:cubicBezTo>
                <a:cubicBezTo>
                  <a:pt x="5093213" y="451310"/>
                  <a:pt x="5071441" y="631034"/>
                  <a:pt x="5093112" y="790210"/>
                </a:cubicBezTo>
                <a:cubicBezTo>
                  <a:pt x="5114783" y="949386"/>
                  <a:pt x="5052873" y="1099912"/>
                  <a:pt x="5093112" y="1243757"/>
                </a:cubicBezTo>
                <a:cubicBezTo>
                  <a:pt x="5133351" y="1387602"/>
                  <a:pt x="5065215" y="1595253"/>
                  <a:pt x="5093112" y="1753412"/>
                </a:cubicBezTo>
                <a:cubicBezTo>
                  <a:pt x="5082589" y="1974459"/>
                  <a:pt x="4920428" y="2102803"/>
                  <a:pt x="4742421" y="2104103"/>
                </a:cubicBezTo>
                <a:cubicBezTo>
                  <a:pt x="4518200" y="2132614"/>
                  <a:pt x="4367613" y="2082428"/>
                  <a:pt x="4193455" y="2104103"/>
                </a:cubicBezTo>
                <a:cubicBezTo>
                  <a:pt x="4019297" y="2125778"/>
                  <a:pt x="3735695" y="2044795"/>
                  <a:pt x="3600571" y="2104103"/>
                </a:cubicBezTo>
                <a:cubicBezTo>
                  <a:pt x="3465447" y="2163411"/>
                  <a:pt x="3226005" y="2069172"/>
                  <a:pt x="3095522" y="2104103"/>
                </a:cubicBezTo>
                <a:cubicBezTo>
                  <a:pt x="2965039" y="2139034"/>
                  <a:pt x="2866970" y="2095131"/>
                  <a:pt x="2678308" y="2104103"/>
                </a:cubicBezTo>
                <a:cubicBezTo>
                  <a:pt x="2489646" y="2113075"/>
                  <a:pt x="2343059" y="2097863"/>
                  <a:pt x="2217176" y="2104103"/>
                </a:cubicBezTo>
                <a:cubicBezTo>
                  <a:pt x="2091293" y="2110343"/>
                  <a:pt x="1910584" y="2045283"/>
                  <a:pt x="1624293" y="2104103"/>
                </a:cubicBezTo>
                <a:cubicBezTo>
                  <a:pt x="1338002" y="2162923"/>
                  <a:pt x="1311526" y="2067385"/>
                  <a:pt x="1207078" y="2104103"/>
                </a:cubicBezTo>
                <a:cubicBezTo>
                  <a:pt x="1102630" y="2140821"/>
                  <a:pt x="580395" y="2079250"/>
                  <a:pt x="350691" y="2104103"/>
                </a:cubicBezTo>
                <a:cubicBezTo>
                  <a:pt x="130667" y="2141497"/>
                  <a:pt x="-29485" y="1991645"/>
                  <a:pt x="0" y="1753412"/>
                </a:cubicBezTo>
                <a:cubicBezTo>
                  <a:pt x="-48296" y="1642901"/>
                  <a:pt x="51786" y="1444178"/>
                  <a:pt x="0" y="1271811"/>
                </a:cubicBezTo>
                <a:cubicBezTo>
                  <a:pt x="-51786" y="1099444"/>
                  <a:pt x="33656" y="990718"/>
                  <a:pt x="0" y="846319"/>
                </a:cubicBezTo>
                <a:cubicBezTo>
                  <a:pt x="-33656" y="701920"/>
                  <a:pt x="32681" y="463629"/>
                  <a:pt x="0" y="350691"/>
                </a:cubicBezTo>
                <a:close/>
              </a:path>
              <a:path w="5093112" h="2104103" stroke="0" extrusionOk="0">
                <a:moveTo>
                  <a:pt x="0" y="350691"/>
                </a:moveTo>
                <a:cubicBezTo>
                  <a:pt x="2299" y="165130"/>
                  <a:pt x="187724" y="31599"/>
                  <a:pt x="350691" y="0"/>
                </a:cubicBezTo>
                <a:cubicBezTo>
                  <a:pt x="472504" y="-55821"/>
                  <a:pt x="617554" y="9260"/>
                  <a:pt x="855740" y="0"/>
                </a:cubicBezTo>
                <a:cubicBezTo>
                  <a:pt x="1093926" y="-9260"/>
                  <a:pt x="1182134" y="51816"/>
                  <a:pt x="1448624" y="0"/>
                </a:cubicBezTo>
                <a:cubicBezTo>
                  <a:pt x="1715114" y="-51816"/>
                  <a:pt x="1877525" y="54979"/>
                  <a:pt x="1997590" y="0"/>
                </a:cubicBezTo>
                <a:cubicBezTo>
                  <a:pt x="2117655" y="-54979"/>
                  <a:pt x="2322177" y="59793"/>
                  <a:pt x="2502639" y="0"/>
                </a:cubicBezTo>
                <a:cubicBezTo>
                  <a:pt x="2683101" y="-59793"/>
                  <a:pt x="2970368" y="33109"/>
                  <a:pt x="3095522" y="0"/>
                </a:cubicBezTo>
                <a:cubicBezTo>
                  <a:pt x="3220676" y="-33109"/>
                  <a:pt x="3463044" y="37396"/>
                  <a:pt x="3732323" y="0"/>
                </a:cubicBezTo>
                <a:cubicBezTo>
                  <a:pt x="4001602" y="-37396"/>
                  <a:pt x="4062164" y="47332"/>
                  <a:pt x="4149537" y="0"/>
                </a:cubicBezTo>
                <a:cubicBezTo>
                  <a:pt x="4236910" y="-47332"/>
                  <a:pt x="4587333" y="11591"/>
                  <a:pt x="4742421" y="0"/>
                </a:cubicBezTo>
                <a:cubicBezTo>
                  <a:pt x="4977795" y="-12908"/>
                  <a:pt x="5104054" y="185671"/>
                  <a:pt x="5093112" y="350691"/>
                </a:cubicBezTo>
                <a:cubicBezTo>
                  <a:pt x="5143966" y="502199"/>
                  <a:pt x="5062872" y="581767"/>
                  <a:pt x="5093112" y="776183"/>
                </a:cubicBezTo>
                <a:cubicBezTo>
                  <a:pt x="5123352" y="970599"/>
                  <a:pt x="5085591" y="1041164"/>
                  <a:pt x="5093112" y="1201675"/>
                </a:cubicBezTo>
                <a:cubicBezTo>
                  <a:pt x="5100633" y="1362186"/>
                  <a:pt x="5033917" y="1564231"/>
                  <a:pt x="5093112" y="1753412"/>
                </a:cubicBezTo>
                <a:cubicBezTo>
                  <a:pt x="5062748" y="1947568"/>
                  <a:pt x="4942757" y="2089490"/>
                  <a:pt x="4742421" y="2104103"/>
                </a:cubicBezTo>
                <a:cubicBezTo>
                  <a:pt x="4552847" y="2132907"/>
                  <a:pt x="4525328" y="2068754"/>
                  <a:pt x="4325207" y="2104103"/>
                </a:cubicBezTo>
                <a:cubicBezTo>
                  <a:pt x="4125086" y="2139452"/>
                  <a:pt x="3984693" y="2073633"/>
                  <a:pt x="3732323" y="2104103"/>
                </a:cubicBezTo>
                <a:cubicBezTo>
                  <a:pt x="3479953" y="2134573"/>
                  <a:pt x="3475062" y="2057246"/>
                  <a:pt x="3315109" y="2104103"/>
                </a:cubicBezTo>
                <a:cubicBezTo>
                  <a:pt x="3155156" y="2150960"/>
                  <a:pt x="3070284" y="2075203"/>
                  <a:pt x="2853977" y="2104103"/>
                </a:cubicBezTo>
                <a:cubicBezTo>
                  <a:pt x="2637670" y="2133003"/>
                  <a:pt x="2565110" y="2087023"/>
                  <a:pt x="2348928" y="2104103"/>
                </a:cubicBezTo>
                <a:cubicBezTo>
                  <a:pt x="2132746" y="2121183"/>
                  <a:pt x="2025620" y="2072134"/>
                  <a:pt x="1931714" y="2104103"/>
                </a:cubicBezTo>
                <a:cubicBezTo>
                  <a:pt x="1837808" y="2136072"/>
                  <a:pt x="1701393" y="2071055"/>
                  <a:pt x="1514499" y="2104103"/>
                </a:cubicBezTo>
                <a:cubicBezTo>
                  <a:pt x="1327606" y="2137151"/>
                  <a:pt x="1146811" y="2052263"/>
                  <a:pt x="1053368" y="2104103"/>
                </a:cubicBezTo>
                <a:cubicBezTo>
                  <a:pt x="959925" y="2155943"/>
                  <a:pt x="574113" y="2062256"/>
                  <a:pt x="350691" y="2104103"/>
                </a:cubicBezTo>
                <a:cubicBezTo>
                  <a:pt x="133364" y="2067465"/>
                  <a:pt x="-18369" y="1932577"/>
                  <a:pt x="0" y="1753412"/>
                </a:cubicBezTo>
                <a:cubicBezTo>
                  <a:pt x="-26052" y="1561176"/>
                  <a:pt x="35394" y="1475033"/>
                  <a:pt x="0" y="1313893"/>
                </a:cubicBezTo>
                <a:cubicBezTo>
                  <a:pt x="-35394" y="1152753"/>
                  <a:pt x="45851" y="945583"/>
                  <a:pt x="0" y="832292"/>
                </a:cubicBezTo>
                <a:cubicBezTo>
                  <a:pt x="-45851" y="719001"/>
                  <a:pt x="33933" y="550284"/>
                  <a:pt x="0" y="350691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2414020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음성 안내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4DB493-8EAC-1151-DA7F-253F1AAC0195}"/>
              </a:ext>
            </a:extLst>
          </p:cNvPr>
          <p:cNvSpPr/>
          <p:nvPr/>
        </p:nvSpPr>
        <p:spPr>
          <a:xfrm>
            <a:off x="6435213" y="4291780"/>
            <a:ext cx="5093112" cy="2104103"/>
          </a:xfrm>
          <a:custGeom>
            <a:avLst/>
            <a:gdLst>
              <a:gd name="connsiteX0" fmla="*/ 0 w 5093112"/>
              <a:gd name="connsiteY0" fmla="*/ 350691 h 2104103"/>
              <a:gd name="connsiteX1" fmla="*/ 350691 w 5093112"/>
              <a:gd name="connsiteY1" fmla="*/ 0 h 2104103"/>
              <a:gd name="connsiteX2" fmla="*/ 987492 w 5093112"/>
              <a:gd name="connsiteY2" fmla="*/ 0 h 2104103"/>
              <a:gd name="connsiteX3" fmla="*/ 1448624 w 5093112"/>
              <a:gd name="connsiteY3" fmla="*/ 0 h 2104103"/>
              <a:gd name="connsiteX4" fmla="*/ 2041507 w 5093112"/>
              <a:gd name="connsiteY4" fmla="*/ 0 h 2104103"/>
              <a:gd name="connsiteX5" fmla="*/ 2678308 w 5093112"/>
              <a:gd name="connsiteY5" fmla="*/ 0 h 2104103"/>
              <a:gd name="connsiteX6" fmla="*/ 3227274 w 5093112"/>
              <a:gd name="connsiteY6" fmla="*/ 0 h 2104103"/>
              <a:gd name="connsiteX7" fmla="*/ 3820158 w 5093112"/>
              <a:gd name="connsiteY7" fmla="*/ 0 h 2104103"/>
              <a:gd name="connsiteX8" fmla="*/ 4742421 w 5093112"/>
              <a:gd name="connsiteY8" fmla="*/ 0 h 2104103"/>
              <a:gd name="connsiteX9" fmla="*/ 5093112 w 5093112"/>
              <a:gd name="connsiteY9" fmla="*/ 350691 h 2104103"/>
              <a:gd name="connsiteX10" fmla="*/ 5093112 w 5093112"/>
              <a:gd name="connsiteY10" fmla="*/ 790210 h 2104103"/>
              <a:gd name="connsiteX11" fmla="*/ 5093112 w 5093112"/>
              <a:gd name="connsiteY11" fmla="*/ 1243757 h 2104103"/>
              <a:gd name="connsiteX12" fmla="*/ 5093112 w 5093112"/>
              <a:gd name="connsiteY12" fmla="*/ 1753412 h 2104103"/>
              <a:gd name="connsiteX13" fmla="*/ 4742421 w 5093112"/>
              <a:gd name="connsiteY13" fmla="*/ 2104103 h 2104103"/>
              <a:gd name="connsiteX14" fmla="*/ 4193455 w 5093112"/>
              <a:gd name="connsiteY14" fmla="*/ 2104103 h 2104103"/>
              <a:gd name="connsiteX15" fmla="*/ 3600571 w 5093112"/>
              <a:gd name="connsiteY15" fmla="*/ 2104103 h 2104103"/>
              <a:gd name="connsiteX16" fmla="*/ 3095522 w 5093112"/>
              <a:gd name="connsiteY16" fmla="*/ 2104103 h 2104103"/>
              <a:gd name="connsiteX17" fmla="*/ 2678308 w 5093112"/>
              <a:gd name="connsiteY17" fmla="*/ 2104103 h 2104103"/>
              <a:gd name="connsiteX18" fmla="*/ 2217176 w 5093112"/>
              <a:gd name="connsiteY18" fmla="*/ 2104103 h 2104103"/>
              <a:gd name="connsiteX19" fmla="*/ 1624293 w 5093112"/>
              <a:gd name="connsiteY19" fmla="*/ 2104103 h 2104103"/>
              <a:gd name="connsiteX20" fmla="*/ 1207078 w 5093112"/>
              <a:gd name="connsiteY20" fmla="*/ 2104103 h 2104103"/>
              <a:gd name="connsiteX21" fmla="*/ 350691 w 5093112"/>
              <a:gd name="connsiteY21" fmla="*/ 2104103 h 2104103"/>
              <a:gd name="connsiteX22" fmla="*/ 0 w 5093112"/>
              <a:gd name="connsiteY22" fmla="*/ 1753412 h 2104103"/>
              <a:gd name="connsiteX23" fmla="*/ 0 w 5093112"/>
              <a:gd name="connsiteY23" fmla="*/ 1271811 h 2104103"/>
              <a:gd name="connsiteX24" fmla="*/ 0 w 5093112"/>
              <a:gd name="connsiteY24" fmla="*/ 846319 h 2104103"/>
              <a:gd name="connsiteX25" fmla="*/ 0 w 5093112"/>
              <a:gd name="connsiteY25" fmla="*/ 350691 h 210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93112" h="2104103" fill="none" extrusionOk="0">
                <a:moveTo>
                  <a:pt x="0" y="350691"/>
                </a:moveTo>
                <a:cubicBezTo>
                  <a:pt x="32316" y="136832"/>
                  <a:pt x="164041" y="38835"/>
                  <a:pt x="350691" y="0"/>
                </a:cubicBezTo>
                <a:cubicBezTo>
                  <a:pt x="624407" y="-11414"/>
                  <a:pt x="848294" y="69904"/>
                  <a:pt x="987492" y="0"/>
                </a:cubicBezTo>
                <a:cubicBezTo>
                  <a:pt x="1126690" y="-69904"/>
                  <a:pt x="1345245" y="44542"/>
                  <a:pt x="1448624" y="0"/>
                </a:cubicBezTo>
                <a:cubicBezTo>
                  <a:pt x="1552003" y="-44542"/>
                  <a:pt x="1902502" y="42649"/>
                  <a:pt x="2041507" y="0"/>
                </a:cubicBezTo>
                <a:cubicBezTo>
                  <a:pt x="2180512" y="-42649"/>
                  <a:pt x="2502371" y="41849"/>
                  <a:pt x="2678308" y="0"/>
                </a:cubicBezTo>
                <a:cubicBezTo>
                  <a:pt x="2854245" y="-41849"/>
                  <a:pt x="3003908" y="32415"/>
                  <a:pt x="3227274" y="0"/>
                </a:cubicBezTo>
                <a:cubicBezTo>
                  <a:pt x="3450640" y="-32415"/>
                  <a:pt x="3646426" y="8563"/>
                  <a:pt x="3820158" y="0"/>
                </a:cubicBezTo>
                <a:cubicBezTo>
                  <a:pt x="3993890" y="-8563"/>
                  <a:pt x="4319440" y="9617"/>
                  <a:pt x="4742421" y="0"/>
                </a:cubicBezTo>
                <a:cubicBezTo>
                  <a:pt x="4924575" y="-1253"/>
                  <a:pt x="5066929" y="135126"/>
                  <a:pt x="5093112" y="350691"/>
                </a:cubicBezTo>
                <a:cubicBezTo>
                  <a:pt x="5093213" y="451310"/>
                  <a:pt x="5071441" y="631034"/>
                  <a:pt x="5093112" y="790210"/>
                </a:cubicBezTo>
                <a:cubicBezTo>
                  <a:pt x="5114783" y="949386"/>
                  <a:pt x="5052873" y="1099912"/>
                  <a:pt x="5093112" y="1243757"/>
                </a:cubicBezTo>
                <a:cubicBezTo>
                  <a:pt x="5133351" y="1387602"/>
                  <a:pt x="5065215" y="1595253"/>
                  <a:pt x="5093112" y="1753412"/>
                </a:cubicBezTo>
                <a:cubicBezTo>
                  <a:pt x="5082589" y="1974459"/>
                  <a:pt x="4920428" y="2102803"/>
                  <a:pt x="4742421" y="2104103"/>
                </a:cubicBezTo>
                <a:cubicBezTo>
                  <a:pt x="4518200" y="2132614"/>
                  <a:pt x="4367613" y="2082428"/>
                  <a:pt x="4193455" y="2104103"/>
                </a:cubicBezTo>
                <a:cubicBezTo>
                  <a:pt x="4019297" y="2125778"/>
                  <a:pt x="3735695" y="2044795"/>
                  <a:pt x="3600571" y="2104103"/>
                </a:cubicBezTo>
                <a:cubicBezTo>
                  <a:pt x="3465447" y="2163411"/>
                  <a:pt x="3226005" y="2069172"/>
                  <a:pt x="3095522" y="2104103"/>
                </a:cubicBezTo>
                <a:cubicBezTo>
                  <a:pt x="2965039" y="2139034"/>
                  <a:pt x="2866970" y="2095131"/>
                  <a:pt x="2678308" y="2104103"/>
                </a:cubicBezTo>
                <a:cubicBezTo>
                  <a:pt x="2489646" y="2113075"/>
                  <a:pt x="2343059" y="2097863"/>
                  <a:pt x="2217176" y="2104103"/>
                </a:cubicBezTo>
                <a:cubicBezTo>
                  <a:pt x="2091293" y="2110343"/>
                  <a:pt x="1910584" y="2045283"/>
                  <a:pt x="1624293" y="2104103"/>
                </a:cubicBezTo>
                <a:cubicBezTo>
                  <a:pt x="1338002" y="2162923"/>
                  <a:pt x="1311526" y="2067385"/>
                  <a:pt x="1207078" y="2104103"/>
                </a:cubicBezTo>
                <a:cubicBezTo>
                  <a:pt x="1102630" y="2140821"/>
                  <a:pt x="580395" y="2079250"/>
                  <a:pt x="350691" y="2104103"/>
                </a:cubicBezTo>
                <a:cubicBezTo>
                  <a:pt x="130667" y="2141497"/>
                  <a:pt x="-29485" y="1991645"/>
                  <a:pt x="0" y="1753412"/>
                </a:cubicBezTo>
                <a:cubicBezTo>
                  <a:pt x="-48296" y="1642901"/>
                  <a:pt x="51786" y="1444178"/>
                  <a:pt x="0" y="1271811"/>
                </a:cubicBezTo>
                <a:cubicBezTo>
                  <a:pt x="-51786" y="1099444"/>
                  <a:pt x="33656" y="990718"/>
                  <a:pt x="0" y="846319"/>
                </a:cubicBezTo>
                <a:cubicBezTo>
                  <a:pt x="-33656" y="701920"/>
                  <a:pt x="32681" y="463629"/>
                  <a:pt x="0" y="350691"/>
                </a:cubicBezTo>
                <a:close/>
              </a:path>
              <a:path w="5093112" h="2104103" stroke="0" extrusionOk="0">
                <a:moveTo>
                  <a:pt x="0" y="350691"/>
                </a:moveTo>
                <a:cubicBezTo>
                  <a:pt x="2299" y="165130"/>
                  <a:pt x="187724" y="31599"/>
                  <a:pt x="350691" y="0"/>
                </a:cubicBezTo>
                <a:cubicBezTo>
                  <a:pt x="472504" y="-55821"/>
                  <a:pt x="617554" y="9260"/>
                  <a:pt x="855740" y="0"/>
                </a:cubicBezTo>
                <a:cubicBezTo>
                  <a:pt x="1093926" y="-9260"/>
                  <a:pt x="1182134" y="51816"/>
                  <a:pt x="1448624" y="0"/>
                </a:cubicBezTo>
                <a:cubicBezTo>
                  <a:pt x="1715114" y="-51816"/>
                  <a:pt x="1877525" y="54979"/>
                  <a:pt x="1997590" y="0"/>
                </a:cubicBezTo>
                <a:cubicBezTo>
                  <a:pt x="2117655" y="-54979"/>
                  <a:pt x="2322177" y="59793"/>
                  <a:pt x="2502639" y="0"/>
                </a:cubicBezTo>
                <a:cubicBezTo>
                  <a:pt x="2683101" y="-59793"/>
                  <a:pt x="2970368" y="33109"/>
                  <a:pt x="3095522" y="0"/>
                </a:cubicBezTo>
                <a:cubicBezTo>
                  <a:pt x="3220676" y="-33109"/>
                  <a:pt x="3463044" y="37396"/>
                  <a:pt x="3732323" y="0"/>
                </a:cubicBezTo>
                <a:cubicBezTo>
                  <a:pt x="4001602" y="-37396"/>
                  <a:pt x="4062164" y="47332"/>
                  <a:pt x="4149537" y="0"/>
                </a:cubicBezTo>
                <a:cubicBezTo>
                  <a:pt x="4236910" y="-47332"/>
                  <a:pt x="4587333" y="11591"/>
                  <a:pt x="4742421" y="0"/>
                </a:cubicBezTo>
                <a:cubicBezTo>
                  <a:pt x="4977795" y="-12908"/>
                  <a:pt x="5104054" y="185671"/>
                  <a:pt x="5093112" y="350691"/>
                </a:cubicBezTo>
                <a:cubicBezTo>
                  <a:pt x="5143966" y="502199"/>
                  <a:pt x="5062872" y="581767"/>
                  <a:pt x="5093112" y="776183"/>
                </a:cubicBezTo>
                <a:cubicBezTo>
                  <a:pt x="5123352" y="970599"/>
                  <a:pt x="5085591" y="1041164"/>
                  <a:pt x="5093112" y="1201675"/>
                </a:cubicBezTo>
                <a:cubicBezTo>
                  <a:pt x="5100633" y="1362186"/>
                  <a:pt x="5033917" y="1564231"/>
                  <a:pt x="5093112" y="1753412"/>
                </a:cubicBezTo>
                <a:cubicBezTo>
                  <a:pt x="5062748" y="1947568"/>
                  <a:pt x="4942757" y="2089490"/>
                  <a:pt x="4742421" y="2104103"/>
                </a:cubicBezTo>
                <a:cubicBezTo>
                  <a:pt x="4552847" y="2132907"/>
                  <a:pt x="4525328" y="2068754"/>
                  <a:pt x="4325207" y="2104103"/>
                </a:cubicBezTo>
                <a:cubicBezTo>
                  <a:pt x="4125086" y="2139452"/>
                  <a:pt x="3984693" y="2073633"/>
                  <a:pt x="3732323" y="2104103"/>
                </a:cubicBezTo>
                <a:cubicBezTo>
                  <a:pt x="3479953" y="2134573"/>
                  <a:pt x="3475062" y="2057246"/>
                  <a:pt x="3315109" y="2104103"/>
                </a:cubicBezTo>
                <a:cubicBezTo>
                  <a:pt x="3155156" y="2150960"/>
                  <a:pt x="3070284" y="2075203"/>
                  <a:pt x="2853977" y="2104103"/>
                </a:cubicBezTo>
                <a:cubicBezTo>
                  <a:pt x="2637670" y="2133003"/>
                  <a:pt x="2565110" y="2087023"/>
                  <a:pt x="2348928" y="2104103"/>
                </a:cubicBezTo>
                <a:cubicBezTo>
                  <a:pt x="2132746" y="2121183"/>
                  <a:pt x="2025620" y="2072134"/>
                  <a:pt x="1931714" y="2104103"/>
                </a:cubicBezTo>
                <a:cubicBezTo>
                  <a:pt x="1837808" y="2136072"/>
                  <a:pt x="1701393" y="2071055"/>
                  <a:pt x="1514499" y="2104103"/>
                </a:cubicBezTo>
                <a:cubicBezTo>
                  <a:pt x="1327606" y="2137151"/>
                  <a:pt x="1146811" y="2052263"/>
                  <a:pt x="1053368" y="2104103"/>
                </a:cubicBezTo>
                <a:cubicBezTo>
                  <a:pt x="959925" y="2155943"/>
                  <a:pt x="574113" y="2062256"/>
                  <a:pt x="350691" y="2104103"/>
                </a:cubicBezTo>
                <a:cubicBezTo>
                  <a:pt x="133364" y="2067465"/>
                  <a:pt x="-18369" y="1932577"/>
                  <a:pt x="0" y="1753412"/>
                </a:cubicBezTo>
                <a:cubicBezTo>
                  <a:pt x="-26052" y="1561176"/>
                  <a:pt x="35394" y="1475033"/>
                  <a:pt x="0" y="1313893"/>
                </a:cubicBezTo>
                <a:cubicBezTo>
                  <a:pt x="-35394" y="1152753"/>
                  <a:pt x="45851" y="945583"/>
                  <a:pt x="0" y="832292"/>
                </a:cubicBezTo>
                <a:cubicBezTo>
                  <a:pt x="-45851" y="719001"/>
                  <a:pt x="33933" y="550284"/>
                  <a:pt x="0" y="350691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2414020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복용 알림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B6B8E4-1705-35E4-2AE1-11FB73841C04}"/>
              </a:ext>
            </a:extLst>
          </p:cNvPr>
          <p:cNvSpPr/>
          <p:nvPr/>
        </p:nvSpPr>
        <p:spPr>
          <a:xfrm>
            <a:off x="6508955" y="1514167"/>
            <a:ext cx="5093112" cy="2104103"/>
          </a:xfrm>
          <a:custGeom>
            <a:avLst/>
            <a:gdLst>
              <a:gd name="connsiteX0" fmla="*/ 0 w 5093112"/>
              <a:gd name="connsiteY0" fmla="*/ 350691 h 2104103"/>
              <a:gd name="connsiteX1" fmla="*/ 350691 w 5093112"/>
              <a:gd name="connsiteY1" fmla="*/ 0 h 2104103"/>
              <a:gd name="connsiteX2" fmla="*/ 987492 w 5093112"/>
              <a:gd name="connsiteY2" fmla="*/ 0 h 2104103"/>
              <a:gd name="connsiteX3" fmla="*/ 1448624 w 5093112"/>
              <a:gd name="connsiteY3" fmla="*/ 0 h 2104103"/>
              <a:gd name="connsiteX4" fmla="*/ 2041507 w 5093112"/>
              <a:gd name="connsiteY4" fmla="*/ 0 h 2104103"/>
              <a:gd name="connsiteX5" fmla="*/ 2678308 w 5093112"/>
              <a:gd name="connsiteY5" fmla="*/ 0 h 2104103"/>
              <a:gd name="connsiteX6" fmla="*/ 3227274 w 5093112"/>
              <a:gd name="connsiteY6" fmla="*/ 0 h 2104103"/>
              <a:gd name="connsiteX7" fmla="*/ 3820158 w 5093112"/>
              <a:gd name="connsiteY7" fmla="*/ 0 h 2104103"/>
              <a:gd name="connsiteX8" fmla="*/ 4742421 w 5093112"/>
              <a:gd name="connsiteY8" fmla="*/ 0 h 2104103"/>
              <a:gd name="connsiteX9" fmla="*/ 5093112 w 5093112"/>
              <a:gd name="connsiteY9" fmla="*/ 350691 h 2104103"/>
              <a:gd name="connsiteX10" fmla="*/ 5093112 w 5093112"/>
              <a:gd name="connsiteY10" fmla="*/ 790210 h 2104103"/>
              <a:gd name="connsiteX11" fmla="*/ 5093112 w 5093112"/>
              <a:gd name="connsiteY11" fmla="*/ 1243757 h 2104103"/>
              <a:gd name="connsiteX12" fmla="*/ 5093112 w 5093112"/>
              <a:gd name="connsiteY12" fmla="*/ 1753412 h 2104103"/>
              <a:gd name="connsiteX13" fmla="*/ 4742421 w 5093112"/>
              <a:gd name="connsiteY13" fmla="*/ 2104103 h 2104103"/>
              <a:gd name="connsiteX14" fmla="*/ 4193455 w 5093112"/>
              <a:gd name="connsiteY14" fmla="*/ 2104103 h 2104103"/>
              <a:gd name="connsiteX15" fmla="*/ 3600571 w 5093112"/>
              <a:gd name="connsiteY15" fmla="*/ 2104103 h 2104103"/>
              <a:gd name="connsiteX16" fmla="*/ 3095522 w 5093112"/>
              <a:gd name="connsiteY16" fmla="*/ 2104103 h 2104103"/>
              <a:gd name="connsiteX17" fmla="*/ 2678308 w 5093112"/>
              <a:gd name="connsiteY17" fmla="*/ 2104103 h 2104103"/>
              <a:gd name="connsiteX18" fmla="*/ 2217176 w 5093112"/>
              <a:gd name="connsiteY18" fmla="*/ 2104103 h 2104103"/>
              <a:gd name="connsiteX19" fmla="*/ 1624293 w 5093112"/>
              <a:gd name="connsiteY19" fmla="*/ 2104103 h 2104103"/>
              <a:gd name="connsiteX20" fmla="*/ 1207078 w 5093112"/>
              <a:gd name="connsiteY20" fmla="*/ 2104103 h 2104103"/>
              <a:gd name="connsiteX21" fmla="*/ 350691 w 5093112"/>
              <a:gd name="connsiteY21" fmla="*/ 2104103 h 2104103"/>
              <a:gd name="connsiteX22" fmla="*/ 0 w 5093112"/>
              <a:gd name="connsiteY22" fmla="*/ 1753412 h 2104103"/>
              <a:gd name="connsiteX23" fmla="*/ 0 w 5093112"/>
              <a:gd name="connsiteY23" fmla="*/ 1271811 h 2104103"/>
              <a:gd name="connsiteX24" fmla="*/ 0 w 5093112"/>
              <a:gd name="connsiteY24" fmla="*/ 846319 h 2104103"/>
              <a:gd name="connsiteX25" fmla="*/ 0 w 5093112"/>
              <a:gd name="connsiteY25" fmla="*/ 350691 h 210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93112" h="2104103" fill="none" extrusionOk="0">
                <a:moveTo>
                  <a:pt x="0" y="350691"/>
                </a:moveTo>
                <a:cubicBezTo>
                  <a:pt x="32316" y="136832"/>
                  <a:pt x="164041" y="38835"/>
                  <a:pt x="350691" y="0"/>
                </a:cubicBezTo>
                <a:cubicBezTo>
                  <a:pt x="624407" y="-11414"/>
                  <a:pt x="848294" y="69904"/>
                  <a:pt x="987492" y="0"/>
                </a:cubicBezTo>
                <a:cubicBezTo>
                  <a:pt x="1126690" y="-69904"/>
                  <a:pt x="1345245" y="44542"/>
                  <a:pt x="1448624" y="0"/>
                </a:cubicBezTo>
                <a:cubicBezTo>
                  <a:pt x="1552003" y="-44542"/>
                  <a:pt x="1902502" y="42649"/>
                  <a:pt x="2041507" y="0"/>
                </a:cubicBezTo>
                <a:cubicBezTo>
                  <a:pt x="2180512" y="-42649"/>
                  <a:pt x="2502371" y="41849"/>
                  <a:pt x="2678308" y="0"/>
                </a:cubicBezTo>
                <a:cubicBezTo>
                  <a:pt x="2854245" y="-41849"/>
                  <a:pt x="3003908" y="32415"/>
                  <a:pt x="3227274" y="0"/>
                </a:cubicBezTo>
                <a:cubicBezTo>
                  <a:pt x="3450640" y="-32415"/>
                  <a:pt x="3646426" y="8563"/>
                  <a:pt x="3820158" y="0"/>
                </a:cubicBezTo>
                <a:cubicBezTo>
                  <a:pt x="3993890" y="-8563"/>
                  <a:pt x="4319440" y="9617"/>
                  <a:pt x="4742421" y="0"/>
                </a:cubicBezTo>
                <a:cubicBezTo>
                  <a:pt x="4924575" y="-1253"/>
                  <a:pt x="5066929" y="135126"/>
                  <a:pt x="5093112" y="350691"/>
                </a:cubicBezTo>
                <a:cubicBezTo>
                  <a:pt x="5093213" y="451310"/>
                  <a:pt x="5071441" y="631034"/>
                  <a:pt x="5093112" y="790210"/>
                </a:cubicBezTo>
                <a:cubicBezTo>
                  <a:pt x="5114783" y="949386"/>
                  <a:pt x="5052873" y="1099912"/>
                  <a:pt x="5093112" y="1243757"/>
                </a:cubicBezTo>
                <a:cubicBezTo>
                  <a:pt x="5133351" y="1387602"/>
                  <a:pt x="5065215" y="1595253"/>
                  <a:pt x="5093112" y="1753412"/>
                </a:cubicBezTo>
                <a:cubicBezTo>
                  <a:pt x="5082589" y="1974459"/>
                  <a:pt x="4920428" y="2102803"/>
                  <a:pt x="4742421" y="2104103"/>
                </a:cubicBezTo>
                <a:cubicBezTo>
                  <a:pt x="4518200" y="2132614"/>
                  <a:pt x="4367613" y="2082428"/>
                  <a:pt x="4193455" y="2104103"/>
                </a:cubicBezTo>
                <a:cubicBezTo>
                  <a:pt x="4019297" y="2125778"/>
                  <a:pt x="3735695" y="2044795"/>
                  <a:pt x="3600571" y="2104103"/>
                </a:cubicBezTo>
                <a:cubicBezTo>
                  <a:pt x="3465447" y="2163411"/>
                  <a:pt x="3226005" y="2069172"/>
                  <a:pt x="3095522" y="2104103"/>
                </a:cubicBezTo>
                <a:cubicBezTo>
                  <a:pt x="2965039" y="2139034"/>
                  <a:pt x="2866970" y="2095131"/>
                  <a:pt x="2678308" y="2104103"/>
                </a:cubicBezTo>
                <a:cubicBezTo>
                  <a:pt x="2489646" y="2113075"/>
                  <a:pt x="2343059" y="2097863"/>
                  <a:pt x="2217176" y="2104103"/>
                </a:cubicBezTo>
                <a:cubicBezTo>
                  <a:pt x="2091293" y="2110343"/>
                  <a:pt x="1910584" y="2045283"/>
                  <a:pt x="1624293" y="2104103"/>
                </a:cubicBezTo>
                <a:cubicBezTo>
                  <a:pt x="1338002" y="2162923"/>
                  <a:pt x="1311526" y="2067385"/>
                  <a:pt x="1207078" y="2104103"/>
                </a:cubicBezTo>
                <a:cubicBezTo>
                  <a:pt x="1102630" y="2140821"/>
                  <a:pt x="580395" y="2079250"/>
                  <a:pt x="350691" y="2104103"/>
                </a:cubicBezTo>
                <a:cubicBezTo>
                  <a:pt x="130667" y="2141497"/>
                  <a:pt x="-29485" y="1991645"/>
                  <a:pt x="0" y="1753412"/>
                </a:cubicBezTo>
                <a:cubicBezTo>
                  <a:pt x="-48296" y="1642901"/>
                  <a:pt x="51786" y="1444178"/>
                  <a:pt x="0" y="1271811"/>
                </a:cubicBezTo>
                <a:cubicBezTo>
                  <a:pt x="-51786" y="1099444"/>
                  <a:pt x="33656" y="990718"/>
                  <a:pt x="0" y="846319"/>
                </a:cubicBezTo>
                <a:cubicBezTo>
                  <a:pt x="-33656" y="701920"/>
                  <a:pt x="32681" y="463629"/>
                  <a:pt x="0" y="350691"/>
                </a:cubicBezTo>
                <a:close/>
              </a:path>
              <a:path w="5093112" h="2104103" stroke="0" extrusionOk="0">
                <a:moveTo>
                  <a:pt x="0" y="350691"/>
                </a:moveTo>
                <a:cubicBezTo>
                  <a:pt x="2299" y="165130"/>
                  <a:pt x="187724" y="31599"/>
                  <a:pt x="350691" y="0"/>
                </a:cubicBezTo>
                <a:cubicBezTo>
                  <a:pt x="472504" y="-55821"/>
                  <a:pt x="617554" y="9260"/>
                  <a:pt x="855740" y="0"/>
                </a:cubicBezTo>
                <a:cubicBezTo>
                  <a:pt x="1093926" y="-9260"/>
                  <a:pt x="1182134" y="51816"/>
                  <a:pt x="1448624" y="0"/>
                </a:cubicBezTo>
                <a:cubicBezTo>
                  <a:pt x="1715114" y="-51816"/>
                  <a:pt x="1877525" y="54979"/>
                  <a:pt x="1997590" y="0"/>
                </a:cubicBezTo>
                <a:cubicBezTo>
                  <a:pt x="2117655" y="-54979"/>
                  <a:pt x="2322177" y="59793"/>
                  <a:pt x="2502639" y="0"/>
                </a:cubicBezTo>
                <a:cubicBezTo>
                  <a:pt x="2683101" y="-59793"/>
                  <a:pt x="2970368" y="33109"/>
                  <a:pt x="3095522" y="0"/>
                </a:cubicBezTo>
                <a:cubicBezTo>
                  <a:pt x="3220676" y="-33109"/>
                  <a:pt x="3463044" y="37396"/>
                  <a:pt x="3732323" y="0"/>
                </a:cubicBezTo>
                <a:cubicBezTo>
                  <a:pt x="4001602" y="-37396"/>
                  <a:pt x="4062164" y="47332"/>
                  <a:pt x="4149537" y="0"/>
                </a:cubicBezTo>
                <a:cubicBezTo>
                  <a:pt x="4236910" y="-47332"/>
                  <a:pt x="4587333" y="11591"/>
                  <a:pt x="4742421" y="0"/>
                </a:cubicBezTo>
                <a:cubicBezTo>
                  <a:pt x="4977795" y="-12908"/>
                  <a:pt x="5104054" y="185671"/>
                  <a:pt x="5093112" y="350691"/>
                </a:cubicBezTo>
                <a:cubicBezTo>
                  <a:pt x="5143966" y="502199"/>
                  <a:pt x="5062872" y="581767"/>
                  <a:pt x="5093112" y="776183"/>
                </a:cubicBezTo>
                <a:cubicBezTo>
                  <a:pt x="5123352" y="970599"/>
                  <a:pt x="5085591" y="1041164"/>
                  <a:pt x="5093112" y="1201675"/>
                </a:cubicBezTo>
                <a:cubicBezTo>
                  <a:pt x="5100633" y="1362186"/>
                  <a:pt x="5033917" y="1564231"/>
                  <a:pt x="5093112" y="1753412"/>
                </a:cubicBezTo>
                <a:cubicBezTo>
                  <a:pt x="5062748" y="1947568"/>
                  <a:pt x="4942757" y="2089490"/>
                  <a:pt x="4742421" y="2104103"/>
                </a:cubicBezTo>
                <a:cubicBezTo>
                  <a:pt x="4552847" y="2132907"/>
                  <a:pt x="4525328" y="2068754"/>
                  <a:pt x="4325207" y="2104103"/>
                </a:cubicBezTo>
                <a:cubicBezTo>
                  <a:pt x="4125086" y="2139452"/>
                  <a:pt x="3984693" y="2073633"/>
                  <a:pt x="3732323" y="2104103"/>
                </a:cubicBezTo>
                <a:cubicBezTo>
                  <a:pt x="3479953" y="2134573"/>
                  <a:pt x="3475062" y="2057246"/>
                  <a:pt x="3315109" y="2104103"/>
                </a:cubicBezTo>
                <a:cubicBezTo>
                  <a:pt x="3155156" y="2150960"/>
                  <a:pt x="3070284" y="2075203"/>
                  <a:pt x="2853977" y="2104103"/>
                </a:cubicBezTo>
                <a:cubicBezTo>
                  <a:pt x="2637670" y="2133003"/>
                  <a:pt x="2565110" y="2087023"/>
                  <a:pt x="2348928" y="2104103"/>
                </a:cubicBezTo>
                <a:cubicBezTo>
                  <a:pt x="2132746" y="2121183"/>
                  <a:pt x="2025620" y="2072134"/>
                  <a:pt x="1931714" y="2104103"/>
                </a:cubicBezTo>
                <a:cubicBezTo>
                  <a:pt x="1837808" y="2136072"/>
                  <a:pt x="1701393" y="2071055"/>
                  <a:pt x="1514499" y="2104103"/>
                </a:cubicBezTo>
                <a:cubicBezTo>
                  <a:pt x="1327606" y="2137151"/>
                  <a:pt x="1146811" y="2052263"/>
                  <a:pt x="1053368" y="2104103"/>
                </a:cubicBezTo>
                <a:cubicBezTo>
                  <a:pt x="959925" y="2155943"/>
                  <a:pt x="574113" y="2062256"/>
                  <a:pt x="350691" y="2104103"/>
                </a:cubicBezTo>
                <a:cubicBezTo>
                  <a:pt x="133364" y="2067465"/>
                  <a:pt x="-18369" y="1932577"/>
                  <a:pt x="0" y="1753412"/>
                </a:cubicBezTo>
                <a:cubicBezTo>
                  <a:pt x="-26052" y="1561176"/>
                  <a:pt x="35394" y="1475033"/>
                  <a:pt x="0" y="1313893"/>
                </a:cubicBezTo>
                <a:cubicBezTo>
                  <a:pt x="-35394" y="1152753"/>
                  <a:pt x="45851" y="945583"/>
                  <a:pt x="0" y="832292"/>
                </a:cubicBezTo>
                <a:cubicBezTo>
                  <a:pt x="-45851" y="719001"/>
                  <a:pt x="33933" y="550284"/>
                  <a:pt x="0" y="350691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2414020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약 정보 제공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83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D9FA-9ADE-1EE7-171B-51D7E2DF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1435510"/>
          </a:xfrm>
        </p:spPr>
        <p:txBody>
          <a:bodyPr/>
          <a:lstStyle/>
          <a:p>
            <a:r>
              <a:rPr lang="en-US" altLang="ko-KR" dirty="0" err="1"/>
              <a:t>MobileNet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EfficientNet</a:t>
            </a:r>
            <a:r>
              <a:rPr lang="en-US" altLang="ko-KR" dirty="0"/>
              <a:t> </a:t>
            </a:r>
            <a:r>
              <a:rPr lang="ko-KR" altLang="en-US" dirty="0"/>
              <a:t>사전학습 모델 기반 전이학습</a:t>
            </a:r>
            <a:endParaRPr lang="en-US" altLang="ko-KR" dirty="0"/>
          </a:p>
          <a:p>
            <a:r>
              <a:rPr lang="en-US" altLang="ko-KR" dirty="0"/>
              <a:t>Top-K </a:t>
            </a:r>
            <a:r>
              <a:rPr lang="ko-KR" altLang="en-US" dirty="0"/>
              <a:t>후보 </a:t>
            </a:r>
            <a:r>
              <a:rPr lang="en-US" altLang="ko-KR" dirty="0"/>
              <a:t>+ </a:t>
            </a:r>
            <a:r>
              <a:rPr lang="ko-KR" altLang="en-US" dirty="0"/>
              <a:t>신뢰도 표시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A20FA-60CE-26A0-E224-B864537C2722}"/>
              </a:ext>
            </a:extLst>
          </p:cNvPr>
          <p:cNvSpPr/>
          <p:nvPr/>
        </p:nvSpPr>
        <p:spPr>
          <a:xfrm>
            <a:off x="838200" y="245806"/>
            <a:ext cx="10515600" cy="1435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알약 인식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C77082E-4C84-1905-AFC9-6DA65E6FD9D9}"/>
              </a:ext>
            </a:extLst>
          </p:cNvPr>
          <p:cNvSpPr/>
          <p:nvPr/>
        </p:nvSpPr>
        <p:spPr>
          <a:xfrm>
            <a:off x="838199" y="245805"/>
            <a:ext cx="1934497" cy="143550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FAF7D-B866-2E87-F94D-921446277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50C4-B20B-101F-54FE-9F364456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1435510"/>
          </a:xfrm>
        </p:spPr>
        <p:txBody>
          <a:bodyPr/>
          <a:lstStyle/>
          <a:p>
            <a:r>
              <a:rPr lang="ko-KR" altLang="en-US" dirty="0"/>
              <a:t>국내 낱알식별</a:t>
            </a:r>
            <a:r>
              <a:rPr lang="en-US" altLang="ko-KR" dirty="0"/>
              <a:t>/</a:t>
            </a:r>
            <a:r>
              <a:rPr lang="ko-KR" altLang="en-US" dirty="0"/>
              <a:t>라벨</a:t>
            </a:r>
            <a:r>
              <a:rPr lang="en-US" altLang="ko-KR" dirty="0"/>
              <a:t>(</a:t>
            </a:r>
            <a:r>
              <a:rPr lang="ko-KR" altLang="en-US" dirty="0"/>
              <a:t>공식 공개 </a:t>
            </a:r>
            <a:r>
              <a:rPr lang="en-US" altLang="ko-KR" dirty="0"/>
              <a:t>API/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조회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→ 성분</a:t>
            </a:r>
            <a:r>
              <a:rPr lang="en-US" altLang="ko-KR" dirty="0"/>
              <a:t>/</a:t>
            </a:r>
            <a:r>
              <a:rPr lang="ko-KR" altLang="en-US" dirty="0"/>
              <a:t>효능</a:t>
            </a:r>
            <a:r>
              <a:rPr lang="en-US" altLang="ko-KR" dirty="0"/>
              <a:t>·</a:t>
            </a:r>
            <a:r>
              <a:rPr lang="ko-KR" altLang="en-US" dirty="0"/>
              <a:t>효과</a:t>
            </a:r>
            <a:r>
              <a:rPr lang="en-US" altLang="ko-KR" dirty="0"/>
              <a:t>/</a:t>
            </a:r>
            <a:r>
              <a:rPr lang="ko-KR" altLang="en-US" dirty="0"/>
              <a:t>복용법</a:t>
            </a:r>
            <a:r>
              <a:rPr lang="en-US" altLang="ko-KR" dirty="0"/>
              <a:t>/</a:t>
            </a:r>
            <a:r>
              <a:rPr lang="ko-KR" altLang="en-US" dirty="0"/>
              <a:t>주의사항 정리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74331-C4AD-A5FF-D6B4-23574BF730FC}"/>
              </a:ext>
            </a:extLst>
          </p:cNvPr>
          <p:cNvSpPr/>
          <p:nvPr/>
        </p:nvSpPr>
        <p:spPr>
          <a:xfrm>
            <a:off x="838200" y="245806"/>
            <a:ext cx="10515600" cy="1435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약 정보 제공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DEEAC58-E8AC-DF93-EB29-76D42C964992}"/>
              </a:ext>
            </a:extLst>
          </p:cNvPr>
          <p:cNvSpPr/>
          <p:nvPr/>
        </p:nvSpPr>
        <p:spPr>
          <a:xfrm>
            <a:off x="838199" y="245805"/>
            <a:ext cx="1934497" cy="143550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5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E6D9-ECD0-4610-B6AB-80FE0D5B3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64A3-93D0-BF32-B503-D42B2D17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1435510"/>
          </a:xfrm>
        </p:spPr>
        <p:txBody>
          <a:bodyPr/>
          <a:lstStyle/>
          <a:p>
            <a:r>
              <a:rPr lang="ko-KR" altLang="en-US" dirty="0"/>
              <a:t>약 이름</a:t>
            </a:r>
            <a:r>
              <a:rPr lang="en-US" altLang="ko-KR" dirty="0"/>
              <a:t>/</a:t>
            </a:r>
            <a:r>
              <a:rPr lang="ko-KR" altLang="en-US" dirty="0"/>
              <a:t>복용량</a:t>
            </a:r>
            <a:r>
              <a:rPr lang="en-US" altLang="ko-KR" dirty="0"/>
              <a:t>/</a:t>
            </a:r>
            <a:r>
              <a:rPr lang="ko-KR" altLang="en-US" dirty="0"/>
              <a:t>횟수</a:t>
            </a:r>
            <a:r>
              <a:rPr lang="en-US" altLang="ko-KR" dirty="0"/>
              <a:t>/</a:t>
            </a:r>
            <a:r>
              <a:rPr lang="ko-KR" altLang="en-US" dirty="0"/>
              <a:t>주의사항을 한국어로 즉시 읽어주기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4F8F5-4DDE-6637-860D-5E06B2A99E41}"/>
              </a:ext>
            </a:extLst>
          </p:cNvPr>
          <p:cNvSpPr/>
          <p:nvPr/>
        </p:nvSpPr>
        <p:spPr>
          <a:xfrm>
            <a:off x="838200" y="245806"/>
            <a:ext cx="10515600" cy="1435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음성 안내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D3E4FD7-A664-9285-E043-5B3B540C4104}"/>
              </a:ext>
            </a:extLst>
          </p:cNvPr>
          <p:cNvSpPr/>
          <p:nvPr/>
        </p:nvSpPr>
        <p:spPr>
          <a:xfrm>
            <a:off x="838199" y="245805"/>
            <a:ext cx="1934497" cy="143550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1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EE2CE-BD8A-9AC4-13EA-AF16BCEF1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1F29-040F-D24D-2AFB-D090537B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1435510"/>
          </a:xfrm>
        </p:spPr>
        <p:txBody>
          <a:bodyPr/>
          <a:lstStyle/>
          <a:p>
            <a:r>
              <a:rPr lang="ko-KR" altLang="en-US" dirty="0"/>
              <a:t>약별 스케줄</a:t>
            </a:r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알림 발송</a:t>
            </a:r>
            <a:endParaRPr lang="en-US" altLang="ko-KR" dirty="0"/>
          </a:p>
          <a:p>
            <a:r>
              <a:rPr lang="ko-KR" altLang="en-US" dirty="0"/>
              <a:t>복용 체크</a:t>
            </a:r>
            <a:r>
              <a:rPr lang="en-US" altLang="ko-KR" dirty="0"/>
              <a:t>/</a:t>
            </a:r>
            <a:r>
              <a:rPr lang="ko-KR" altLang="en-US" dirty="0"/>
              <a:t>누락 알림</a:t>
            </a:r>
            <a:r>
              <a:rPr lang="en-US" altLang="ko-KR" dirty="0"/>
              <a:t>, </a:t>
            </a:r>
            <a:r>
              <a:rPr lang="ko-KR" altLang="en-US" dirty="0"/>
              <a:t>히스토리 차트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8DE33-5D9B-6030-9092-4780B2A5553C}"/>
              </a:ext>
            </a:extLst>
          </p:cNvPr>
          <p:cNvSpPr/>
          <p:nvPr/>
        </p:nvSpPr>
        <p:spPr>
          <a:xfrm>
            <a:off x="838200" y="245806"/>
            <a:ext cx="10515600" cy="1435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복용 알림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7663083-E852-5A22-9B41-6FF16D526996}"/>
              </a:ext>
            </a:extLst>
          </p:cNvPr>
          <p:cNvSpPr/>
          <p:nvPr/>
        </p:nvSpPr>
        <p:spPr>
          <a:xfrm>
            <a:off x="838199" y="245805"/>
            <a:ext cx="1934497" cy="143550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8EB8B-5650-4B2B-821B-EB56CA70A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EC0203-C213-5426-B708-B8C20745EBC4}"/>
              </a:ext>
            </a:extLst>
          </p:cNvPr>
          <p:cNvSpPr txBox="1"/>
          <p:nvPr/>
        </p:nvSpPr>
        <p:spPr>
          <a:xfrm>
            <a:off x="4597833" y="245806"/>
            <a:ext cx="2996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파이프 라인</a:t>
            </a:r>
            <a:endParaRPr lang="en-US" sz="4400" dirty="0"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98B99D68-3311-D38E-9B8B-1A01C78477A4}"/>
              </a:ext>
            </a:extLst>
          </p:cNvPr>
          <p:cNvSpPr/>
          <p:nvPr/>
        </p:nvSpPr>
        <p:spPr>
          <a:xfrm>
            <a:off x="297473" y="2015604"/>
            <a:ext cx="2045110" cy="1120877"/>
          </a:xfrm>
          <a:prstGeom prst="snip1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1) </a:t>
            </a:r>
            <a:r>
              <a:rPr lang="ko-KR" altLang="en-US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카메라 입력</a:t>
            </a:r>
            <a:endParaRPr lang="en-US" dirty="0"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E75E0081-8776-55FB-D5BC-B5750E923B53}"/>
              </a:ext>
            </a:extLst>
          </p:cNvPr>
          <p:cNvSpPr/>
          <p:nvPr/>
        </p:nvSpPr>
        <p:spPr>
          <a:xfrm>
            <a:off x="2700116" y="2015605"/>
            <a:ext cx="2045110" cy="1120877"/>
          </a:xfrm>
          <a:prstGeom prst="snip1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2) </a:t>
            </a:r>
            <a:r>
              <a:rPr lang="ko-KR" altLang="en-US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알약 인식</a:t>
            </a:r>
            <a:endParaRPr lang="en-US" dirty="0"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320C234-36C0-38DA-D88D-53B3280C1F13}"/>
              </a:ext>
            </a:extLst>
          </p:cNvPr>
          <p:cNvSpPr/>
          <p:nvPr/>
        </p:nvSpPr>
        <p:spPr>
          <a:xfrm>
            <a:off x="5073445" y="2015606"/>
            <a:ext cx="2045110" cy="1120877"/>
          </a:xfrm>
          <a:prstGeom prst="snip1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3) </a:t>
            </a:r>
            <a:r>
              <a:rPr lang="ko-KR" altLang="en-US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약 정보 조회</a:t>
            </a:r>
            <a:endParaRPr lang="en-US" dirty="0"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9462E166-CBF4-01C1-02FC-19F0210F415F}"/>
              </a:ext>
            </a:extLst>
          </p:cNvPr>
          <p:cNvSpPr/>
          <p:nvPr/>
        </p:nvSpPr>
        <p:spPr>
          <a:xfrm>
            <a:off x="9849417" y="2015607"/>
            <a:ext cx="2045110" cy="1120877"/>
          </a:xfrm>
          <a:prstGeom prst="snip1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5) </a:t>
            </a:r>
            <a:r>
              <a:rPr lang="ko-KR" altLang="en-US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복용 알림</a:t>
            </a:r>
            <a:endParaRPr lang="en-US" dirty="0"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DACA8866-B0F0-20C6-8148-25F2DC3162CF}"/>
              </a:ext>
            </a:extLst>
          </p:cNvPr>
          <p:cNvSpPr/>
          <p:nvPr/>
        </p:nvSpPr>
        <p:spPr>
          <a:xfrm>
            <a:off x="7461431" y="2015608"/>
            <a:ext cx="2045110" cy="1120877"/>
          </a:xfrm>
          <a:prstGeom prst="snip1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4) </a:t>
            </a:r>
            <a:r>
              <a:rPr lang="ko-KR" altLang="en-US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안내</a:t>
            </a:r>
            <a:endParaRPr lang="en-US" dirty="0"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56D32-1682-2BA1-AEF5-800BB4A7DFDD}"/>
              </a:ext>
            </a:extLst>
          </p:cNvPr>
          <p:cNvSpPr/>
          <p:nvPr/>
        </p:nvSpPr>
        <p:spPr>
          <a:xfrm>
            <a:off x="297473" y="3136481"/>
            <a:ext cx="2045110" cy="2300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사용자가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알약 사진을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촬영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8FF490-E9D9-37B7-67D8-5ABAA6E7054D}"/>
              </a:ext>
            </a:extLst>
          </p:cNvPr>
          <p:cNvSpPr/>
          <p:nvPr/>
        </p:nvSpPr>
        <p:spPr>
          <a:xfrm>
            <a:off x="2700116" y="3136481"/>
            <a:ext cx="2045110" cy="2300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전이학습 모델로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알약 이름 후보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도출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64DD2-70B6-EF81-42FD-FAC10A533202}"/>
              </a:ext>
            </a:extLst>
          </p:cNvPr>
          <p:cNvSpPr/>
          <p:nvPr/>
        </p:nvSpPr>
        <p:spPr>
          <a:xfrm>
            <a:off x="5073445" y="3136481"/>
            <a:ext cx="2045110" cy="2300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알약 이름으로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효능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복용법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주의사항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가져옴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C93DBC-25CB-2057-8CE6-2442152A0532}"/>
              </a:ext>
            </a:extLst>
          </p:cNvPr>
          <p:cNvSpPr/>
          <p:nvPr/>
        </p:nvSpPr>
        <p:spPr>
          <a:xfrm>
            <a:off x="7461431" y="3136481"/>
            <a:ext cx="2045110" cy="2300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화면에 약 정보 표시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TTS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로 음성 안내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3ECEB-8FC6-920A-65D5-205CA67163F1}"/>
              </a:ext>
            </a:extLst>
          </p:cNvPr>
          <p:cNvSpPr/>
          <p:nvPr/>
        </p:nvSpPr>
        <p:spPr>
          <a:xfrm>
            <a:off x="9849417" y="3136481"/>
            <a:ext cx="2045110" cy="2300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사용자가 스케줄 입력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앱이 복용시간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알림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3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NanumGothicExtraBold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Jieun Seo</dc:creator>
  <cp:lastModifiedBy>Jieun Seo</cp:lastModifiedBy>
  <cp:revision>1</cp:revision>
  <dcterms:created xsi:type="dcterms:W3CDTF">2025-09-15T00:21:51Z</dcterms:created>
  <dcterms:modified xsi:type="dcterms:W3CDTF">2025-09-15T00:43:40Z</dcterms:modified>
</cp:coreProperties>
</file>