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7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3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7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84652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78227"/>
            <a:ext cx="10515600" cy="419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52FE4538-307D-B246-ABAB-3F8279438AEE}" type="datetimeFigureOut">
              <a:rPr lang="en-US" smtClean="0"/>
              <a:pPr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326F5861-3C5A-D243-9A7F-73FEE9A145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05" y="230188"/>
            <a:ext cx="2648677" cy="575078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8" idx="1"/>
          </p:cNvCxnSpPr>
          <p:nvPr userDrawn="1"/>
        </p:nvCxnSpPr>
        <p:spPr>
          <a:xfrm flipH="1" flipV="1">
            <a:off x="838200" y="516835"/>
            <a:ext cx="8522805" cy="892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2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vi-VN" dirty="0"/>
            </a:br>
            <a:r>
              <a:rPr lang="vi-VN" dirty="0"/>
              <a:t>Bố cục nâng cao và menu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9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[Bài tập] Tạo trang web có menu dọc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Làm theo hướng dẫn để tạo trang web có menu dọc.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1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[Bài tập] Tạo trang web có menu ngang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Làm theo hướng dẫn để tạo trang web có menu ngang.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2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[Bài tập lớn] Clone trang facebook giản lược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Luyện tập thiết kế bố cục trang web bằng cách sao chép giao diện giản lược của trang chủ facebook.com theo như yêu cầu.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7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[Dự án] Chi tiết trang chủ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Chỉnh sửa và chi tiết thêm bố cục các phần của trang chủ</a:t>
            </a:r>
          </a:p>
        </p:txBody>
      </p:sp>
    </p:spTree>
    <p:extLst>
      <p:ext uri="{BB962C8B-B14F-4D97-AF65-F5344CB8AC3E}">
        <p14:creationId xmlns:p14="http://schemas.microsoft.com/office/powerpoint/2010/main" val="976699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Tài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 dirty="0"/>
              <a:t>Agilearn:</a:t>
            </a:r>
          </a:p>
          <a:p>
            <a:pPr lvl="1"/>
            <a:r>
              <a:rPr lang="vi-VN" dirty="0"/>
              <a:t>Thuộc tính position</a:t>
            </a:r>
          </a:p>
          <a:p>
            <a:pPr lvl="1"/>
            <a:r>
              <a:rPr lang="vi-VN" dirty="0"/>
              <a:t>Thuộc tính overflow</a:t>
            </a:r>
          </a:p>
          <a:p>
            <a:pPr lvl="1"/>
            <a:r>
              <a:rPr lang="vi-VN" dirty="0"/>
              <a:t>Tạo fixed header và fixed footer</a:t>
            </a:r>
          </a:p>
          <a:p>
            <a:pPr lvl="1"/>
            <a:r>
              <a:rPr lang="vi-VN" dirty="0"/>
              <a:t>Tạo menu ngang</a:t>
            </a:r>
          </a:p>
          <a:p>
            <a:pPr lvl="1"/>
            <a:r>
              <a:rPr lang="vi-VN" dirty="0"/>
              <a:t>Tạo menu dọc</a:t>
            </a:r>
          </a:p>
          <a:p>
            <a:pPr lvl="1"/>
            <a:r>
              <a:rPr lang="vi-VN" dirty="0"/>
              <a:t>[Bài tập] Tạo giao diện giản lược của Facebook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Jeremy Osborn:</a:t>
            </a:r>
          </a:p>
          <a:p>
            <a:pPr lvl="1"/>
            <a:r>
              <a:rPr lang="vi-VN" dirty="0"/>
              <a:t>Trang 117 - 134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Tạo được các bố cục có fixed header và footer</a:t>
            </a:r>
          </a:p>
          <a:p>
            <a:r>
              <a:rPr lang="vi-VN" dirty="0"/>
              <a:t>Tạo được các loại menu dọc và ngang bằng cách sử dụng danh sách và các thuộc tính css</a:t>
            </a:r>
          </a:p>
          <a:p>
            <a:r>
              <a:rPr lang="vi-VN" dirty="0"/>
              <a:t>Luyện tập thiết kế bố cục cho trang web</a:t>
            </a:r>
          </a:p>
        </p:txBody>
      </p:sp>
    </p:spTree>
    <p:extLst>
      <p:ext uri="{BB962C8B-B14F-4D97-AF65-F5344CB8AC3E}">
        <p14:creationId xmlns:p14="http://schemas.microsoft.com/office/powerpoint/2010/main" val="213157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Thuộc tính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Thuộc tính </a:t>
            </a:r>
            <a:r>
              <a:rPr lang="vi-VN" dirty="0">
                <a:latin typeface="Courier" charset="0"/>
                <a:ea typeface="Courier" charset="0"/>
                <a:cs typeface="Courier" charset="0"/>
              </a:rPr>
              <a:t>position</a:t>
            </a:r>
            <a:r>
              <a:rPr lang="vi-VN" dirty="0"/>
              <a:t> được sử dụng để làm gì?</a:t>
            </a:r>
          </a:p>
          <a:p>
            <a:r>
              <a:rPr lang="vi-VN" dirty="0"/>
              <a:t>Sử dụng thuộc tính </a:t>
            </a:r>
            <a:r>
              <a:rPr lang="vi-VN" dirty="0">
                <a:latin typeface="Courier" charset="0"/>
                <a:ea typeface="Courier" charset="0"/>
                <a:cs typeface="Courier" charset="0"/>
              </a:rPr>
              <a:t>position</a:t>
            </a:r>
            <a:r>
              <a:rPr lang="vi-VN" dirty="0"/>
              <a:t> như thế nào?</a:t>
            </a:r>
          </a:p>
          <a:p>
            <a:r>
              <a:rPr lang="vi-VN" dirty="0"/>
              <a:t>Các giá trị của thuộc tính </a:t>
            </a:r>
            <a:r>
              <a:rPr lang="vi-VN" dirty="0">
                <a:latin typeface="Courier" charset="0"/>
                <a:ea typeface="Courier" charset="0"/>
                <a:cs typeface="Courier" charset="0"/>
              </a:rPr>
              <a:t>position</a:t>
            </a:r>
            <a:r>
              <a:rPr lang="vi-VN" dirty="0"/>
              <a:t>:</a:t>
            </a:r>
          </a:p>
          <a:p>
            <a:pPr lvl="1"/>
            <a:r>
              <a:rPr lang="vi-VN" dirty="0">
                <a:latin typeface="Courier" charset="0"/>
                <a:ea typeface="Courier" charset="0"/>
                <a:cs typeface="Courier" charset="0"/>
              </a:rPr>
              <a:t>static</a:t>
            </a:r>
            <a:r>
              <a:rPr lang="vi-VN" dirty="0"/>
              <a:t> (mặc định)</a:t>
            </a:r>
          </a:p>
          <a:p>
            <a:pPr lvl="1"/>
            <a:r>
              <a:rPr lang="vi-VN" dirty="0">
                <a:latin typeface="Courier" charset="0"/>
                <a:ea typeface="Courier" charset="0"/>
                <a:cs typeface="Courier" charset="0"/>
              </a:rPr>
              <a:t>relative</a:t>
            </a:r>
          </a:p>
          <a:p>
            <a:pPr lvl="1"/>
            <a:r>
              <a:rPr lang="vi-VN" dirty="0">
                <a:latin typeface="Courier" charset="0"/>
                <a:ea typeface="Courier" charset="0"/>
                <a:cs typeface="Courier" charset="0"/>
              </a:rPr>
              <a:t>absolute</a:t>
            </a:r>
          </a:p>
          <a:p>
            <a:pPr lvl="1"/>
            <a:r>
              <a:rPr lang="vi-VN" dirty="0">
                <a:latin typeface="Courier" charset="0"/>
                <a:ea typeface="Courier" charset="0"/>
                <a:cs typeface="Courier" charset="0"/>
              </a:rPr>
              <a:t>fixed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4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Thuộc tính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Thuộc tính </a:t>
            </a:r>
            <a:r>
              <a:rPr lang="vi-VN" dirty="0">
                <a:latin typeface="Courier" charset="0"/>
                <a:ea typeface="Courier" charset="0"/>
                <a:cs typeface="Courier" charset="0"/>
              </a:rPr>
              <a:t>overflow </a:t>
            </a:r>
            <a:r>
              <a:rPr lang="vi-VN" dirty="0"/>
              <a:t>được sử dụng để làm gì?</a:t>
            </a:r>
          </a:p>
          <a:p>
            <a:r>
              <a:rPr lang="vi-VN" dirty="0"/>
              <a:t>Sử dụng thuộc tính </a:t>
            </a:r>
            <a:r>
              <a:rPr lang="vi-VN" dirty="0">
                <a:latin typeface="Courier" charset="0"/>
                <a:ea typeface="Courier" charset="0"/>
                <a:cs typeface="Courier" charset="0"/>
              </a:rPr>
              <a:t>overflow </a:t>
            </a:r>
            <a:r>
              <a:rPr lang="vi-VN" dirty="0"/>
              <a:t>như thế nào?</a:t>
            </a:r>
          </a:p>
          <a:p>
            <a:r>
              <a:rPr lang="vi-VN" dirty="0"/>
              <a:t>Các giá trị của thuộc tính </a:t>
            </a:r>
            <a:r>
              <a:rPr lang="vi-VN" dirty="0">
                <a:latin typeface="Courier" charset="0"/>
                <a:ea typeface="Courier" charset="0"/>
                <a:cs typeface="Courier" charset="0"/>
              </a:rPr>
              <a:t>overflow</a:t>
            </a:r>
            <a:r>
              <a:rPr lang="vi-VN" dirty="0"/>
              <a:t>:</a:t>
            </a:r>
          </a:p>
          <a:p>
            <a:pPr lvl="1"/>
            <a:r>
              <a:rPr lang="vi-VN" dirty="0">
                <a:latin typeface="Courier" charset="0"/>
                <a:ea typeface="Courier" charset="0"/>
                <a:cs typeface="Courier" charset="0"/>
              </a:rPr>
              <a:t>visible </a:t>
            </a:r>
            <a:r>
              <a:rPr lang="vi-VN" dirty="0"/>
              <a:t>(mặc định)</a:t>
            </a:r>
          </a:p>
          <a:p>
            <a:pPr lvl="1"/>
            <a:r>
              <a:rPr lang="vi-VN" dirty="0">
                <a:latin typeface="Courier" charset="0"/>
                <a:ea typeface="Courier" charset="0"/>
                <a:cs typeface="Courier" charset="0"/>
              </a:rPr>
              <a:t>hidden</a:t>
            </a:r>
          </a:p>
          <a:p>
            <a:pPr lvl="1"/>
            <a:r>
              <a:rPr lang="vi-VN" dirty="0">
                <a:latin typeface="Courier" charset="0"/>
                <a:ea typeface="Courier" charset="0"/>
                <a:cs typeface="Courier" charset="0"/>
              </a:rPr>
              <a:t>scroll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5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Thiết kế layout nâng cao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Tạo fixed header và footer với các thuộc tính:</a:t>
            </a:r>
          </a:p>
          <a:p>
            <a:pPr lvl="1"/>
            <a:r>
              <a:rPr lang="vi-VN" dirty="0">
                <a:latin typeface="Courier" charset="0"/>
                <a:ea typeface="Courier" charset="0"/>
                <a:cs typeface="Courier" charset="0"/>
              </a:rPr>
              <a:t>position: fixed</a:t>
            </a:r>
          </a:p>
          <a:p>
            <a:pPr lvl="1"/>
            <a:r>
              <a:rPr lang="vi-VN" dirty="0">
                <a:latin typeface="Courier" charset="0"/>
                <a:ea typeface="Courier" charset="0"/>
                <a:cs typeface="Courier" charset="0"/>
              </a:rPr>
              <a:t>width</a:t>
            </a:r>
          </a:p>
          <a:p>
            <a:pPr lvl="1"/>
            <a:r>
              <a:rPr lang="vi-VN" dirty="0">
                <a:latin typeface="Courier" charset="0"/>
                <a:ea typeface="Courier" charset="0"/>
                <a:cs typeface="Courier" charset="0"/>
              </a:rPr>
              <a:t>height</a:t>
            </a:r>
          </a:p>
          <a:p>
            <a:pPr lvl="1"/>
            <a:r>
              <a:rPr lang="vi-VN" dirty="0">
                <a:latin typeface="Courier" charset="0"/>
                <a:ea typeface="Courier" charset="0"/>
                <a:cs typeface="Courier" charset="0"/>
              </a:rPr>
              <a:t>left</a:t>
            </a:r>
          </a:p>
          <a:p>
            <a:pPr lvl="1"/>
            <a:r>
              <a:rPr lang="vi-VN" dirty="0">
                <a:latin typeface="Courier" charset="0"/>
                <a:ea typeface="Courier" charset="0"/>
                <a:cs typeface="Courier" charset="0"/>
              </a:rPr>
              <a:t>right</a:t>
            </a:r>
          </a:p>
          <a:p>
            <a:pPr lvl="1"/>
            <a:r>
              <a:rPr lang="vi-VN" dirty="0">
                <a:latin typeface="Courier" charset="0"/>
                <a:ea typeface="Courier" charset="0"/>
                <a:cs typeface="Courier" charset="0"/>
              </a:rPr>
              <a:t>top</a:t>
            </a:r>
          </a:p>
          <a:p>
            <a:pPr lvl="1"/>
            <a:r>
              <a:rPr lang="vi-VN" dirty="0">
                <a:latin typeface="Courier" charset="0"/>
                <a:ea typeface="Courier" charset="0"/>
                <a:cs typeface="Courier" charset="0"/>
              </a:rPr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14744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Thuộc tính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Thuộc tính </a:t>
            </a:r>
            <a:r>
              <a:rPr lang="vi-VN" dirty="0">
                <a:latin typeface="Courier" charset="0"/>
                <a:ea typeface="Courier" charset="0"/>
                <a:cs typeface="Courier" charset="0"/>
              </a:rPr>
              <a:t>visibility</a:t>
            </a:r>
            <a:r>
              <a:rPr lang="vi-VN" dirty="0"/>
              <a:t> được dùng để làm gì?</a:t>
            </a:r>
          </a:p>
          <a:p>
            <a:r>
              <a:rPr lang="vi-VN" dirty="0"/>
              <a:t>Sử dụng thuộc tính </a:t>
            </a:r>
            <a:r>
              <a:rPr lang="vi-VN" dirty="0">
                <a:latin typeface="Courier" charset="0"/>
                <a:ea typeface="Courier" charset="0"/>
                <a:cs typeface="Courier" charset="0"/>
              </a:rPr>
              <a:t>visibility</a:t>
            </a:r>
            <a:r>
              <a:rPr lang="vi-VN" dirty="0"/>
              <a:t> như thế nào?</a:t>
            </a:r>
          </a:p>
          <a:p>
            <a:r>
              <a:rPr lang="vi-VN" dirty="0"/>
              <a:t>Các giá trị của thuộc tính </a:t>
            </a:r>
            <a:r>
              <a:rPr lang="vi-VN" dirty="0">
                <a:latin typeface="Courier" charset="0"/>
                <a:ea typeface="Courier" charset="0"/>
                <a:cs typeface="Courier" charset="0"/>
              </a:rPr>
              <a:t>visibility</a:t>
            </a:r>
            <a:r>
              <a:rPr lang="vi-VN" dirty="0"/>
              <a:t>:</a:t>
            </a:r>
          </a:p>
          <a:p>
            <a:pPr lvl="1"/>
            <a:r>
              <a:rPr lang="vi-VN" sz="2800" dirty="0">
                <a:latin typeface="Courier" charset="0"/>
                <a:ea typeface="Courier" charset="0"/>
                <a:cs typeface="Courier" charset="0"/>
              </a:rPr>
              <a:t>visible</a:t>
            </a:r>
          </a:p>
          <a:p>
            <a:pPr lvl="1"/>
            <a:r>
              <a:rPr lang="vi-VN" sz="2800" dirty="0">
                <a:latin typeface="Courier" charset="0"/>
                <a:ea typeface="Courier" charset="0"/>
                <a:cs typeface="Courier" charset="0"/>
              </a:rPr>
              <a:t>hidden</a:t>
            </a:r>
          </a:p>
          <a:p>
            <a:pPr lvl="1"/>
            <a:r>
              <a:rPr lang="vi-VN" sz="2800" dirty="0">
                <a:latin typeface="Courier" charset="0"/>
                <a:ea typeface="Courier" charset="0"/>
                <a:cs typeface="Courier" charset="0"/>
              </a:rPr>
              <a:t>collapse</a:t>
            </a:r>
          </a:p>
          <a:p>
            <a:r>
              <a:rPr lang="vi-VN" dirty="0">
                <a:latin typeface="Courier" charset="0"/>
                <a:ea typeface="Courier" charset="0"/>
                <a:cs typeface="Courier" charset="0"/>
              </a:rPr>
              <a:t>“visibility: hidden” </a:t>
            </a:r>
            <a:r>
              <a:rPr lang="vi-VN" dirty="0"/>
              <a:t>khác với “</a:t>
            </a:r>
            <a:r>
              <a:rPr lang="vi-VN" dirty="0">
                <a:latin typeface="Courier" charset="0"/>
                <a:ea typeface="Courier" charset="0"/>
                <a:cs typeface="Courier" charset="0"/>
              </a:rPr>
              <a:t>dispplay: none” </a:t>
            </a:r>
            <a:r>
              <a:rPr lang="vi-VN" dirty="0"/>
              <a:t>như thế nào?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Tạo menu dọc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8227"/>
            <a:ext cx="4762500" cy="4198736"/>
          </a:xfrm>
        </p:spPr>
        <p:txBody>
          <a:bodyPr>
            <a:normAutofit/>
          </a:bodyPr>
          <a:lstStyle/>
          <a:p>
            <a:pPr lvl="1"/>
            <a:r>
              <a:rPr lang="vi-VN" dirty="0"/>
              <a:t>Thẻ </a:t>
            </a:r>
            <a:r>
              <a:rPr lang="vi-VN" dirty="0">
                <a:latin typeface="Courier" charset="0"/>
                <a:ea typeface="Courier" charset="0"/>
                <a:cs typeface="Courier" charset="0"/>
              </a:rPr>
              <a:t>&lt;ul&gt;, &lt;li&gt;</a:t>
            </a:r>
          </a:p>
          <a:p>
            <a:pPr lvl="1"/>
            <a:r>
              <a:rPr lang="vi-VN" dirty="0"/>
              <a:t>Các thuộc tính CSS: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list-style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position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width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height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padding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line-height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cursor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text-decoration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visibility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159" y="2500313"/>
            <a:ext cx="5205878" cy="266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5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Tạo menu ngang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8227"/>
            <a:ext cx="4933950" cy="4198736"/>
          </a:xfrm>
        </p:spPr>
        <p:txBody>
          <a:bodyPr>
            <a:normAutofit lnSpcReduction="10000"/>
          </a:bodyPr>
          <a:lstStyle/>
          <a:p>
            <a:pPr lvl="1"/>
            <a:r>
              <a:rPr lang="vi-VN" dirty="0"/>
              <a:t>Thẻ </a:t>
            </a:r>
            <a:r>
              <a:rPr lang="vi-VN" dirty="0">
                <a:latin typeface="Courier" charset="0"/>
                <a:ea typeface="Courier" charset="0"/>
                <a:cs typeface="Courier" charset="0"/>
              </a:rPr>
              <a:t>&lt;ul&gt;, &lt;li&gt;</a:t>
            </a:r>
          </a:p>
          <a:p>
            <a:pPr lvl="1"/>
            <a:r>
              <a:rPr lang="vi-VN" dirty="0"/>
              <a:t>Các thuộc tính CSS: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list-style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position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width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height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padding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line-height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cursor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text-decoration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visibility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display</a:t>
            </a:r>
          </a:p>
          <a:p>
            <a:pPr lvl="2"/>
            <a:r>
              <a:rPr lang="vi-VN" dirty="0">
                <a:latin typeface="Courier" charset="0"/>
                <a:ea typeface="Courier" charset="0"/>
                <a:cs typeface="Courier" charset="0"/>
              </a:rPr>
              <a:t>float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538" y="2471738"/>
            <a:ext cx="6411974" cy="260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2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[Bài tập] Tạo bố cục có fixed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Làm theo hướng dẫn để tạo trang web có fixed header.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7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408</Words>
  <Application>Microsoft Macintosh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</vt:lpstr>
      <vt:lpstr>Myriad Pro</vt:lpstr>
      <vt:lpstr>Myriad Pro Semibold</vt:lpstr>
      <vt:lpstr>Office Theme</vt:lpstr>
      <vt:lpstr> Bố cục nâng cao và menu</vt:lpstr>
      <vt:lpstr>Mục tiêu</vt:lpstr>
      <vt:lpstr>Thuộc tính position</vt:lpstr>
      <vt:lpstr>Thuộc tính overflow</vt:lpstr>
      <vt:lpstr>Thiết kế layout nâng cao</vt:lpstr>
      <vt:lpstr>Thuộc tính visibility</vt:lpstr>
      <vt:lpstr>Tạo menu dọc</vt:lpstr>
      <vt:lpstr>Tạo menu ngang</vt:lpstr>
      <vt:lpstr>[Bài tập] Tạo bố cục có fixed header</vt:lpstr>
      <vt:lpstr>[Bài tập] Tạo trang web có menu dọc</vt:lpstr>
      <vt:lpstr>[Bài tập] Tạo trang web có menu ngang</vt:lpstr>
      <vt:lpstr>[Bài tập lớn] Clone trang facebook giản lược</vt:lpstr>
      <vt:lpstr>[Dự án] Chi tiết trang chủ</vt:lpstr>
      <vt:lpstr>Tài liệu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Nhật Nguyễn Khắc</dc:creator>
  <cp:lastModifiedBy>Mai Tuyet</cp:lastModifiedBy>
  <cp:revision>25</cp:revision>
  <dcterms:created xsi:type="dcterms:W3CDTF">2017-03-15T10:39:15Z</dcterms:created>
  <dcterms:modified xsi:type="dcterms:W3CDTF">2021-05-19T10:40:43Z</dcterms:modified>
</cp:coreProperties>
</file>