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vi-VN" dirty="0" smtClean="0"/>
              <a:t>Click to edit Master text styles</a:t>
            </a:r>
          </a:p>
          <a:p>
            <a:pPr lvl="1"/>
            <a:r>
              <a:rPr lang="vi-VN" dirty="0" smtClean="0"/>
              <a:t>Second level</a:t>
            </a:r>
          </a:p>
          <a:p>
            <a:pPr lvl="2"/>
            <a:r>
              <a:rPr lang="vi-VN" dirty="0" smtClean="0"/>
              <a:t>Third level</a:t>
            </a:r>
          </a:p>
          <a:p>
            <a:pPr lvl="3"/>
            <a:r>
              <a:rPr lang="vi-VN" dirty="0" smtClean="0"/>
              <a:t>Fourth level</a:t>
            </a:r>
          </a:p>
          <a:p>
            <a:pPr lvl="4"/>
            <a:r>
              <a:rPr lang="vi-V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smtClean="0"/>
              <a:t>Click to edit Master text styles</a:t>
            </a:r>
          </a:p>
          <a:p>
            <a:pPr lvl="1"/>
            <a:r>
              <a:rPr lang="vi-VN" dirty="0" smtClean="0"/>
              <a:t>Second level</a:t>
            </a:r>
          </a:p>
          <a:p>
            <a:pPr lvl="2"/>
            <a:r>
              <a:rPr lang="vi-VN" dirty="0" smtClean="0"/>
              <a:t>Third level</a:t>
            </a:r>
          </a:p>
          <a:p>
            <a:pPr lvl="3"/>
            <a:r>
              <a:rPr lang="vi-VN" dirty="0" smtClean="0"/>
              <a:t>Fourth level</a:t>
            </a:r>
          </a:p>
          <a:p>
            <a:pPr lvl="4"/>
            <a:r>
              <a:rPr lang="vi-V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4538-307D-B246-ABAB-3F8279438AEE}" type="datetimeFigureOut">
              <a:rPr lang="en-US" smtClean="0"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smtClean="0"/>
              <a:t>Click to edit Master text styles</a:t>
            </a:r>
          </a:p>
          <a:p>
            <a:pPr lvl="1"/>
            <a:r>
              <a:rPr lang="vi-VN" dirty="0" smtClean="0"/>
              <a:t>Second level</a:t>
            </a:r>
          </a:p>
          <a:p>
            <a:pPr lvl="2"/>
            <a:r>
              <a:rPr lang="vi-VN" dirty="0" smtClean="0"/>
              <a:t>Third level</a:t>
            </a:r>
          </a:p>
          <a:p>
            <a:pPr lvl="3"/>
            <a:r>
              <a:rPr lang="vi-VN" dirty="0" smtClean="0"/>
              <a:t>Fourth level</a:t>
            </a:r>
          </a:p>
          <a:p>
            <a:pPr lvl="4"/>
            <a:r>
              <a:rPr lang="vi-V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52FE4538-307D-B246-ABAB-3F8279438AEE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26F5861-3C5A-D243-9A7F-73FEE9A145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05" y="230188"/>
            <a:ext cx="2648677" cy="575078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1"/>
          </p:cNvCxnSpPr>
          <p:nvPr userDrawn="1"/>
        </p:nvCxnSpPr>
        <p:spPr>
          <a:xfrm flipH="1" flipV="1">
            <a:off x="838200" y="516835"/>
            <a:ext cx="8522805" cy="892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2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Bài 1</a:t>
            </a:r>
            <a:br>
              <a:rPr lang="vi-VN" dirty="0" smtClean="0"/>
            </a:br>
            <a:r>
              <a:rPr lang="vi-VN" dirty="0" smtClean="0"/>
              <a:t> Nhập </a:t>
            </a:r>
            <a:r>
              <a:rPr lang="vi-VN" smtClean="0"/>
              <a:t>môn Lập </a:t>
            </a:r>
            <a:r>
              <a:rPr lang="vi-VN" dirty="0" smtClean="0"/>
              <a:t>trình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Môn học: Web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thẻ  tạo tiêu đề &lt;h1&gt;...&lt;h6&gt;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Các thẻ tiêu đề &lt;h1&gt;, &lt;h2&gt;, &lt;h3&gt;, &lt;h4&gt;, &lt;h5&gt;, &lt;h6&gt; được sử dụng để làm gì?</a:t>
            </a:r>
          </a:p>
          <a:p>
            <a:r>
              <a:rPr lang="vi-VN" dirty="0" smtClean="0"/>
              <a:t>Thẻ nào tạo tiêu đề lớn nhất? Thẻ nào tạo tiêu đề bé nhất?</a:t>
            </a:r>
          </a:p>
          <a:p>
            <a:r>
              <a:rPr lang="vi-VN" dirty="0" smtClean="0"/>
              <a:t>Sử dụng các thẻ &lt;h1&gt;...&lt;h6&gt; như thế nào?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Thẻ tạo đoạn văn bản &lt;p&gt;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Thẻ &lt;p&gt; được sử dụng để làm gì?</a:t>
            </a:r>
          </a:p>
          <a:p>
            <a:r>
              <a:rPr lang="vi-VN" dirty="0" smtClean="0"/>
              <a:t>Khi nào thì dùng thẻ &lt;p&gt;?</a:t>
            </a:r>
          </a:p>
          <a:p>
            <a:r>
              <a:rPr lang="vi-VN" dirty="0" smtClean="0"/>
              <a:t>Sử dụng thẻ &lt;p&gt; như thế nào?</a:t>
            </a:r>
          </a:p>
          <a:p>
            <a:r>
              <a:rPr lang="vi-VN" dirty="0" smtClean="0"/>
              <a:t>Thẻ &lt;p&gt; có bắt buộc phải có thẻ đóng (&lt;/p&gt;) không?</a:t>
            </a:r>
          </a:p>
          <a:p>
            <a:r>
              <a:rPr lang="vi-VN" dirty="0" smtClean="0"/>
              <a:t>Có nên viết thẻ đóng (&lt;/p&gt;) không?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Thẻ tạo liên kết 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Thẻ &lt;a&gt; được sử dụng để làm gì?</a:t>
            </a:r>
          </a:p>
          <a:p>
            <a:r>
              <a:rPr lang="vi-VN" dirty="0" smtClean="0"/>
              <a:t>Sử dụng thẻ &lt;a&gt; như thế nào?</a:t>
            </a:r>
          </a:p>
          <a:p>
            <a:r>
              <a:rPr lang="vi-VN" dirty="0" smtClean="0"/>
              <a:t>Các thuộc tính (attribute) của thẻ &lt;a&gt; là gì?</a:t>
            </a:r>
          </a:p>
          <a:p>
            <a:r>
              <a:rPr lang="vi-VN" dirty="0" smtClean="0"/>
              <a:t>Làm thế nào để mở một trang Web ở trong cửa sổ (hoặc Tab) mới của trình duyệt?</a:t>
            </a:r>
          </a:p>
          <a:p>
            <a:r>
              <a:rPr lang="vi-VN" dirty="0" smtClean="0"/>
              <a:t>Làm thế nào để trỏ đến một trang Web trong cùng thư mục?</a:t>
            </a:r>
          </a:p>
          <a:p>
            <a:r>
              <a:rPr lang="vi-VN" dirty="0" smtClean="0"/>
              <a:t>Làm thế nào để trỏ đến một trang Web khác thưc mục?</a:t>
            </a:r>
          </a:p>
          <a:p>
            <a:r>
              <a:rPr lang="vi-VN" dirty="0" smtClean="0"/>
              <a:t>Làm thế nào để trỏ đến một trang Web bất kỳ đang có trên Internet?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Thẻ chèn hình ảnh &lt;img&gt;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Thẻ &lt;img&gt; được sử dụng để làm gì?</a:t>
            </a:r>
          </a:p>
          <a:p>
            <a:r>
              <a:rPr lang="vi-VN" dirty="0" smtClean="0"/>
              <a:t>Sử dụng thẻ &lt;img&gt; như thế nào?</a:t>
            </a:r>
          </a:p>
          <a:p>
            <a:r>
              <a:rPr lang="vi-VN" dirty="0" smtClean="0"/>
              <a:t>Các thuộc tính của thẻ &lt;img&gt; là gì?</a:t>
            </a:r>
          </a:p>
          <a:p>
            <a:r>
              <a:rPr lang="vi-VN" dirty="0" smtClean="0"/>
              <a:t>Làm thế nào để thay đổi kích thước của ảnh?</a:t>
            </a:r>
          </a:p>
          <a:p>
            <a:r>
              <a:rPr lang="vi-VN" dirty="0" smtClean="0"/>
              <a:t>Làm thế nào để mở một trang web mới khi bấm chuột vào ảnh?</a:t>
            </a:r>
          </a:p>
          <a:p>
            <a:r>
              <a:rPr lang="vi-VN" dirty="0" smtClean="0"/>
              <a:t>Có thể chèn một ảnh từ trang web khác vào trang web của mình không?</a:t>
            </a:r>
          </a:p>
          <a:p>
            <a:r>
              <a:rPr lang="vi-VN" dirty="0" smtClean="0"/>
              <a:t>Đường dẫn tương đối (relative path) và đường dẫn tuyệt đối (absolute path) khác nhau như thế nào?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Git và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Git là gì?</a:t>
            </a:r>
          </a:p>
          <a:p>
            <a:r>
              <a:rPr lang="vi-VN" dirty="0" smtClean="0"/>
              <a:t>GitHub là gì?</a:t>
            </a:r>
          </a:p>
          <a:p>
            <a:r>
              <a:rPr lang="vi-VN" dirty="0" smtClean="0"/>
              <a:t>Tại sao lại cần quản lý mã nguồn?</a:t>
            </a:r>
          </a:p>
          <a:p>
            <a:r>
              <a:rPr lang="vi-VN" dirty="0" smtClean="0"/>
              <a:t>Tại sao lại cần quản lý phiên bản mã nguồn?</a:t>
            </a:r>
          </a:p>
          <a:p>
            <a:r>
              <a:rPr lang="vi-VN" dirty="0" smtClean="0"/>
              <a:t>Quy trình hoạt động cơ bản của Git là như thế nào?</a:t>
            </a:r>
          </a:p>
          <a:p>
            <a:r>
              <a:rPr lang="vi-VN" dirty="0" smtClean="0"/>
              <a:t>Có cách khác ngoài Git để quản lý mã nguồn không?</a:t>
            </a:r>
          </a:p>
        </p:txBody>
      </p:sp>
    </p:spTree>
    <p:extLst>
      <p:ext uri="{BB962C8B-B14F-4D97-AF65-F5344CB8AC3E}">
        <p14:creationId xmlns:p14="http://schemas.microsoft.com/office/powerpoint/2010/main" val="2148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câu lệnh cơ bản của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it clone</a:t>
            </a:r>
            <a:r>
              <a:rPr lang="vi-VN" dirty="0" smtClean="0"/>
              <a:t> được sử dụng để làm gì?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it 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init </a:t>
            </a:r>
            <a:r>
              <a:rPr lang="vi-VN" dirty="0" smtClean="0"/>
              <a:t>được </a:t>
            </a:r>
            <a:r>
              <a:rPr lang="vi-VN" dirty="0"/>
              <a:t>sử </a:t>
            </a:r>
            <a:r>
              <a:rPr lang="vi-VN" dirty="0" smtClean="0"/>
              <a:t>dụng </a:t>
            </a:r>
            <a:r>
              <a:rPr lang="vi-VN" dirty="0"/>
              <a:t>để làm gì?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it 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vi-VN" dirty="0" smtClean="0"/>
              <a:t> </a:t>
            </a:r>
            <a:r>
              <a:rPr lang="vi-VN" dirty="0"/>
              <a:t>được sử </a:t>
            </a:r>
            <a:r>
              <a:rPr lang="vi-VN" dirty="0" smtClean="0"/>
              <a:t>dụng </a:t>
            </a:r>
            <a:r>
              <a:rPr lang="vi-VN" dirty="0"/>
              <a:t>để làm gì?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it 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  <a:r>
              <a:rPr lang="vi-VN" dirty="0" smtClean="0"/>
              <a:t> </a:t>
            </a:r>
            <a:r>
              <a:rPr lang="vi-VN" dirty="0"/>
              <a:t>được sử </a:t>
            </a:r>
            <a:r>
              <a:rPr lang="vi-VN" dirty="0" smtClean="0"/>
              <a:t>dụng </a:t>
            </a:r>
            <a:r>
              <a:rPr lang="vi-VN" dirty="0"/>
              <a:t>để làm gì?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vi-VN" dirty="0">
                <a:latin typeface="Courier New" charset="0"/>
                <a:ea typeface="Courier New" charset="0"/>
                <a:cs typeface="Courier New" charset="0"/>
              </a:rPr>
              <a:t>it </a:t>
            </a:r>
            <a:r>
              <a:rPr lang="vi-VN" dirty="0" smtClean="0"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vi-VN" dirty="0" smtClean="0"/>
              <a:t> </a:t>
            </a:r>
            <a:r>
              <a:rPr lang="vi-VN" dirty="0"/>
              <a:t>được sử </a:t>
            </a:r>
            <a:r>
              <a:rPr lang="vi-VN" dirty="0" smtClean="0"/>
              <a:t>dụng </a:t>
            </a:r>
            <a:r>
              <a:rPr lang="vi-VN" dirty="0"/>
              <a:t>để làm gì?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Tạo tài khoản Skype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tài khoản Skype</a:t>
            </a:r>
          </a:p>
          <a:p>
            <a:r>
              <a:rPr lang="vi-VN" dirty="0" smtClean="0"/>
              <a:t>Cài đặt ứng dụng Skype</a:t>
            </a:r>
          </a:p>
          <a:p>
            <a:r>
              <a:rPr lang="vi-VN" dirty="0" smtClean="0"/>
              <a:t>Tạo nhóm và tham gia và nhóm</a:t>
            </a:r>
          </a:p>
          <a:p>
            <a:r>
              <a:rPr lang="vi-VN" dirty="0" smtClean="0"/>
              <a:t>Chào hỏi và chia sẻ thông tin cá nhân trên nhóm 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Cài đặt WebStorm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WebStorm được sử dụng để làm gì?</a:t>
            </a:r>
          </a:p>
          <a:p>
            <a:r>
              <a:rPr lang="vi-VN" dirty="0" smtClean="0"/>
              <a:t>Tải file cài đặt WebStorm</a:t>
            </a:r>
          </a:p>
          <a:p>
            <a:r>
              <a:rPr lang="vi-VN" dirty="0" smtClean="0"/>
              <a:t>Cài đặt WebStorm</a:t>
            </a:r>
          </a:p>
          <a:p>
            <a:r>
              <a:rPr lang="vi-VN" dirty="0" smtClean="0"/>
              <a:t>Sử dụng WebStorm để tạo một trang Web đơn giản</a:t>
            </a:r>
          </a:p>
          <a:p>
            <a:r>
              <a:rPr lang="vi-VN" dirty="0" smtClean="0"/>
              <a:t>Phím tắt để tìm kiếm trong WebStorm là gì?</a:t>
            </a:r>
          </a:p>
          <a:p>
            <a:r>
              <a:rPr lang="vi-VN" dirty="0" smtClean="0"/>
              <a:t>Phím tắt để sao chép (copy) trong WebStorm là gì?</a:t>
            </a:r>
          </a:p>
          <a:p>
            <a:r>
              <a:rPr lang="vi-VN" dirty="0" smtClean="0"/>
              <a:t>Phím tắt để dán (paste) trong WebStorm là gì?</a:t>
            </a:r>
          </a:p>
        </p:txBody>
      </p:sp>
    </p:spTree>
    <p:extLst>
      <p:ext uri="{BB962C8B-B14F-4D97-AF65-F5344CB8AC3E}">
        <p14:creationId xmlns:p14="http://schemas.microsoft.com/office/powerpoint/2010/main" val="271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Tạo tài khoản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tài khoản GitHub</a:t>
            </a:r>
          </a:p>
          <a:p>
            <a:r>
              <a:rPr lang="vi-VN" dirty="0" smtClean="0"/>
              <a:t>Chia sẻ tên tài khoản GitHub lên nhóm Skype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[Bài tập] Clone dự án từ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Làm theo hướng dẫn để clone một dự án có sẵn về máy của mình</a:t>
            </a:r>
          </a:p>
          <a:p>
            <a:r>
              <a:rPr lang="vi-VN" dirty="0" smtClean="0"/>
              <a:t>Tự clone một dự án khác về máy của 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Mục tiêu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Kết thúc bài học này, học viên sẽ: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smtClean="0"/>
              <a:t>WF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Internet, Web,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HTML, </a:t>
            </a:r>
            <a:r>
              <a:rPr lang="vi-VN" dirty="0" smtClean="0"/>
              <a:t>ghi chú trong HTML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tag, element, attribute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WebStorm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5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[Bài tập] Tạo dự án mới trên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Làm theo hướng dẫn để tạo một dự án mới trên GitHub</a:t>
            </a:r>
          </a:p>
          <a:p>
            <a:r>
              <a:rPr lang="en-US" dirty="0" smtClean="0"/>
              <a:t>T</a:t>
            </a:r>
            <a:r>
              <a:rPr lang="vi-VN" dirty="0" smtClean="0"/>
              <a:t>ự tạo một dự án mới trên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7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[Bài tập lớn] Tạo trang 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Làm theo hướng dẫn để tạo một trang Web thể hiện CV của mình</a:t>
            </a:r>
          </a:p>
          <a:p>
            <a:r>
              <a:rPr lang="vi-VN" dirty="0" smtClean="0"/>
              <a:t>Tuỳ chỉnh CV theo ý muốn của mình</a:t>
            </a:r>
          </a:p>
          <a:p>
            <a:r>
              <a:rPr lang="vi-VN" dirty="0" smtClean="0"/>
              <a:t>Tạo dự án trên GitHub và đưa mã nguồn CV lên</a:t>
            </a:r>
          </a:p>
          <a:p>
            <a:r>
              <a:rPr lang="vi-VN" dirty="0" smtClean="0"/>
              <a:t>Chia sẻ đường dẫn của dự án CV trên GitHub với nhóm Skype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6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[Đăng ký seminar] Cấu tạo của máy 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Thành lập một nhóm tự nguyện gồm 3 thành viên</a:t>
            </a:r>
          </a:p>
          <a:p>
            <a:r>
              <a:rPr lang="vi-VN" dirty="0" smtClean="0"/>
              <a:t>Phân công và lên kế hoạch chuẩn bị cho seminar về chủ đề “Cấu tạo của máy tính”</a:t>
            </a:r>
          </a:p>
          <a:p>
            <a:r>
              <a:rPr lang="vi-VN" dirty="0" smtClean="0"/>
              <a:t>Cả nhóm có 04 ngày để chuẩn bị</a:t>
            </a:r>
          </a:p>
          <a:p>
            <a:r>
              <a:rPr lang="vi-VN" dirty="0" smtClean="0"/>
              <a:t>Seminar được trình bày trong 30 phút</a:t>
            </a:r>
            <a:endParaRPr lang="en-US" dirty="0" smtClean="0"/>
          </a:p>
          <a:p>
            <a:r>
              <a:rPr lang="vi-VN" dirty="0" smtClean="0"/>
              <a:t>Có máy tính thật để trình diễn</a:t>
            </a:r>
          </a:p>
        </p:txBody>
      </p:sp>
    </p:spTree>
    <p:extLst>
      <p:ext uri="{BB962C8B-B14F-4D97-AF65-F5344CB8AC3E}">
        <p14:creationId xmlns:p14="http://schemas.microsoft.com/office/powerpoint/2010/main" val="445074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[Dự án] Tìm hiểu về sản 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Dự án cho môn học này là ”Website đọc truyện trực tuyến”</a:t>
            </a:r>
          </a:p>
          <a:p>
            <a:r>
              <a:rPr lang="vi-VN" dirty="0" smtClean="0"/>
              <a:t>Tìm danh sách 10 Website đọc truyện trực tuyến trên mạng</a:t>
            </a:r>
          </a:p>
          <a:p>
            <a:r>
              <a:rPr lang="vi-VN" dirty="0" smtClean="0"/>
              <a:t>Liệt kê 10 tính năng phổ biến của một Website đọc truyện trực tuyến</a:t>
            </a:r>
          </a:p>
          <a:p>
            <a:r>
              <a:rPr lang="vi-VN" dirty="0" smtClean="0"/>
              <a:t>Lựa chọn 5 tính năng mà mình muốn triển khai cho Website</a:t>
            </a:r>
          </a:p>
          <a:p>
            <a:r>
              <a:rPr lang="vi-VN" dirty="0" smtClean="0"/>
              <a:t>Tạo một dự án mới trên GitHub để chuẩn bị phát triển Website</a:t>
            </a:r>
          </a:p>
        </p:txBody>
      </p:sp>
    </p:spTree>
    <p:extLst>
      <p:ext uri="{BB962C8B-B14F-4D97-AF65-F5344CB8AC3E}">
        <p14:creationId xmlns:p14="http://schemas.microsoft.com/office/powerpoint/2010/main" val="1369631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Agilearn </a:t>
            </a:r>
            <a:r>
              <a:rPr lang="mr-IN" dirty="0" smtClean="0"/>
              <a:t>–</a:t>
            </a:r>
            <a:r>
              <a:rPr lang="vi-VN" dirty="0" smtClean="0"/>
              <a:t> Web Fundamentals:</a:t>
            </a:r>
          </a:p>
          <a:p>
            <a:pPr lvl="1"/>
            <a:r>
              <a:rPr lang="vi-VN" dirty="0" smtClean="0"/>
              <a:t>Mục tiêu khoá học</a:t>
            </a:r>
          </a:p>
          <a:p>
            <a:pPr lvl="1"/>
            <a:r>
              <a:rPr lang="vi-VN" dirty="0"/>
              <a:t>K</a:t>
            </a:r>
            <a:r>
              <a:rPr lang="vi-VN" dirty="0" smtClean="0"/>
              <a:t>ế hoạch triển khai</a:t>
            </a:r>
          </a:p>
          <a:p>
            <a:pPr lvl="1"/>
            <a:r>
              <a:rPr lang="vi-VN" dirty="0" smtClean="0"/>
              <a:t>Hướng dẫn cài đặt môi trường</a:t>
            </a:r>
          </a:p>
          <a:p>
            <a:pPr lvl="1"/>
            <a:r>
              <a:rPr lang="vi-VN" dirty="0" smtClean="0"/>
              <a:t>Tổng quan về Git</a:t>
            </a:r>
          </a:p>
          <a:p>
            <a:pPr lvl="1"/>
            <a:r>
              <a:rPr lang="vi-VN" dirty="0" smtClean="0"/>
              <a:t>Các bước làm việc cơ bản với Git</a:t>
            </a:r>
          </a:p>
          <a:p>
            <a:pPr lvl="1"/>
            <a:r>
              <a:rPr lang="vi-VN" dirty="0" smtClean="0"/>
              <a:t>[Quiz] Quản lý mã nguồn với Git</a:t>
            </a:r>
          </a:p>
          <a:p>
            <a:pPr lvl="1"/>
            <a:r>
              <a:rPr lang="vi-VN" dirty="0" smtClean="0"/>
              <a:t>[Bài tập] Clone dự án từ Git</a:t>
            </a:r>
          </a:p>
          <a:p>
            <a:pPr lvl="1"/>
            <a:r>
              <a:rPr lang="vi-VN" dirty="0" smtClean="0"/>
              <a:t>[Bài tập] Tạo dự án mới trên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86425" cy="4351338"/>
          </a:xfrm>
        </p:spPr>
        <p:txBody>
          <a:bodyPr>
            <a:normAutofit/>
          </a:bodyPr>
          <a:lstStyle/>
          <a:p>
            <a:pPr lvl="1"/>
            <a:r>
              <a:rPr lang="vi-VN" dirty="0"/>
              <a:t>Một trang web cơ bản và các thẻ HTML</a:t>
            </a:r>
          </a:p>
          <a:p>
            <a:pPr lvl="1"/>
            <a:r>
              <a:rPr lang="vi-VN" dirty="0"/>
              <a:t>Sử dụng các thẻ tiêu đề &lt;h1&gt;, &lt;h2&gt;, &lt;h3&gt;, &lt;h4&gt;, &lt;h5&gt;, &lt;h6&gt;</a:t>
            </a:r>
          </a:p>
          <a:p>
            <a:pPr lvl="1"/>
            <a:r>
              <a:rPr lang="vi-VN" dirty="0"/>
              <a:t>Sử dụng thẻ tạo đoạn văn bản &lt;p&gt;</a:t>
            </a:r>
          </a:p>
          <a:p>
            <a:pPr lvl="1"/>
            <a:r>
              <a:rPr lang="vi-VN" dirty="0"/>
              <a:t>Sử dụng thẻ tạo liên kết &lt;a&gt;</a:t>
            </a:r>
          </a:p>
          <a:p>
            <a:pPr lvl="1"/>
            <a:r>
              <a:rPr lang="vi-VN" dirty="0"/>
              <a:t>Sử dụng thẻ hiển thị hình ảnh &lt;img&gt;</a:t>
            </a:r>
          </a:p>
          <a:p>
            <a:pPr lvl="1"/>
            <a:r>
              <a:rPr lang="vi-VN" dirty="0"/>
              <a:t>[Quiz] Web và HTML cơ bản</a:t>
            </a:r>
          </a:p>
          <a:p>
            <a:pPr lvl="1"/>
            <a:r>
              <a:rPr lang="vi-VN" dirty="0"/>
              <a:t>[Bài tập] Tạo trang web thể hiện CV của bạn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3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Mục tiêu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HTML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về môn học WF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b="1" dirty="0" smtClean="0"/>
              <a:t>Mục đích</a:t>
            </a:r>
            <a:r>
              <a:rPr lang="vi-VN" dirty="0" smtClean="0"/>
              <a:t>: Trang bị cho học viên những kiến thức và kỹ năng cơ bản về lập trình nói chung và phát triển các ứng dụng web đơn giản.</a:t>
            </a:r>
          </a:p>
          <a:p>
            <a:r>
              <a:rPr lang="vi-VN" b="1" dirty="0" smtClean="0"/>
              <a:t>Thời gian</a:t>
            </a:r>
            <a:r>
              <a:rPr lang="vi-VN" dirty="0" smtClean="0"/>
              <a:t>: 19 ngày</a:t>
            </a:r>
          </a:p>
          <a:p>
            <a:r>
              <a:rPr lang="vi-VN" b="1" dirty="0" smtClean="0"/>
              <a:t>Học liệu</a:t>
            </a:r>
            <a:r>
              <a:rPr lang="vi-VN" dirty="0" smtClean="0"/>
              <a:t>: </a:t>
            </a:r>
          </a:p>
          <a:p>
            <a:pPr lvl="1"/>
            <a:r>
              <a:rPr lang="vi-VN" dirty="0" smtClean="0"/>
              <a:t>Jeremy Osborn &amp; Sons, Inc, HTML5 &amp; CSS3 - thiết kế trang Web Thích ứng nhiều tính năng</a:t>
            </a:r>
          </a:p>
          <a:p>
            <a:pPr lvl="1"/>
            <a:r>
              <a:rPr lang="vi-VN" dirty="0" smtClean="0"/>
              <a:t>Charles Wyke-Smith, Định kiểu với CSS</a:t>
            </a:r>
          </a:p>
          <a:p>
            <a:pPr lvl="1"/>
            <a:r>
              <a:rPr lang="vi-VN" dirty="0" smtClean="0"/>
              <a:t>Steve Suehring, JavaScript - hướng dẫn học qua ví dụ</a:t>
            </a:r>
          </a:p>
          <a:p>
            <a:pPr lvl="1"/>
            <a:r>
              <a:rPr lang="vi-VN" dirty="0" smtClean="0"/>
              <a:t>Slides, Quiz, Workbook</a:t>
            </a:r>
          </a:p>
          <a:p>
            <a:r>
              <a:rPr lang="vi-VN" b="1" dirty="0" smtClean="0"/>
              <a:t>Sản phẩm</a:t>
            </a:r>
            <a:r>
              <a:rPr lang="vi-VN" dirty="0" smtClean="0"/>
              <a:t>: Ứng dụng đọc truyện trực tuyến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17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Internet và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Internet là gì?</a:t>
            </a:r>
          </a:p>
          <a:p>
            <a:r>
              <a:rPr lang="vi-VN" dirty="0" smtClean="0"/>
              <a:t>Internet được dùng vào những lĩnh vực nào?</a:t>
            </a:r>
          </a:p>
          <a:p>
            <a:r>
              <a:rPr lang="vi-VN" dirty="0"/>
              <a:t>Web (Word Wide Web) là gì?</a:t>
            </a:r>
          </a:p>
          <a:p>
            <a:r>
              <a:rPr lang="vi-VN" dirty="0" smtClean="0"/>
              <a:t>Web được dùng để làm gì?</a:t>
            </a:r>
          </a:p>
          <a:p>
            <a:r>
              <a:rPr lang="vi-VN" dirty="0" smtClean="0"/>
              <a:t>Internet và Web khác nhau như thế nào?</a:t>
            </a:r>
          </a:p>
          <a:p>
            <a:r>
              <a:rPr lang="vi-VN" dirty="0" smtClean="0"/>
              <a:t>Ai quản lý Internet?</a:t>
            </a:r>
          </a:p>
          <a:p>
            <a:r>
              <a:rPr lang="vi-VN" dirty="0" smtClean="0"/>
              <a:t>Ai quản lý web?</a:t>
            </a:r>
          </a:p>
          <a:p>
            <a:r>
              <a:rPr lang="vi-VN" dirty="0" smtClean="0"/>
              <a:t>Đâu là các rủi ro và nguy cơ khi sử dụng Internet và Web?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288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Website và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Website là gì?</a:t>
            </a:r>
          </a:p>
          <a:p>
            <a:r>
              <a:rPr lang="vi-VN" dirty="0" smtClean="0"/>
              <a:t>Website và Web page khác nhau như thế nào?</a:t>
            </a:r>
          </a:p>
          <a:p>
            <a:r>
              <a:rPr lang="vi-VN" dirty="0" smtClean="0"/>
              <a:t>Website được sử dụng để làm những gì?</a:t>
            </a:r>
          </a:p>
          <a:p>
            <a:r>
              <a:rPr lang="vi-VN" dirty="0" smtClean="0"/>
              <a:t>Ai tạo ra các Website?</a:t>
            </a:r>
          </a:p>
          <a:p>
            <a:r>
              <a:rPr lang="vi-VN" dirty="0" smtClean="0"/>
              <a:t>Các Website được đặt ở đâu?</a:t>
            </a:r>
          </a:p>
          <a:p>
            <a:r>
              <a:rPr lang="vi-VN" dirty="0" smtClean="0"/>
              <a:t>Làm thế nào để truy xuất vào một trang Web?</a:t>
            </a:r>
          </a:p>
          <a:p>
            <a:r>
              <a:rPr lang="vi-VN" dirty="0" smtClean="0"/>
              <a:t>Trình duyệt là gì? Có những trình duyệt nào?</a:t>
            </a:r>
          </a:p>
          <a:p>
            <a:r>
              <a:rPr lang="vi-VN" dirty="0" smtClean="0"/>
              <a:t>Có thể sử dụng Website mà không cần Internet được không?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HTML, CSS và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HTML là gì?</a:t>
            </a:r>
          </a:p>
          <a:p>
            <a:r>
              <a:rPr lang="vi-VN" dirty="0" smtClean="0"/>
              <a:t>HTML được sử dụng để làm gì?</a:t>
            </a:r>
          </a:p>
          <a:p>
            <a:r>
              <a:rPr lang="vi-VN" dirty="0" smtClean="0"/>
              <a:t>CSS là gì?</a:t>
            </a:r>
          </a:p>
          <a:p>
            <a:r>
              <a:rPr lang="vi-VN" dirty="0" smtClean="0"/>
              <a:t>CSS được sử dụng để làm gì?</a:t>
            </a:r>
          </a:p>
          <a:p>
            <a:r>
              <a:rPr lang="vi-VN" dirty="0" smtClean="0"/>
              <a:t>Javascript là gì?</a:t>
            </a:r>
          </a:p>
          <a:p>
            <a:r>
              <a:rPr lang="vi-VN" dirty="0" smtClean="0"/>
              <a:t>Javascript được sử dụng để làm gì?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Cú pháp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Một file HTML được lưu với đuôi file là gì?</a:t>
            </a:r>
            <a:endParaRPr lang="vi-VN" dirty="0"/>
          </a:p>
          <a:p>
            <a:r>
              <a:rPr lang="vi-VN" dirty="0"/>
              <a:t>Thẻ (tag) trong HTML là gì?</a:t>
            </a:r>
          </a:p>
          <a:p>
            <a:r>
              <a:rPr lang="vi-VN" dirty="0" smtClean="0"/>
              <a:t>Thẻ </a:t>
            </a:r>
            <a:r>
              <a:rPr lang="vi-VN" dirty="0"/>
              <a:t>đóng là gì? Thẻ mở là gì?</a:t>
            </a:r>
          </a:p>
          <a:p>
            <a:r>
              <a:rPr lang="vi-VN" dirty="0" smtClean="0"/>
              <a:t>Thuộc tính (attribute) của một thẻ là gì?</a:t>
            </a:r>
          </a:p>
          <a:p>
            <a:r>
              <a:rPr lang="vi-VN" dirty="0" smtClean="0"/>
              <a:t>Cú pháp để viết thuộc tính của thẻ là như thế nào?</a:t>
            </a:r>
          </a:p>
          <a:p>
            <a:r>
              <a:rPr lang="vi-VN" dirty="0"/>
              <a:t>Tại sao lại cần phải viết chú thích trong mã nguồn</a:t>
            </a:r>
            <a:r>
              <a:rPr lang="vi-VN" dirty="0" smtClean="0"/>
              <a:t>?</a:t>
            </a:r>
          </a:p>
          <a:p>
            <a:r>
              <a:rPr lang="vi-VN" dirty="0"/>
              <a:t>Viết chú thích (comment) trong HTML như thế nào</a:t>
            </a:r>
            <a:r>
              <a:rPr lang="vi-VN" dirty="0" smtClean="0"/>
              <a:t>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238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Cấu trúc một tài liệu HTML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Cấu trúc cơ bản của một trang HTML bao gồm những thẻ nào?</a:t>
            </a:r>
          </a:p>
          <a:p>
            <a:r>
              <a:rPr lang="vi-VN" dirty="0" smtClean="0"/>
              <a:t>Thẻ &lt;html&gt; dùng để làm gì?</a:t>
            </a:r>
          </a:p>
          <a:p>
            <a:r>
              <a:rPr lang="vi-VN" dirty="0" smtClean="0"/>
              <a:t>Thẻ &lt;head&gt;</a:t>
            </a:r>
            <a:r>
              <a:rPr lang="vi-VN" dirty="0"/>
              <a:t> dùng để làm gì</a:t>
            </a:r>
            <a:r>
              <a:rPr lang="vi-VN" dirty="0" smtClean="0"/>
              <a:t>?</a:t>
            </a:r>
          </a:p>
          <a:p>
            <a:r>
              <a:rPr lang="vi-VN" dirty="0" smtClean="0"/>
              <a:t>Thẻ &lt;title&gt;</a:t>
            </a:r>
            <a:r>
              <a:rPr lang="vi-VN" dirty="0"/>
              <a:t> dùng để làm gì</a:t>
            </a:r>
            <a:r>
              <a:rPr lang="vi-VN" dirty="0" smtClean="0"/>
              <a:t>?</a:t>
            </a:r>
          </a:p>
          <a:p>
            <a:r>
              <a:rPr lang="vi-VN" dirty="0" smtClean="0"/>
              <a:t>Thẻ &lt;body&gt; dùng </a:t>
            </a:r>
            <a:r>
              <a:rPr lang="vi-VN" dirty="0"/>
              <a:t>để làm </a:t>
            </a:r>
            <a:r>
              <a:rPr lang="vi-VN" dirty="0" smtClean="0"/>
              <a:t>gì</a:t>
            </a:r>
            <a:r>
              <a:rPr lang="vi-VN" dirty="0"/>
              <a:t>?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6826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1549</Words>
  <Application>Microsoft Macintosh PowerPoint</Application>
  <PresentationFormat>Widescreen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Courier New</vt:lpstr>
      <vt:lpstr>Myriad Pro</vt:lpstr>
      <vt:lpstr>Myriad Pro Semibold</vt:lpstr>
      <vt:lpstr>Arial</vt:lpstr>
      <vt:lpstr>Office Theme</vt:lpstr>
      <vt:lpstr>Bài 1  Nhập môn Lập trình Web</vt:lpstr>
      <vt:lpstr>Mục tiêu (1)</vt:lpstr>
      <vt:lpstr>Mục tiêu (2)</vt:lpstr>
      <vt:lpstr>Giới thiệu về môn học WF</vt:lpstr>
      <vt:lpstr>Internet và Web</vt:lpstr>
      <vt:lpstr>Website và Web page</vt:lpstr>
      <vt:lpstr>HTML, CSS và Javascript</vt:lpstr>
      <vt:lpstr>Cú pháp HTML</vt:lpstr>
      <vt:lpstr>Cấu trúc một tài liệu HTML cơ bản</vt:lpstr>
      <vt:lpstr>Các thẻ  tạo tiêu đề &lt;h1&gt;...&lt;h6&gt;</vt:lpstr>
      <vt:lpstr>Thẻ tạo đoạn văn bản &lt;p&gt;</vt:lpstr>
      <vt:lpstr>Thẻ tạo liên kết &lt;a&gt;</vt:lpstr>
      <vt:lpstr>Thẻ chèn hình ảnh &lt;img&gt;</vt:lpstr>
      <vt:lpstr>Git và GitHub</vt:lpstr>
      <vt:lpstr>Các câu lệnh cơ bản của Git</vt:lpstr>
      <vt:lpstr>Tạo tài khoản Skype</vt:lpstr>
      <vt:lpstr>Cài đặt WebStorm</vt:lpstr>
      <vt:lpstr>Tạo tài khoản GitHub</vt:lpstr>
      <vt:lpstr>[Bài tập] Clone dự án từ GitHub</vt:lpstr>
      <vt:lpstr>[Bài tập] Tạo dự án mới trên GitHub</vt:lpstr>
      <vt:lpstr>[Bài tập lớn] Tạo trang CV</vt:lpstr>
      <vt:lpstr>[Đăng ký seminar] Cấu tạo của máy tính</vt:lpstr>
      <vt:lpstr>[Dự án] Tìm hiểu về sản phẩm</vt:lpstr>
      <vt:lpstr>Tài liệu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Nhật Nguyễn Khắc</dc:creator>
  <cp:lastModifiedBy>Nhật Nguyễn Khắc</cp:lastModifiedBy>
  <cp:revision>70</cp:revision>
  <dcterms:created xsi:type="dcterms:W3CDTF">2017-03-15T10:39:15Z</dcterms:created>
  <dcterms:modified xsi:type="dcterms:W3CDTF">2017-03-17T10:21:28Z</dcterms:modified>
</cp:coreProperties>
</file>