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7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37"/>
    <p:restoredTop sz="94646"/>
  </p:normalViewPr>
  <p:slideViewPr>
    <p:cSldViewPr snapToGrid="0" snapToObjects="1">
      <p:cViewPr varScale="1">
        <p:scale>
          <a:sx n="89" d="100"/>
          <a:sy n="89" d="100"/>
        </p:scale>
        <p:origin x="6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4538-307D-B246-ABAB-3F8279438AEE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5861-3C5A-D243-9A7F-73FEE9A14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5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4538-307D-B246-ABAB-3F8279438AEE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5861-3C5A-D243-9A7F-73FEE9A14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32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061357"/>
            <a:ext cx="2628900" cy="5115606"/>
          </a:xfrm>
        </p:spPr>
        <p:txBody>
          <a:bodyPr vert="eaVert"/>
          <a:lstStyle/>
          <a:p>
            <a:r>
              <a:rPr lang="vi-V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061357"/>
            <a:ext cx="7734300" cy="5115606"/>
          </a:xfrm>
        </p:spPr>
        <p:txBody>
          <a:bodyPr vert="eaVert"/>
          <a:lstStyle/>
          <a:p>
            <a:pPr lvl="0"/>
            <a:r>
              <a:rPr lang="vi-VN" dirty="0" smtClean="0"/>
              <a:t>Click to edit Master text styles</a:t>
            </a:r>
          </a:p>
          <a:p>
            <a:pPr lvl="1"/>
            <a:r>
              <a:rPr lang="vi-VN" dirty="0" smtClean="0"/>
              <a:t>Second level</a:t>
            </a:r>
          </a:p>
          <a:p>
            <a:pPr lvl="2"/>
            <a:r>
              <a:rPr lang="vi-VN" dirty="0" smtClean="0"/>
              <a:t>Third level</a:t>
            </a:r>
          </a:p>
          <a:p>
            <a:pPr lvl="3"/>
            <a:r>
              <a:rPr lang="vi-VN" dirty="0" smtClean="0"/>
              <a:t>Fourth level</a:t>
            </a:r>
          </a:p>
          <a:p>
            <a:pPr lvl="4"/>
            <a:r>
              <a:rPr lang="vi-V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4538-307D-B246-ABAB-3F8279438AEE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5861-3C5A-D243-9A7F-73FEE9A14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28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dirty="0" smtClean="0"/>
              <a:t>Click to edit Master text styles</a:t>
            </a:r>
          </a:p>
          <a:p>
            <a:pPr lvl="1"/>
            <a:r>
              <a:rPr lang="vi-VN" dirty="0" smtClean="0"/>
              <a:t>Second level</a:t>
            </a:r>
          </a:p>
          <a:p>
            <a:pPr lvl="2"/>
            <a:r>
              <a:rPr lang="vi-VN" dirty="0" smtClean="0"/>
              <a:t>Third level</a:t>
            </a:r>
          </a:p>
          <a:p>
            <a:pPr lvl="3"/>
            <a:r>
              <a:rPr lang="vi-VN" dirty="0" smtClean="0"/>
              <a:t>Fourth level</a:t>
            </a:r>
          </a:p>
          <a:p>
            <a:pPr lvl="4"/>
            <a:r>
              <a:rPr lang="vi-V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4538-307D-B246-ABAB-3F8279438AEE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5861-3C5A-D243-9A7F-73FEE9A14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6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4538-307D-B246-ABAB-3F8279438AEE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5861-3C5A-D243-9A7F-73FEE9A14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64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4538-307D-B246-ABAB-3F8279438AEE}" type="datetimeFigureOut">
              <a:rPr lang="en-US" smtClean="0"/>
              <a:t>3/17/17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5861-3C5A-D243-9A7F-73FEE9A14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1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98071"/>
            <a:ext cx="10515600" cy="792617"/>
          </a:xfrm>
        </p:spPr>
        <p:txBody>
          <a:bodyPr/>
          <a:lstStyle/>
          <a:p>
            <a:r>
              <a:rPr lang="vi-VN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4538-307D-B246-ABAB-3F8279438AEE}" type="datetimeFigureOut">
              <a:rPr lang="en-US" smtClean="0"/>
              <a:t>3/17/17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5861-3C5A-D243-9A7F-73FEE9A14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20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4538-307D-B246-ABAB-3F8279438AEE}" type="datetimeFigureOut">
              <a:rPr lang="en-US" smtClean="0"/>
              <a:t>3/17/17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5861-3C5A-D243-9A7F-73FEE9A14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4538-307D-B246-ABAB-3F8279438AEE}" type="datetimeFigureOut">
              <a:rPr lang="en-US" smtClean="0"/>
              <a:t>3/17/17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5861-3C5A-D243-9A7F-73FEE9A14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7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4538-307D-B246-ABAB-3F8279438AEE}" type="datetimeFigureOut">
              <a:rPr lang="en-US" smtClean="0"/>
              <a:t>3/17/17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5861-3C5A-D243-9A7F-73FEE9A14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95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4538-307D-B246-ABAB-3F8279438AEE}" type="datetimeFigureOut">
              <a:rPr lang="en-US" smtClean="0"/>
              <a:t>3/17/17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5861-3C5A-D243-9A7F-73FEE9A14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15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84652"/>
            <a:ext cx="10515600" cy="814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978227"/>
            <a:ext cx="10515600" cy="4198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 dirty="0" smtClean="0"/>
              <a:t>Click to edit Master text styles</a:t>
            </a:r>
          </a:p>
          <a:p>
            <a:pPr lvl="1"/>
            <a:r>
              <a:rPr lang="vi-VN" dirty="0" smtClean="0"/>
              <a:t>Second level</a:t>
            </a:r>
          </a:p>
          <a:p>
            <a:pPr lvl="2"/>
            <a:r>
              <a:rPr lang="vi-VN" dirty="0" smtClean="0"/>
              <a:t>Third level</a:t>
            </a:r>
          </a:p>
          <a:p>
            <a:pPr lvl="3"/>
            <a:r>
              <a:rPr lang="vi-VN" dirty="0" smtClean="0"/>
              <a:t>Fourth level</a:t>
            </a:r>
          </a:p>
          <a:p>
            <a:pPr lvl="4"/>
            <a:r>
              <a:rPr lang="vi-V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fld id="{52FE4538-307D-B246-ABAB-3F8279438AEE}" type="datetimeFigureOut">
              <a:rPr lang="en-US" smtClean="0"/>
              <a:pPr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fld id="{326F5861-3C5A-D243-9A7F-73FEE9A1453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005" y="230188"/>
            <a:ext cx="2648677" cy="575078"/>
          </a:xfrm>
          <a:prstGeom prst="rect">
            <a:avLst/>
          </a:prstGeom>
        </p:spPr>
      </p:pic>
      <p:cxnSp>
        <p:nvCxnSpPr>
          <p:cNvPr id="10" name="Straight Connector 9"/>
          <p:cNvCxnSpPr>
            <a:stCxn id="8" idx="1"/>
          </p:cNvCxnSpPr>
          <p:nvPr userDrawn="1"/>
        </p:nvCxnSpPr>
        <p:spPr>
          <a:xfrm flipH="1" flipV="1">
            <a:off x="838200" y="516835"/>
            <a:ext cx="8522805" cy="892"/>
          </a:xfrm>
          <a:prstGeom prst="line">
            <a:avLst/>
          </a:prstGeom>
          <a:ln w="25400">
            <a:solidFill>
              <a:srgbClr val="272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921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Myriad Pro Semibold" charset="0"/>
          <a:ea typeface="Myriad Pro Semibold" charset="0"/>
          <a:cs typeface="Myriad Pro Semibold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</a:t>
            </a:r>
            <a:r>
              <a:rPr lang="vi-VN" dirty="0" smtClean="0"/>
              <a:t>ài 2</a:t>
            </a:r>
            <a:br>
              <a:rPr lang="vi-VN" dirty="0" smtClean="0"/>
            </a:br>
            <a:r>
              <a:rPr lang="vi-VN" dirty="0" smtClean="0"/>
              <a:t>Đưa CSS vào tài liệu HTML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dirty="0" smtClean="0"/>
              <a:t>Môn học: Web 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9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[Bài tập] Xử lý conflict trong 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Khi nào thì xảy ra conflict?</a:t>
            </a:r>
          </a:p>
          <a:p>
            <a:r>
              <a:rPr lang="vi-VN" dirty="0" smtClean="0"/>
              <a:t>Các bước để xử lý conflict là như thế nào?</a:t>
            </a:r>
          </a:p>
          <a:p>
            <a:r>
              <a:rPr lang="vi-VN" dirty="0" smtClean="0"/>
              <a:t>Làm theo hướng dẫn để xử lý conflict trong Git.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2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[Bài tập] Danh sách trong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Làm theo hướng dẫn để luyện tập sử dụng các loại danh sách khác nhau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91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[Bài tập] Sử dụng CSS trong tài liệu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Làm theo hướng dẫn để nhúng CSS vào trong tài liệu HTML</a:t>
            </a:r>
          </a:p>
          <a:p>
            <a:r>
              <a:rPr lang="vi-VN" dirty="0" smtClean="0"/>
              <a:t>Sử dụng các thuộc tính CSS cơ bản để định kiểu cho văn bản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734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 smtClean="0"/>
              <a:t>[Bài tập lớn] Trang đọc truyện trực tuyến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Lập một nhóm 2 người</a:t>
            </a:r>
          </a:p>
          <a:p>
            <a:r>
              <a:rPr lang="vi-VN" dirty="0" smtClean="0"/>
              <a:t>Phát triển trang đọc truyện trực tuyến theo yêu cầu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996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[Dự án] Kickoff và Lập kế hoạch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Tìm hiểu quy cách lập kế hoạch dự án</a:t>
            </a:r>
          </a:p>
          <a:p>
            <a:r>
              <a:rPr lang="vi-VN" dirty="0" smtClean="0"/>
              <a:t>Tìm hiểu các biểu mẫu</a:t>
            </a:r>
          </a:p>
          <a:p>
            <a:r>
              <a:rPr lang="vi-VN" dirty="0" smtClean="0"/>
              <a:t>Tìm hiểu các yêu cầu đánh giá, báo cáo</a:t>
            </a:r>
          </a:p>
          <a:p>
            <a:r>
              <a:rPr lang="vi-VN" dirty="0" smtClean="0"/>
              <a:t>Xây dựng Product Backlog cho sản phẩm</a:t>
            </a:r>
          </a:p>
          <a:p>
            <a:r>
              <a:rPr lang="vi-VN" dirty="0" smtClean="0"/>
              <a:t>Gửi kế hoạch dự án cho Huấn luyện viên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461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Tài 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vi-VN" dirty="0" smtClean="0"/>
              <a:t>Agilearn </a:t>
            </a:r>
            <a:r>
              <a:rPr lang="mr-IN" dirty="0" smtClean="0"/>
              <a:t>–</a:t>
            </a:r>
            <a:r>
              <a:rPr lang="vi-VN" dirty="0" smtClean="0"/>
              <a:t> Web Fundamentals: </a:t>
            </a:r>
          </a:p>
          <a:p>
            <a:pPr lvl="1"/>
            <a:r>
              <a:rPr lang="vi-VN" dirty="0" smtClean="0"/>
              <a:t>Sử dụng các thẻ danh sách: ul, ol, li</a:t>
            </a:r>
          </a:p>
          <a:p>
            <a:pPr lvl="1"/>
            <a:r>
              <a:rPr lang="vi-VN" dirty="0" smtClean="0"/>
              <a:t>CSS là gì?</a:t>
            </a:r>
          </a:p>
          <a:p>
            <a:pPr lvl="1"/>
            <a:r>
              <a:rPr lang="vi-VN" dirty="0" smtClean="0"/>
              <a:t>Cú pháp của CSS</a:t>
            </a:r>
          </a:p>
          <a:p>
            <a:pPr lvl="1"/>
            <a:r>
              <a:rPr lang="vi-VN" dirty="0" smtClean="0"/>
              <a:t>Nhúng CSS vào trong tài liệu HTML</a:t>
            </a:r>
          </a:p>
          <a:p>
            <a:pPr lvl="1"/>
            <a:r>
              <a:rPr lang="vi-VN" dirty="0" smtClean="0"/>
              <a:t>Các bộ chọn (selector) khác nhau trong CSS</a:t>
            </a:r>
          </a:p>
          <a:p>
            <a:pPr lvl="1"/>
            <a:r>
              <a:rPr lang="vi-VN" dirty="0" smtClean="0"/>
              <a:t>Quiz</a:t>
            </a:r>
          </a:p>
          <a:p>
            <a:pPr lvl="1"/>
            <a:r>
              <a:rPr lang="vi-VN" dirty="0" smtClean="0"/>
              <a:t>[Bài tập] Xử lý conflict khi cộng tác</a:t>
            </a:r>
          </a:p>
          <a:p>
            <a:pPr lvl="1"/>
            <a:r>
              <a:rPr lang="vi-VN" dirty="0" smtClean="0"/>
              <a:t>[Bài tập] Tạo danh sách</a:t>
            </a:r>
          </a:p>
          <a:p>
            <a:pPr lvl="1"/>
            <a:r>
              <a:rPr lang="vi-VN" dirty="0" smtClean="0"/>
              <a:t>[Bài tập] Nhúng CSS vào trang HTML</a:t>
            </a:r>
          </a:p>
          <a:p>
            <a:pPr lvl="1"/>
            <a:r>
              <a:rPr lang="vi-VN" dirty="0" smtClean="0"/>
              <a:t>[Bài tập] Định dạng văn bản</a:t>
            </a:r>
          </a:p>
          <a:p>
            <a:pPr lvl="1"/>
            <a:r>
              <a:rPr lang="vi-VN" smtClean="0"/>
              <a:t>[Bài tập] Tạo trang web đọc truyện trực tuyến</a:t>
            </a:r>
            <a:endParaRPr lang="vi-VN" dirty="0" smtClean="0"/>
          </a:p>
          <a:p>
            <a:r>
              <a:rPr lang="en-US" dirty="0" smtClean="0"/>
              <a:t>J</a:t>
            </a:r>
            <a:r>
              <a:rPr lang="vi-VN" dirty="0" smtClean="0"/>
              <a:t>eremy Osborn:</a:t>
            </a:r>
          </a:p>
          <a:p>
            <a:pPr lvl="1"/>
            <a:r>
              <a:rPr lang="vi-VN" dirty="0" smtClean="0"/>
              <a:t>Trang 43 </a:t>
            </a:r>
            <a:r>
              <a:rPr lang="mr-IN" dirty="0" smtClean="0"/>
              <a:t>–</a:t>
            </a:r>
            <a:r>
              <a:rPr lang="vi-VN" dirty="0" smtClean="0"/>
              <a:t> 53</a:t>
            </a:r>
          </a:p>
          <a:p>
            <a:pPr lvl="1"/>
            <a:r>
              <a:rPr lang="vi-VN" dirty="0" smtClean="0"/>
              <a:t>Trang 55 - 73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589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Mục 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vi-VN" dirty="0" smtClean="0"/>
              <a:t>Tạo được các loại danh sách trong trang web: &lt;ul&gt;, &lt;ol&gt;, &lt;li&gt;</a:t>
            </a:r>
          </a:p>
          <a:p>
            <a:r>
              <a:rPr lang="vi-VN" dirty="0" smtClean="0"/>
              <a:t>Hiểu được vai trò của CSS với trang web</a:t>
            </a:r>
          </a:p>
          <a:p>
            <a:r>
              <a:rPr lang="vi-VN" dirty="0" smtClean="0"/>
              <a:t>Hiểu được cú pháp của </a:t>
            </a:r>
            <a:r>
              <a:rPr lang="vi-VN" dirty="0" smtClean="0"/>
              <a:t>CSS</a:t>
            </a:r>
            <a:r>
              <a:rPr lang="vi-VN" dirty="0" smtClean="0"/>
              <a:t>, </a:t>
            </a:r>
            <a:r>
              <a:rPr lang="vi-VN" dirty="0" smtClean="0"/>
              <a:t>chú thích trong CSS</a:t>
            </a:r>
            <a:endParaRPr lang="vi-VN" dirty="0" smtClean="0"/>
          </a:p>
          <a:p>
            <a:r>
              <a:rPr lang="vi-VN" dirty="0" smtClean="0"/>
              <a:t>Sử dụng được các cách chèn </a:t>
            </a:r>
            <a:r>
              <a:rPr lang="vi-VN" dirty="0" smtClean="0"/>
              <a:t>CSS</a:t>
            </a:r>
            <a:r>
              <a:rPr lang="vi-VN" dirty="0" smtClean="0"/>
              <a:t> vào trong HTML</a:t>
            </a:r>
          </a:p>
          <a:p>
            <a:r>
              <a:rPr lang="vi-VN" dirty="0" smtClean="0"/>
              <a:t>Sử dụng thành thạo các loại selector trong </a:t>
            </a:r>
            <a:r>
              <a:rPr lang="vi-VN" dirty="0" smtClean="0"/>
              <a:t>CSS</a:t>
            </a:r>
            <a:endParaRPr lang="vi-VN" dirty="0" smtClean="0"/>
          </a:p>
          <a:p>
            <a:r>
              <a:rPr lang="vi-VN" dirty="0" smtClean="0"/>
              <a:t>Dùng CSS để thay đổi kiểu chữ, cỡ chữ, font chữ, màu sắc của văn bản, màu nền</a:t>
            </a:r>
          </a:p>
          <a:p>
            <a:r>
              <a:rPr lang="vi-VN" dirty="0" smtClean="0"/>
              <a:t>Dùng được màu sắc bằng tên gọi</a:t>
            </a:r>
          </a:p>
          <a:p>
            <a:r>
              <a:rPr lang="vi-VN" dirty="0" smtClean="0"/>
              <a:t>Luyện tập sử dụng hình ảnh, văn bản, liên kết trong HTML</a:t>
            </a:r>
          </a:p>
          <a:p>
            <a:r>
              <a:rPr lang="vi-VN" dirty="0" smtClean="0"/>
              <a:t>Sử dụng được GitHub để cộng tác trong nhóm, xử lý conflict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13157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Danh sách trong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Khi nào thì sử dụng danh sách?</a:t>
            </a:r>
          </a:p>
          <a:p>
            <a:r>
              <a:rPr lang="vi-VN" dirty="0" smtClean="0"/>
              <a:t>Danh sách có trật tự là gì? Khi nào thì sử dụng?</a:t>
            </a:r>
          </a:p>
          <a:p>
            <a:r>
              <a:rPr lang="vi-VN" dirty="0" smtClean="0"/>
              <a:t>Danh sách không có trật tự là gì? Khi nào thì sử dụng?</a:t>
            </a:r>
          </a:p>
          <a:p>
            <a:r>
              <a:rPr lang="vi-VN" dirty="0" smtClean="0"/>
              <a:t>Các thẻ nào được sử dụng để tạo danh sách có trật tự?</a:t>
            </a:r>
          </a:p>
          <a:p>
            <a:r>
              <a:rPr lang="vi-VN" dirty="0"/>
              <a:t>Các thẻ nào được sử dụng để tạo danh </a:t>
            </a:r>
            <a:r>
              <a:rPr lang="vi-VN" dirty="0" smtClean="0"/>
              <a:t>sách </a:t>
            </a:r>
            <a:r>
              <a:rPr lang="vi-VN" dirty="0" smtClean="0"/>
              <a:t>không</a:t>
            </a:r>
            <a:r>
              <a:rPr lang="vi-VN" dirty="0" smtClean="0"/>
              <a:t> </a:t>
            </a:r>
            <a:r>
              <a:rPr lang="vi-VN" dirty="0"/>
              <a:t>có trật tự?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047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Danh sách có trật tự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Sử dụng thẻ &lt;ol&gt; và &lt;li&gt; để tạo danh sách có trật tự</a:t>
            </a:r>
          </a:p>
          <a:p>
            <a:r>
              <a:rPr lang="vi-VN" dirty="0" smtClean="0"/>
              <a:t>Thẻ &lt;ol&gt; có những thuộc tính (attribute) nào?</a:t>
            </a:r>
          </a:p>
          <a:p>
            <a:r>
              <a:rPr lang="vi-VN" dirty="0" smtClean="0"/>
              <a:t>Thẻ &lt;li&gt; có những thuộc tính nào?</a:t>
            </a:r>
          </a:p>
          <a:p>
            <a:r>
              <a:rPr lang="vi-VN" dirty="0" smtClean="0"/>
              <a:t>Làm thế nào để thay đổi cách đánh thứ tự danh sách (số, chữ cái, chữ La Mã...)?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913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Danh sách không có trật tự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Sử dụng thẻ </a:t>
            </a:r>
            <a:r>
              <a:rPr lang="vi-VN" dirty="0" smtClean="0"/>
              <a:t>&lt;ul</a:t>
            </a:r>
            <a:r>
              <a:rPr lang="vi-VN" dirty="0"/>
              <a:t>&gt; và &lt;li&gt; để tạo danh sách có trật tự</a:t>
            </a:r>
          </a:p>
          <a:p>
            <a:r>
              <a:rPr lang="vi-VN" dirty="0"/>
              <a:t>Thẻ </a:t>
            </a:r>
            <a:r>
              <a:rPr lang="vi-VN" dirty="0" smtClean="0"/>
              <a:t>&lt;ul</a:t>
            </a:r>
            <a:r>
              <a:rPr lang="vi-VN" dirty="0"/>
              <a:t>&gt; có những thuộc tính (attribute) nào?</a:t>
            </a:r>
          </a:p>
          <a:p>
            <a:r>
              <a:rPr lang="vi-VN" dirty="0"/>
              <a:t>Thẻ &lt;li&gt; có những thuộc tính nào?</a:t>
            </a:r>
          </a:p>
          <a:p>
            <a:r>
              <a:rPr lang="vi-VN" dirty="0" smtClean="0"/>
              <a:t>Làm thế nào để thay đổi ký hiệu liệt kê ở đầu mỗi hạng mục (hình tròn, đường tròng, hình vuông)?</a:t>
            </a:r>
            <a:endParaRPr lang="en-US" dirty="0"/>
          </a:p>
          <a:p>
            <a:r>
              <a:rPr lang="vi-VN" dirty="0" smtClean="0"/>
              <a:t>Làm thế nào để lồng các danh sách với nhau (nested list)?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54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CSS </a:t>
            </a:r>
            <a:r>
              <a:rPr lang="mr-IN" dirty="0" smtClean="0"/>
              <a:t>–</a:t>
            </a:r>
            <a:r>
              <a:rPr lang="vi-VN" dirty="0" smtClean="0"/>
              <a:t> Cascading Style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CSS là gì?</a:t>
            </a:r>
          </a:p>
          <a:p>
            <a:r>
              <a:rPr lang="vi-VN" dirty="0" smtClean="0"/>
              <a:t>Tại sao lại cần đến CSS?</a:t>
            </a:r>
          </a:p>
          <a:p>
            <a:r>
              <a:rPr lang="vi-VN" dirty="0" smtClean="0"/>
              <a:t>CSS có thể thực hiện được những hiệu ứng gì?</a:t>
            </a:r>
          </a:p>
          <a:p>
            <a:r>
              <a:rPr lang="vi-VN" dirty="0" smtClean="0"/>
              <a:t>Làm thế nào để nhúng CSS vào trong tài liệu HTML?</a:t>
            </a:r>
          </a:p>
          <a:p>
            <a:r>
              <a:rPr lang="vi-VN" dirty="0" smtClean="0"/>
              <a:t>Khi nào thì sử dụng inline-style, internal style hoặc external style?</a:t>
            </a:r>
          </a:p>
          <a:p>
            <a:r>
              <a:rPr lang="vi-VN" dirty="0" smtClean="0"/>
              <a:t>Cú pháp khai báo bộ quy tắc (rule) trong CSS là như thế nào?</a:t>
            </a:r>
          </a:p>
          <a:p>
            <a:r>
              <a:rPr lang="vi-VN" dirty="0" smtClean="0"/>
              <a:t>Làm thế nào để ghi chú trong CSS?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284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CSS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Selector là gì?</a:t>
            </a:r>
          </a:p>
          <a:p>
            <a:r>
              <a:rPr lang="vi-VN" dirty="0" smtClean="0"/>
              <a:t>Tag selector là gì?</a:t>
            </a:r>
          </a:p>
          <a:p>
            <a:r>
              <a:rPr lang="vi-VN" dirty="0" smtClean="0"/>
              <a:t>ID selector là gì?</a:t>
            </a:r>
          </a:p>
          <a:p>
            <a:r>
              <a:rPr lang="vi-VN" dirty="0" smtClean="0"/>
              <a:t>Class selector là gì?</a:t>
            </a:r>
          </a:p>
          <a:p>
            <a:r>
              <a:rPr lang="vi-VN" dirty="0" smtClean="0"/>
              <a:t>Khi nào thì sử dụng tag selector, id selector hoặc class selector?</a:t>
            </a:r>
          </a:p>
          <a:p>
            <a:r>
              <a:rPr lang="vi-VN" dirty="0" smtClean="0"/>
              <a:t>Kết hợp các selector như thế nào?</a:t>
            </a:r>
          </a:p>
          <a:p>
            <a:r>
              <a:rPr lang="vi-VN" dirty="0" smtClean="0"/>
              <a:t>Độ ưu tiên của các selector là như thế nào?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18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Các thuộc tính định dạng văn 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vi-VN" dirty="0" smtClean="0">
                <a:latin typeface="Courier" charset="0"/>
                <a:ea typeface="Courier" charset="0"/>
                <a:cs typeface="Courier" charset="0"/>
              </a:rPr>
              <a:t>olor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vi-VN" dirty="0" smtClean="0">
                <a:latin typeface="Courier" charset="0"/>
                <a:ea typeface="Courier" charset="0"/>
                <a:cs typeface="Courier" charset="0"/>
              </a:rPr>
              <a:t>ext-align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vi-VN" dirty="0" smtClean="0">
                <a:latin typeface="Courier" charset="0"/>
                <a:ea typeface="Courier" charset="0"/>
                <a:cs typeface="Courier" charset="0"/>
              </a:rPr>
              <a:t>ext-decoration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vi-VN" dirty="0" smtClean="0">
                <a:latin typeface="Courier" charset="0"/>
                <a:ea typeface="Courier" charset="0"/>
                <a:cs typeface="Courier" charset="0"/>
              </a:rPr>
              <a:t>ext-transformation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vi-VN" dirty="0">
                <a:latin typeface="Courier" charset="0"/>
                <a:ea typeface="Courier" charset="0"/>
                <a:cs typeface="Courier" charset="0"/>
              </a:rPr>
              <a:t>ont-family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vi-VN" dirty="0" smtClean="0">
                <a:latin typeface="Courier" charset="0"/>
                <a:ea typeface="Courier" charset="0"/>
                <a:cs typeface="Courier" charset="0"/>
              </a:rPr>
              <a:t>ont-style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vi-VN" dirty="0" smtClean="0">
                <a:latin typeface="Courier" charset="0"/>
                <a:ea typeface="Courier" charset="0"/>
                <a:cs typeface="Courier" charset="0"/>
              </a:rPr>
              <a:t>ont-size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vi-VN" dirty="0" smtClean="0">
                <a:latin typeface="Courier" charset="0"/>
                <a:ea typeface="Courier" charset="0"/>
                <a:cs typeface="Courier" charset="0"/>
              </a:rPr>
              <a:t>ont-weight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337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Màu sắc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lang="vi-VN" dirty="0" smtClean="0"/>
              <a:t>huộc tính </a:t>
            </a:r>
            <a:r>
              <a:rPr lang="vi-VN" dirty="0" smtClean="0">
                <a:latin typeface="Courier" charset="0"/>
                <a:ea typeface="Courier" charset="0"/>
                <a:cs typeface="Courier" charset="0"/>
              </a:rPr>
              <a:t>background-color</a:t>
            </a:r>
          </a:p>
          <a:p>
            <a:r>
              <a:rPr lang="vi-VN" dirty="0" smtClean="0"/>
              <a:t>Thuộc tính </a:t>
            </a:r>
            <a:r>
              <a:rPr lang="vi-VN" dirty="0" smtClean="0">
                <a:latin typeface="Courier" charset="0"/>
                <a:ea typeface="Courier" charset="0"/>
                <a:cs typeface="Courier" charset="0"/>
              </a:rPr>
              <a:t>background-image</a:t>
            </a:r>
            <a:endParaRPr lang="vi-VN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vi-VN" dirty="0" smtClean="0"/>
              <a:t>Sử dụng màu sắc bằng tên gọi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695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791</Words>
  <Application>Microsoft Macintosh PowerPoint</Application>
  <PresentationFormat>Widescreen</PresentationFormat>
  <Paragraphs>92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Courier</vt:lpstr>
      <vt:lpstr>Myriad Pro</vt:lpstr>
      <vt:lpstr>Myriad Pro Semibold</vt:lpstr>
      <vt:lpstr>Arial</vt:lpstr>
      <vt:lpstr>Office Theme</vt:lpstr>
      <vt:lpstr>Bài 2 Đưa CSS vào tài liệu HTML</vt:lpstr>
      <vt:lpstr>Mục tiêu</vt:lpstr>
      <vt:lpstr>Danh sách trong HTML</vt:lpstr>
      <vt:lpstr>Danh sách có trật tự</vt:lpstr>
      <vt:lpstr>Danh sách không có trật tự</vt:lpstr>
      <vt:lpstr>CSS – Cascading Style Sheet</vt:lpstr>
      <vt:lpstr>CSS Selector</vt:lpstr>
      <vt:lpstr>Các thuộc tính định dạng văn bản</vt:lpstr>
      <vt:lpstr>Màu sắc</vt:lpstr>
      <vt:lpstr>[Bài tập] Xử lý conflict trong Git</vt:lpstr>
      <vt:lpstr>[Bài tập] Danh sách trong HTML</vt:lpstr>
      <vt:lpstr>[Bài tập] Sử dụng CSS trong tài liệu HTML</vt:lpstr>
      <vt:lpstr>[Bài tập lớn] Trang đọc truyện trực tuyến</vt:lpstr>
      <vt:lpstr>[Dự án] Kickoff và Lập kế hoạch</vt:lpstr>
      <vt:lpstr>Tài liệu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Nhật Nguyễn Khắc</dc:creator>
  <cp:lastModifiedBy>Nhật Nguyễn Khắc</cp:lastModifiedBy>
  <cp:revision>60</cp:revision>
  <dcterms:created xsi:type="dcterms:W3CDTF">2017-03-15T10:39:15Z</dcterms:created>
  <dcterms:modified xsi:type="dcterms:W3CDTF">2017-03-17T10:13:53Z</dcterms:modified>
</cp:coreProperties>
</file>