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Volkhov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Volkhov-bold.fntdata"/><Relationship Id="rId14" Type="http://schemas.openxmlformats.org/officeDocument/2006/relationships/font" Target="fonts/Volkhov-regular.fntdata"/><Relationship Id="rId17" Type="http://schemas.openxmlformats.org/officeDocument/2006/relationships/font" Target="fonts/Volkhov-boldItalic.fntdata"/><Relationship Id="rId16" Type="http://schemas.openxmlformats.org/officeDocument/2006/relationships/font" Target="fonts/Volkhov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ae71a946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2ae71a946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68350" y="1266037"/>
            <a:ext cx="62073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01100" y="3491363"/>
            <a:ext cx="4141800" cy="38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4249353" y="31510"/>
            <a:ext cx="655683" cy="475802"/>
            <a:chOff x="3696700" y="1356100"/>
            <a:chExt cx="563350" cy="408800"/>
          </a:xfrm>
        </p:grpSpPr>
        <p:sp>
          <p:nvSpPr>
            <p:cNvPr id="13" name="Google Shape;13;p2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2913" y="-473773"/>
            <a:ext cx="9313017" cy="5550178"/>
            <a:chOff x="62913" y="-473773"/>
            <a:chExt cx="9313017" cy="5550178"/>
          </a:xfrm>
        </p:grpSpPr>
        <p:sp>
          <p:nvSpPr>
            <p:cNvPr id="16" name="Google Shape;16;p2"/>
            <p:cNvSpPr/>
            <p:nvPr/>
          </p:nvSpPr>
          <p:spPr>
            <a:xfrm rot="-9659579">
              <a:off x="8563482" y="-401354"/>
              <a:ext cx="639969" cy="1166314"/>
            </a:xfrm>
            <a:custGeom>
              <a:rect b="b" l="l" r="r" t="t"/>
              <a:pathLst>
                <a:path extrusionOk="0" h="38359" w="21048">
                  <a:moveTo>
                    <a:pt x="17911" y="0"/>
                  </a:moveTo>
                  <a:cubicBezTo>
                    <a:pt x="17865" y="0"/>
                    <a:pt x="17820" y="25"/>
                    <a:pt x="17775" y="46"/>
                  </a:cubicBezTo>
                  <a:cubicBezTo>
                    <a:pt x="17718" y="72"/>
                    <a:pt x="17660" y="97"/>
                    <a:pt x="17611" y="134"/>
                  </a:cubicBezTo>
                  <a:cubicBezTo>
                    <a:pt x="16675" y="828"/>
                    <a:pt x="15650" y="1387"/>
                    <a:pt x="14712" y="2080"/>
                  </a:cubicBezTo>
                  <a:cubicBezTo>
                    <a:pt x="12718" y="3551"/>
                    <a:pt x="11347" y="5448"/>
                    <a:pt x="10704" y="7858"/>
                  </a:cubicBezTo>
                  <a:cubicBezTo>
                    <a:pt x="10305" y="9356"/>
                    <a:pt x="9781" y="10799"/>
                    <a:pt x="9029" y="12168"/>
                  </a:cubicBezTo>
                  <a:cubicBezTo>
                    <a:pt x="8000" y="14040"/>
                    <a:pt x="7197" y="16022"/>
                    <a:pt x="6406" y="18004"/>
                  </a:cubicBezTo>
                  <a:cubicBezTo>
                    <a:pt x="6383" y="18063"/>
                    <a:pt x="6390" y="18145"/>
                    <a:pt x="6293" y="18163"/>
                  </a:cubicBezTo>
                  <a:cubicBezTo>
                    <a:pt x="6278" y="17543"/>
                    <a:pt x="6310" y="16930"/>
                    <a:pt x="6339" y="16317"/>
                  </a:cubicBezTo>
                  <a:cubicBezTo>
                    <a:pt x="6380" y="15492"/>
                    <a:pt x="6364" y="14662"/>
                    <a:pt x="6416" y="13837"/>
                  </a:cubicBezTo>
                  <a:cubicBezTo>
                    <a:pt x="6470" y="12993"/>
                    <a:pt x="6380" y="12169"/>
                    <a:pt x="6189" y="11352"/>
                  </a:cubicBezTo>
                  <a:cubicBezTo>
                    <a:pt x="5914" y="10179"/>
                    <a:pt x="5418" y="9083"/>
                    <a:pt x="4964" y="7973"/>
                  </a:cubicBezTo>
                  <a:cubicBezTo>
                    <a:pt x="4324" y="6405"/>
                    <a:pt x="3867" y="4799"/>
                    <a:pt x="3940" y="3081"/>
                  </a:cubicBezTo>
                  <a:cubicBezTo>
                    <a:pt x="3944" y="2968"/>
                    <a:pt x="3915" y="2852"/>
                    <a:pt x="3900" y="2738"/>
                  </a:cubicBezTo>
                  <a:cubicBezTo>
                    <a:pt x="3892" y="2676"/>
                    <a:pt x="3896" y="2595"/>
                    <a:pt x="3825" y="2581"/>
                  </a:cubicBezTo>
                  <a:cubicBezTo>
                    <a:pt x="3820" y="2580"/>
                    <a:pt x="3815" y="2580"/>
                    <a:pt x="3810" y="2580"/>
                  </a:cubicBezTo>
                  <a:cubicBezTo>
                    <a:pt x="3749" y="2580"/>
                    <a:pt x="3724" y="2652"/>
                    <a:pt x="3699" y="2700"/>
                  </a:cubicBezTo>
                  <a:cubicBezTo>
                    <a:pt x="3461" y="3156"/>
                    <a:pt x="3212" y="3602"/>
                    <a:pt x="3060" y="4103"/>
                  </a:cubicBezTo>
                  <a:cubicBezTo>
                    <a:pt x="2384" y="6326"/>
                    <a:pt x="2209" y="8584"/>
                    <a:pt x="2575" y="10878"/>
                  </a:cubicBezTo>
                  <a:cubicBezTo>
                    <a:pt x="2858" y="12656"/>
                    <a:pt x="3530" y="14294"/>
                    <a:pt x="4431" y="15844"/>
                  </a:cubicBezTo>
                  <a:cubicBezTo>
                    <a:pt x="4927" y="16698"/>
                    <a:pt x="5433" y="17547"/>
                    <a:pt x="5719" y="18503"/>
                  </a:cubicBezTo>
                  <a:cubicBezTo>
                    <a:pt x="5770" y="18673"/>
                    <a:pt x="5807" y="18846"/>
                    <a:pt x="5954" y="18969"/>
                  </a:cubicBezTo>
                  <a:cubicBezTo>
                    <a:pt x="6033" y="19036"/>
                    <a:pt x="6017" y="19120"/>
                    <a:pt x="5982" y="19212"/>
                  </a:cubicBezTo>
                  <a:cubicBezTo>
                    <a:pt x="5366" y="20814"/>
                    <a:pt x="4868" y="22455"/>
                    <a:pt x="4344" y="24087"/>
                  </a:cubicBezTo>
                  <a:cubicBezTo>
                    <a:pt x="3882" y="25526"/>
                    <a:pt x="3328" y="26934"/>
                    <a:pt x="2900" y="28383"/>
                  </a:cubicBezTo>
                  <a:cubicBezTo>
                    <a:pt x="2831" y="28615"/>
                    <a:pt x="2809" y="28868"/>
                    <a:pt x="2636" y="29083"/>
                  </a:cubicBezTo>
                  <a:cubicBezTo>
                    <a:pt x="2592" y="28542"/>
                    <a:pt x="2558" y="28022"/>
                    <a:pt x="2506" y="27504"/>
                  </a:cubicBezTo>
                  <a:cubicBezTo>
                    <a:pt x="2411" y="26539"/>
                    <a:pt x="2266" y="25581"/>
                    <a:pt x="1988" y="24652"/>
                  </a:cubicBezTo>
                  <a:cubicBezTo>
                    <a:pt x="1599" y="23349"/>
                    <a:pt x="767" y="22295"/>
                    <a:pt x="0" y="21206"/>
                  </a:cubicBezTo>
                  <a:cubicBezTo>
                    <a:pt x="0" y="22862"/>
                    <a:pt x="0" y="24519"/>
                    <a:pt x="0" y="26176"/>
                  </a:cubicBezTo>
                  <a:cubicBezTo>
                    <a:pt x="138" y="26625"/>
                    <a:pt x="439" y="26982"/>
                    <a:pt x="677" y="27375"/>
                  </a:cubicBezTo>
                  <a:cubicBezTo>
                    <a:pt x="1600" y="28900"/>
                    <a:pt x="1913" y="30528"/>
                    <a:pt x="1526" y="32284"/>
                  </a:cubicBezTo>
                  <a:cubicBezTo>
                    <a:pt x="1376" y="32958"/>
                    <a:pt x="1051" y="33566"/>
                    <a:pt x="841" y="34216"/>
                  </a:cubicBezTo>
                  <a:cubicBezTo>
                    <a:pt x="583" y="35017"/>
                    <a:pt x="203" y="35774"/>
                    <a:pt x="0" y="36596"/>
                  </a:cubicBezTo>
                  <a:lnTo>
                    <a:pt x="0" y="38359"/>
                  </a:lnTo>
                  <a:cubicBezTo>
                    <a:pt x="64" y="38327"/>
                    <a:pt x="74" y="38260"/>
                    <a:pt x="97" y="38205"/>
                  </a:cubicBezTo>
                  <a:cubicBezTo>
                    <a:pt x="459" y="37317"/>
                    <a:pt x="831" y="36431"/>
                    <a:pt x="1114" y="35513"/>
                  </a:cubicBezTo>
                  <a:cubicBezTo>
                    <a:pt x="1483" y="34320"/>
                    <a:pt x="2254" y="33583"/>
                    <a:pt x="3487" y="33318"/>
                  </a:cubicBezTo>
                  <a:cubicBezTo>
                    <a:pt x="4440" y="33113"/>
                    <a:pt x="5409" y="32995"/>
                    <a:pt x="6344" y="32701"/>
                  </a:cubicBezTo>
                  <a:cubicBezTo>
                    <a:pt x="8080" y="32154"/>
                    <a:pt x="9586" y="31259"/>
                    <a:pt x="10755" y="29844"/>
                  </a:cubicBezTo>
                  <a:cubicBezTo>
                    <a:pt x="11467" y="28982"/>
                    <a:pt x="11919" y="27983"/>
                    <a:pt x="12251" y="26920"/>
                  </a:cubicBezTo>
                  <a:cubicBezTo>
                    <a:pt x="12545" y="25979"/>
                    <a:pt x="12867" y="25047"/>
                    <a:pt x="12996" y="24063"/>
                  </a:cubicBezTo>
                  <a:cubicBezTo>
                    <a:pt x="13005" y="23993"/>
                    <a:pt x="13041" y="23913"/>
                    <a:pt x="12984" y="23859"/>
                  </a:cubicBezTo>
                  <a:cubicBezTo>
                    <a:pt x="12960" y="23836"/>
                    <a:pt x="12934" y="23827"/>
                    <a:pt x="12908" y="23827"/>
                  </a:cubicBezTo>
                  <a:cubicBezTo>
                    <a:pt x="12859" y="23827"/>
                    <a:pt x="12808" y="23856"/>
                    <a:pt x="12761" y="23875"/>
                  </a:cubicBezTo>
                  <a:cubicBezTo>
                    <a:pt x="12514" y="23975"/>
                    <a:pt x="12386" y="24193"/>
                    <a:pt x="12250" y="24401"/>
                  </a:cubicBezTo>
                  <a:cubicBezTo>
                    <a:pt x="12036" y="24729"/>
                    <a:pt x="11893" y="25096"/>
                    <a:pt x="11670" y="25421"/>
                  </a:cubicBezTo>
                  <a:cubicBezTo>
                    <a:pt x="10940" y="26481"/>
                    <a:pt x="9967" y="27277"/>
                    <a:pt x="8915" y="27986"/>
                  </a:cubicBezTo>
                  <a:cubicBezTo>
                    <a:pt x="7985" y="28615"/>
                    <a:pt x="6968" y="29090"/>
                    <a:pt x="5993" y="29640"/>
                  </a:cubicBezTo>
                  <a:cubicBezTo>
                    <a:pt x="4993" y="30203"/>
                    <a:pt x="4021" y="30809"/>
                    <a:pt x="3183" y="31604"/>
                  </a:cubicBezTo>
                  <a:cubicBezTo>
                    <a:pt x="2881" y="31890"/>
                    <a:pt x="2576" y="32172"/>
                    <a:pt x="2273" y="32455"/>
                  </a:cubicBezTo>
                  <a:cubicBezTo>
                    <a:pt x="2345" y="32046"/>
                    <a:pt x="2458" y="31658"/>
                    <a:pt x="2584" y="31274"/>
                  </a:cubicBezTo>
                  <a:cubicBezTo>
                    <a:pt x="3352" y="28917"/>
                    <a:pt x="4120" y="26560"/>
                    <a:pt x="4833" y="24185"/>
                  </a:cubicBezTo>
                  <a:cubicBezTo>
                    <a:pt x="5026" y="23540"/>
                    <a:pt x="5445" y="23142"/>
                    <a:pt x="6055" y="22914"/>
                  </a:cubicBezTo>
                  <a:cubicBezTo>
                    <a:pt x="6552" y="22729"/>
                    <a:pt x="7072" y="22665"/>
                    <a:pt x="7596" y="22656"/>
                  </a:cubicBezTo>
                  <a:cubicBezTo>
                    <a:pt x="7814" y="22652"/>
                    <a:pt x="8033" y="22650"/>
                    <a:pt x="8251" y="22650"/>
                  </a:cubicBezTo>
                  <a:cubicBezTo>
                    <a:pt x="8544" y="22650"/>
                    <a:pt x="8837" y="22652"/>
                    <a:pt x="9129" y="22652"/>
                  </a:cubicBezTo>
                  <a:cubicBezTo>
                    <a:pt x="9454" y="22652"/>
                    <a:pt x="9779" y="22650"/>
                    <a:pt x="10103" y="22639"/>
                  </a:cubicBezTo>
                  <a:cubicBezTo>
                    <a:pt x="10805" y="22616"/>
                    <a:pt x="11501" y="22531"/>
                    <a:pt x="12136" y="22185"/>
                  </a:cubicBezTo>
                  <a:cubicBezTo>
                    <a:pt x="14014" y="21160"/>
                    <a:pt x="15485" y="19715"/>
                    <a:pt x="16614" y="17903"/>
                  </a:cubicBezTo>
                  <a:cubicBezTo>
                    <a:pt x="16962" y="17346"/>
                    <a:pt x="17173" y="16712"/>
                    <a:pt x="17590" y="16197"/>
                  </a:cubicBezTo>
                  <a:cubicBezTo>
                    <a:pt x="17667" y="16102"/>
                    <a:pt x="17699" y="15973"/>
                    <a:pt x="17708" y="15846"/>
                  </a:cubicBezTo>
                  <a:cubicBezTo>
                    <a:pt x="17714" y="15742"/>
                    <a:pt x="17739" y="15621"/>
                    <a:pt x="17621" y="15559"/>
                  </a:cubicBezTo>
                  <a:cubicBezTo>
                    <a:pt x="17592" y="15545"/>
                    <a:pt x="17563" y="15538"/>
                    <a:pt x="17535" y="15538"/>
                  </a:cubicBezTo>
                  <a:cubicBezTo>
                    <a:pt x="17470" y="15538"/>
                    <a:pt x="17407" y="15571"/>
                    <a:pt x="17346" y="15607"/>
                  </a:cubicBezTo>
                  <a:cubicBezTo>
                    <a:pt x="17205" y="15690"/>
                    <a:pt x="17097" y="15809"/>
                    <a:pt x="16990" y="15927"/>
                  </a:cubicBezTo>
                  <a:cubicBezTo>
                    <a:pt x="15957" y="17070"/>
                    <a:pt x="14712" y="17899"/>
                    <a:pt x="13279" y="18454"/>
                  </a:cubicBezTo>
                  <a:cubicBezTo>
                    <a:pt x="12202" y="18871"/>
                    <a:pt x="11100" y="19216"/>
                    <a:pt x="10013" y="19601"/>
                  </a:cubicBezTo>
                  <a:cubicBezTo>
                    <a:pt x="8364" y="20184"/>
                    <a:pt x="6800" y="20905"/>
                    <a:pt x="5626" y="22271"/>
                  </a:cubicBezTo>
                  <a:cubicBezTo>
                    <a:pt x="5587" y="22316"/>
                    <a:pt x="5547" y="22378"/>
                    <a:pt x="5478" y="22378"/>
                  </a:cubicBezTo>
                  <a:cubicBezTo>
                    <a:pt x="5463" y="22378"/>
                    <a:pt x="5447" y="22375"/>
                    <a:pt x="5429" y="22369"/>
                  </a:cubicBezTo>
                  <a:cubicBezTo>
                    <a:pt x="5426" y="22352"/>
                    <a:pt x="5414" y="22335"/>
                    <a:pt x="5419" y="22323"/>
                  </a:cubicBezTo>
                  <a:cubicBezTo>
                    <a:pt x="6164" y="20061"/>
                    <a:pt x="6869" y="17785"/>
                    <a:pt x="7811" y="15593"/>
                  </a:cubicBezTo>
                  <a:cubicBezTo>
                    <a:pt x="8223" y="14634"/>
                    <a:pt x="8220" y="14633"/>
                    <a:pt x="9199" y="14271"/>
                  </a:cubicBezTo>
                  <a:cubicBezTo>
                    <a:pt x="9265" y="14246"/>
                    <a:pt x="9333" y="14226"/>
                    <a:pt x="9401" y="14204"/>
                  </a:cubicBezTo>
                  <a:cubicBezTo>
                    <a:pt x="10428" y="13882"/>
                    <a:pt x="11495" y="13746"/>
                    <a:pt x="12542" y="13514"/>
                  </a:cubicBezTo>
                  <a:cubicBezTo>
                    <a:pt x="13876" y="13218"/>
                    <a:pt x="15096" y="12696"/>
                    <a:pt x="16079" y="11715"/>
                  </a:cubicBezTo>
                  <a:cubicBezTo>
                    <a:pt x="16998" y="10798"/>
                    <a:pt x="17857" y="9825"/>
                    <a:pt x="18666" y="8808"/>
                  </a:cubicBezTo>
                  <a:cubicBezTo>
                    <a:pt x="19117" y="8239"/>
                    <a:pt x="19527" y="7641"/>
                    <a:pt x="20173" y="7252"/>
                  </a:cubicBezTo>
                  <a:cubicBezTo>
                    <a:pt x="20450" y="7086"/>
                    <a:pt x="20683" y="6832"/>
                    <a:pt x="20851" y="6543"/>
                  </a:cubicBezTo>
                  <a:cubicBezTo>
                    <a:pt x="20966" y="6345"/>
                    <a:pt x="21048" y="6134"/>
                    <a:pt x="20939" y="5880"/>
                  </a:cubicBezTo>
                  <a:lnTo>
                    <a:pt x="20939" y="5880"/>
                  </a:lnTo>
                  <a:cubicBezTo>
                    <a:pt x="20860" y="5939"/>
                    <a:pt x="20793" y="5983"/>
                    <a:pt x="20733" y="6034"/>
                  </a:cubicBezTo>
                  <a:cubicBezTo>
                    <a:pt x="20054" y="6595"/>
                    <a:pt x="19339" y="7107"/>
                    <a:pt x="18602" y="7590"/>
                  </a:cubicBezTo>
                  <a:cubicBezTo>
                    <a:pt x="16659" y="8864"/>
                    <a:pt x="14588" y="9910"/>
                    <a:pt x="12540" y="10998"/>
                  </a:cubicBezTo>
                  <a:cubicBezTo>
                    <a:pt x="11423" y="11589"/>
                    <a:pt x="10324" y="12204"/>
                    <a:pt x="9367" y="13044"/>
                  </a:cubicBezTo>
                  <a:cubicBezTo>
                    <a:pt x="9155" y="13231"/>
                    <a:pt x="8943" y="13416"/>
                    <a:pt x="8730" y="13603"/>
                  </a:cubicBezTo>
                  <a:cubicBezTo>
                    <a:pt x="8877" y="13155"/>
                    <a:pt x="9080" y="12752"/>
                    <a:pt x="9269" y="12342"/>
                  </a:cubicBezTo>
                  <a:cubicBezTo>
                    <a:pt x="9669" y="11466"/>
                    <a:pt x="10198" y="10688"/>
                    <a:pt x="10907" y="10027"/>
                  </a:cubicBezTo>
                  <a:cubicBezTo>
                    <a:pt x="11658" y="9327"/>
                    <a:pt x="12501" y="8751"/>
                    <a:pt x="13338" y="8165"/>
                  </a:cubicBezTo>
                  <a:cubicBezTo>
                    <a:pt x="14394" y="7426"/>
                    <a:pt x="15471" y="6709"/>
                    <a:pt x="16303" y="5703"/>
                  </a:cubicBezTo>
                  <a:cubicBezTo>
                    <a:pt x="16941" y="4933"/>
                    <a:pt x="17434" y="4091"/>
                    <a:pt x="17569" y="3073"/>
                  </a:cubicBezTo>
                  <a:cubicBezTo>
                    <a:pt x="17648" y="2466"/>
                    <a:pt x="17636" y="1849"/>
                    <a:pt x="17760" y="1246"/>
                  </a:cubicBezTo>
                  <a:cubicBezTo>
                    <a:pt x="17831" y="907"/>
                    <a:pt x="18014" y="600"/>
                    <a:pt x="18050" y="251"/>
                  </a:cubicBezTo>
                  <a:cubicBezTo>
                    <a:pt x="18059" y="166"/>
                    <a:pt x="18072" y="94"/>
                    <a:pt x="17998" y="33"/>
                  </a:cubicBezTo>
                  <a:cubicBezTo>
                    <a:pt x="17968" y="9"/>
                    <a:pt x="17939" y="0"/>
                    <a:pt x="17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913" y="3416400"/>
              <a:ext cx="1145917" cy="1660005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282689" y="2288168"/>
            <a:ext cx="1708572" cy="3979397"/>
            <a:chOff x="1521875" y="3093100"/>
            <a:chExt cx="908525" cy="2116025"/>
          </a:xfrm>
        </p:grpSpPr>
        <p:sp>
          <p:nvSpPr>
            <p:cNvPr id="19" name="Google Shape;19;p2"/>
            <p:cNvSpPr/>
            <p:nvPr/>
          </p:nvSpPr>
          <p:spPr>
            <a:xfrm>
              <a:off x="1521875" y="3093100"/>
              <a:ext cx="908525" cy="2116025"/>
            </a:xfrm>
            <a:custGeom>
              <a:rect b="b" l="l" r="r" t="t"/>
              <a:pathLst>
                <a:path extrusionOk="0" h="84641" w="36341">
                  <a:moveTo>
                    <a:pt x="18232" y="0"/>
                  </a:moveTo>
                  <a:cubicBezTo>
                    <a:pt x="17822" y="0"/>
                    <a:pt x="17409" y="14"/>
                    <a:pt x="16994" y="42"/>
                  </a:cubicBezTo>
                  <a:cubicBezTo>
                    <a:pt x="15550" y="139"/>
                    <a:pt x="14139" y="387"/>
                    <a:pt x="12763" y="825"/>
                  </a:cubicBezTo>
                  <a:cubicBezTo>
                    <a:pt x="9096" y="1994"/>
                    <a:pt x="6079" y="4109"/>
                    <a:pt x="3744" y="7171"/>
                  </a:cubicBezTo>
                  <a:cubicBezTo>
                    <a:pt x="1557" y="10041"/>
                    <a:pt x="344" y="13290"/>
                    <a:pt x="80" y="16892"/>
                  </a:cubicBezTo>
                  <a:cubicBezTo>
                    <a:pt x="45" y="16978"/>
                    <a:pt x="68" y="17069"/>
                    <a:pt x="62" y="17158"/>
                  </a:cubicBezTo>
                  <a:cubicBezTo>
                    <a:pt x="47" y="17302"/>
                    <a:pt x="92" y="17450"/>
                    <a:pt x="34" y="17591"/>
                  </a:cubicBezTo>
                  <a:lnTo>
                    <a:pt x="34" y="84398"/>
                  </a:lnTo>
                  <a:cubicBezTo>
                    <a:pt x="34" y="84434"/>
                    <a:pt x="42" y="84471"/>
                    <a:pt x="33" y="84505"/>
                  </a:cubicBezTo>
                  <a:cubicBezTo>
                    <a:pt x="1" y="84625"/>
                    <a:pt x="52" y="84640"/>
                    <a:pt x="117" y="84640"/>
                  </a:cubicBezTo>
                  <a:cubicBezTo>
                    <a:pt x="139" y="84640"/>
                    <a:pt x="164" y="84638"/>
                    <a:pt x="186" y="84638"/>
                  </a:cubicBezTo>
                  <a:cubicBezTo>
                    <a:pt x="189" y="84638"/>
                    <a:pt x="192" y="84638"/>
                    <a:pt x="195" y="84638"/>
                  </a:cubicBezTo>
                  <a:cubicBezTo>
                    <a:pt x="191" y="84559"/>
                    <a:pt x="186" y="84479"/>
                    <a:pt x="186" y="84398"/>
                  </a:cubicBezTo>
                  <a:cubicBezTo>
                    <a:pt x="186" y="62362"/>
                    <a:pt x="187" y="40326"/>
                    <a:pt x="183" y="18289"/>
                  </a:cubicBezTo>
                  <a:cubicBezTo>
                    <a:pt x="183" y="16985"/>
                    <a:pt x="292" y="15694"/>
                    <a:pt x="571" y="14421"/>
                  </a:cubicBezTo>
                  <a:cubicBezTo>
                    <a:pt x="1541" y="10018"/>
                    <a:pt x="3828" y="6446"/>
                    <a:pt x="7414" y="3731"/>
                  </a:cubicBezTo>
                  <a:cubicBezTo>
                    <a:pt x="10268" y="1571"/>
                    <a:pt x="13512" y="402"/>
                    <a:pt x="17079" y="175"/>
                  </a:cubicBezTo>
                  <a:cubicBezTo>
                    <a:pt x="17465" y="151"/>
                    <a:pt x="17850" y="139"/>
                    <a:pt x="18235" y="139"/>
                  </a:cubicBezTo>
                  <a:cubicBezTo>
                    <a:pt x="19608" y="139"/>
                    <a:pt x="20972" y="296"/>
                    <a:pt x="22319" y="622"/>
                  </a:cubicBezTo>
                  <a:cubicBezTo>
                    <a:pt x="25808" y="1465"/>
                    <a:pt x="28790" y="3187"/>
                    <a:pt x="31266" y="5790"/>
                  </a:cubicBezTo>
                  <a:cubicBezTo>
                    <a:pt x="32384" y="6964"/>
                    <a:pt x="33323" y="8267"/>
                    <a:pt x="34081" y="9699"/>
                  </a:cubicBezTo>
                  <a:cubicBezTo>
                    <a:pt x="35517" y="12408"/>
                    <a:pt x="36194" y="15298"/>
                    <a:pt x="36193" y="18368"/>
                  </a:cubicBezTo>
                  <a:cubicBezTo>
                    <a:pt x="36183" y="40360"/>
                    <a:pt x="36188" y="62353"/>
                    <a:pt x="36188" y="84345"/>
                  </a:cubicBezTo>
                  <a:cubicBezTo>
                    <a:pt x="36188" y="84443"/>
                    <a:pt x="36182" y="84540"/>
                    <a:pt x="36180" y="84638"/>
                  </a:cubicBezTo>
                  <a:lnTo>
                    <a:pt x="36339" y="84638"/>
                  </a:lnTo>
                  <a:cubicBezTo>
                    <a:pt x="36339" y="62657"/>
                    <a:pt x="36340" y="40674"/>
                    <a:pt x="36338" y="18692"/>
                  </a:cubicBezTo>
                  <a:cubicBezTo>
                    <a:pt x="36338" y="18123"/>
                    <a:pt x="36336" y="17553"/>
                    <a:pt x="36300" y="16984"/>
                  </a:cubicBezTo>
                  <a:cubicBezTo>
                    <a:pt x="36206" y="15529"/>
                    <a:pt x="35947" y="14108"/>
                    <a:pt x="35507" y="12722"/>
                  </a:cubicBezTo>
                  <a:cubicBezTo>
                    <a:pt x="34476" y="9480"/>
                    <a:pt x="32680" y="6738"/>
                    <a:pt x="30129" y="4491"/>
                  </a:cubicBezTo>
                  <a:cubicBezTo>
                    <a:pt x="28537" y="3089"/>
                    <a:pt x="26750" y="2002"/>
                    <a:pt x="24777" y="1235"/>
                  </a:cubicBezTo>
                  <a:cubicBezTo>
                    <a:pt x="22661" y="413"/>
                    <a:pt x="20479" y="0"/>
                    <a:pt x="18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6775" y="3133975"/>
              <a:ext cx="819550" cy="2075100"/>
            </a:xfrm>
            <a:custGeom>
              <a:rect b="b" l="l" r="r" t="t"/>
              <a:pathLst>
                <a:path extrusionOk="0" h="83004" w="32782">
                  <a:moveTo>
                    <a:pt x="16320" y="0"/>
                  </a:moveTo>
                  <a:cubicBezTo>
                    <a:pt x="14438" y="0"/>
                    <a:pt x="12593" y="319"/>
                    <a:pt x="10806" y="986"/>
                  </a:cubicBezTo>
                  <a:cubicBezTo>
                    <a:pt x="6763" y="2496"/>
                    <a:pt x="3745" y="5179"/>
                    <a:pt x="1769" y="9015"/>
                  </a:cubicBezTo>
                  <a:cubicBezTo>
                    <a:pt x="549" y="11382"/>
                    <a:pt x="2" y="13918"/>
                    <a:pt x="2" y="16580"/>
                  </a:cubicBezTo>
                  <a:cubicBezTo>
                    <a:pt x="4" y="38597"/>
                    <a:pt x="3" y="60613"/>
                    <a:pt x="3" y="82630"/>
                  </a:cubicBezTo>
                  <a:cubicBezTo>
                    <a:pt x="3" y="82754"/>
                    <a:pt x="1" y="82879"/>
                    <a:pt x="0" y="83003"/>
                  </a:cubicBezTo>
                  <a:lnTo>
                    <a:pt x="160" y="83003"/>
                  </a:lnTo>
                  <a:cubicBezTo>
                    <a:pt x="160" y="82960"/>
                    <a:pt x="158" y="82915"/>
                    <a:pt x="158" y="82870"/>
                  </a:cubicBezTo>
                  <a:cubicBezTo>
                    <a:pt x="158" y="60720"/>
                    <a:pt x="159" y="38571"/>
                    <a:pt x="156" y="16420"/>
                  </a:cubicBezTo>
                  <a:cubicBezTo>
                    <a:pt x="156" y="15734"/>
                    <a:pt x="192" y="15050"/>
                    <a:pt x="280" y="14371"/>
                  </a:cubicBezTo>
                  <a:cubicBezTo>
                    <a:pt x="546" y="12302"/>
                    <a:pt x="1174" y="10349"/>
                    <a:pt x="2190" y="8525"/>
                  </a:cubicBezTo>
                  <a:cubicBezTo>
                    <a:pt x="3333" y="6473"/>
                    <a:pt x="4840" y="4737"/>
                    <a:pt x="6729" y="3344"/>
                  </a:cubicBezTo>
                  <a:cubicBezTo>
                    <a:pt x="9159" y="1553"/>
                    <a:pt x="11875" y="505"/>
                    <a:pt x="14889" y="223"/>
                  </a:cubicBezTo>
                  <a:cubicBezTo>
                    <a:pt x="15402" y="175"/>
                    <a:pt x="15915" y="151"/>
                    <a:pt x="16426" y="151"/>
                  </a:cubicBezTo>
                  <a:cubicBezTo>
                    <a:pt x="17404" y="151"/>
                    <a:pt x="18376" y="240"/>
                    <a:pt x="19343" y="419"/>
                  </a:cubicBezTo>
                  <a:cubicBezTo>
                    <a:pt x="21923" y="894"/>
                    <a:pt x="24253" y="1944"/>
                    <a:pt x="26329" y="3554"/>
                  </a:cubicBezTo>
                  <a:cubicBezTo>
                    <a:pt x="28316" y="5095"/>
                    <a:pt x="29866" y="7000"/>
                    <a:pt x="30974" y="9258"/>
                  </a:cubicBezTo>
                  <a:cubicBezTo>
                    <a:pt x="32118" y="11590"/>
                    <a:pt x="32629" y="14062"/>
                    <a:pt x="32629" y="16660"/>
                  </a:cubicBezTo>
                  <a:cubicBezTo>
                    <a:pt x="32620" y="38659"/>
                    <a:pt x="32623" y="60658"/>
                    <a:pt x="32623" y="82656"/>
                  </a:cubicBezTo>
                  <a:cubicBezTo>
                    <a:pt x="32623" y="82772"/>
                    <a:pt x="32622" y="82888"/>
                    <a:pt x="32621" y="83003"/>
                  </a:cubicBezTo>
                  <a:lnTo>
                    <a:pt x="32782" y="83003"/>
                  </a:lnTo>
                  <a:cubicBezTo>
                    <a:pt x="32780" y="80367"/>
                    <a:pt x="32778" y="77729"/>
                    <a:pt x="32778" y="75092"/>
                  </a:cubicBezTo>
                  <a:cubicBezTo>
                    <a:pt x="32778" y="55472"/>
                    <a:pt x="32779" y="35853"/>
                    <a:pt x="32773" y="16232"/>
                  </a:cubicBezTo>
                  <a:cubicBezTo>
                    <a:pt x="32773" y="15002"/>
                    <a:pt x="32619" y="13785"/>
                    <a:pt x="32324" y="12588"/>
                  </a:cubicBezTo>
                  <a:cubicBezTo>
                    <a:pt x="31425" y="8947"/>
                    <a:pt x="29527" y="5937"/>
                    <a:pt x="26603" y="3589"/>
                  </a:cubicBezTo>
                  <a:cubicBezTo>
                    <a:pt x="23923" y="1438"/>
                    <a:pt x="20852" y="260"/>
                    <a:pt x="17431" y="37"/>
                  </a:cubicBezTo>
                  <a:cubicBezTo>
                    <a:pt x="17060" y="12"/>
                    <a:pt x="16689" y="0"/>
                    <a:pt x="1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9225" y="3154625"/>
              <a:ext cx="774550" cy="2054450"/>
            </a:xfrm>
            <a:custGeom>
              <a:rect b="b" l="l" r="r" t="t"/>
              <a:pathLst>
                <a:path extrusionOk="0" h="82178" w="30982">
                  <a:moveTo>
                    <a:pt x="15539" y="1"/>
                  </a:moveTo>
                  <a:cubicBezTo>
                    <a:pt x="14961" y="1"/>
                    <a:pt x="14379" y="33"/>
                    <a:pt x="13791" y="96"/>
                  </a:cubicBezTo>
                  <a:cubicBezTo>
                    <a:pt x="11797" y="314"/>
                    <a:pt x="9918" y="894"/>
                    <a:pt x="8155" y="1849"/>
                  </a:cubicBezTo>
                  <a:cubicBezTo>
                    <a:pt x="5387" y="3350"/>
                    <a:pt x="3261" y="5497"/>
                    <a:pt x="1787" y="8276"/>
                  </a:cubicBezTo>
                  <a:cubicBezTo>
                    <a:pt x="572" y="10565"/>
                    <a:pt x="1" y="13017"/>
                    <a:pt x="2" y="15614"/>
                  </a:cubicBezTo>
                  <a:cubicBezTo>
                    <a:pt x="7" y="37704"/>
                    <a:pt x="5" y="59793"/>
                    <a:pt x="5" y="81883"/>
                  </a:cubicBezTo>
                  <a:cubicBezTo>
                    <a:pt x="5" y="81981"/>
                    <a:pt x="8" y="82079"/>
                    <a:pt x="9" y="82177"/>
                  </a:cubicBezTo>
                  <a:lnTo>
                    <a:pt x="170" y="82177"/>
                  </a:lnTo>
                  <a:cubicBezTo>
                    <a:pt x="165" y="82080"/>
                    <a:pt x="158" y="81982"/>
                    <a:pt x="158" y="81884"/>
                  </a:cubicBezTo>
                  <a:cubicBezTo>
                    <a:pt x="157" y="59787"/>
                    <a:pt x="158" y="37688"/>
                    <a:pt x="155" y="15591"/>
                  </a:cubicBezTo>
                  <a:cubicBezTo>
                    <a:pt x="155" y="14664"/>
                    <a:pt x="214" y="13743"/>
                    <a:pt x="379" y="12829"/>
                  </a:cubicBezTo>
                  <a:cubicBezTo>
                    <a:pt x="929" y="9774"/>
                    <a:pt x="2280" y="7124"/>
                    <a:pt x="4413" y="4878"/>
                  </a:cubicBezTo>
                  <a:cubicBezTo>
                    <a:pt x="5738" y="3484"/>
                    <a:pt x="7279" y="2379"/>
                    <a:pt x="9028" y="1574"/>
                  </a:cubicBezTo>
                  <a:cubicBezTo>
                    <a:pt x="11106" y="617"/>
                    <a:pt x="13242" y="135"/>
                    <a:pt x="15428" y="135"/>
                  </a:cubicBezTo>
                  <a:cubicBezTo>
                    <a:pt x="16508" y="135"/>
                    <a:pt x="17600" y="253"/>
                    <a:pt x="18704" y="489"/>
                  </a:cubicBezTo>
                  <a:cubicBezTo>
                    <a:pt x="22347" y="1266"/>
                    <a:pt x="25330" y="3153"/>
                    <a:pt x="27613" y="6094"/>
                  </a:cubicBezTo>
                  <a:cubicBezTo>
                    <a:pt x="29774" y="8878"/>
                    <a:pt x="30832" y="12054"/>
                    <a:pt x="30831" y="15591"/>
                  </a:cubicBezTo>
                  <a:cubicBezTo>
                    <a:pt x="30825" y="37688"/>
                    <a:pt x="30828" y="59787"/>
                    <a:pt x="30827" y="81884"/>
                  </a:cubicBezTo>
                  <a:cubicBezTo>
                    <a:pt x="30827" y="81982"/>
                    <a:pt x="30820" y="82080"/>
                    <a:pt x="30816" y="82177"/>
                  </a:cubicBezTo>
                  <a:lnTo>
                    <a:pt x="30975" y="82177"/>
                  </a:lnTo>
                  <a:cubicBezTo>
                    <a:pt x="30977" y="82098"/>
                    <a:pt x="30979" y="82018"/>
                    <a:pt x="30979" y="81937"/>
                  </a:cubicBezTo>
                  <a:cubicBezTo>
                    <a:pt x="30980" y="59812"/>
                    <a:pt x="30979" y="37686"/>
                    <a:pt x="30981" y="15561"/>
                  </a:cubicBezTo>
                  <a:cubicBezTo>
                    <a:pt x="30981" y="14686"/>
                    <a:pt x="30915" y="13820"/>
                    <a:pt x="30771" y="12959"/>
                  </a:cubicBezTo>
                  <a:cubicBezTo>
                    <a:pt x="30233" y="9743"/>
                    <a:pt x="28810" y="6976"/>
                    <a:pt x="26548" y="4645"/>
                  </a:cubicBezTo>
                  <a:cubicBezTo>
                    <a:pt x="25234" y="3291"/>
                    <a:pt x="23713" y="2220"/>
                    <a:pt x="21996" y="1431"/>
                  </a:cubicBezTo>
                  <a:cubicBezTo>
                    <a:pt x="19920" y="478"/>
                    <a:pt x="17769" y="1"/>
                    <a:pt x="15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10800" y="3174900"/>
              <a:ext cx="731850" cy="2034175"/>
            </a:xfrm>
            <a:custGeom>
              <a:rect b="b" l="l" r="r" t="t"/>
              <a:pathLst>
                <a:path extrusionOk="0" h="81367" w="29274">
                  <a:moveTo>
                    <a:pt x="14519" y="1"/>
                  </a:moveTo>
                  <a:cubicBezTo>
                    <a:pt x="13646" y="1"/>
                    <a:pt x="12776" y="92"/>
                    <a:pt x="11916" y="260"/>
                  </a:cubicBezTo>
                  <a:cubicBezTo>
                    <a:pt x="8459" y="935"/>
                    <a:pt x="5595" y="2632"/>
                    <a:pt x="3355" y="5342"/>
                  </a:cubicBezTo>
                  <a:cubicBezTo>
                    <a:pt x="1079" y="8096"/>
                    <a:pt x="12" y="11297"/>
                    <a:pt x="12" y="14861"/>
                  </a:cubicBezTo>
                  <a:cubicBezTo>
                    <a:pt x="11" y="36906"/>
                    <a:pt x="11" y="58949"/>
                    <a:pt x="11" y="80993"/>
                  </a:cubicBezTo>
                  <a:cubicBezTo>
                    <a:pt x="11" y="81117"/>
                    <a:pt x="5" y="81242"/>
                    <a:pt x="0" y="81366"/>
                  </a:cubicBezTo>
                  <a:lnTo>
                    <a:pt x="160" y="81366"/>
                  </a:lnTo>
                  <a:cubicBezTo>
                    <a:pt x="161" y="81269"/>
                    <a:pt x="163" y="81171"/>
                    <a:pt x="163" y="81073"/>
                  </a:cubicBezTo>
                  <a:cubicBezTo>
                    <a:pt x="163" y="58958"/>
                    <a:pt x="164" y="36844"/>
                    <a:pt x="163" y="14729"/>
                  </a:cubicBezTo>
                  <a:cubicBezTo>
                    <a:pt x="163" y="13846"/>
                    <a:pt x="225" y="12968"/>
                    <a:pt x="388" y="12102"/>
                  </a:cubicBezTo>
                  <a:cubicBezTo>
                    <a:pt x="1065" y="8491"/>
                    <a:pt x="2830" y="5524"/>
                    <a:pt x="5708" y="3243"/>
                  </a:cubicBezTo>
                  <a:cubicBezTo>
                    <a:pt x="8115" y="1336"/>
                    <a:pt x="10879" y="339"/>
                    <a:pt x="13936" y="164"/>
                  </a:cubicBezTo>
                  <a:cubicBezTo>
                    <a:pt x="14180" y="150"/>
                    <a:pt x="14423" y="143"/>
                    <a:pt x="14666" y="143"/>
                  </a:cubicBezTo>
                  <a:cubicBezTo>
                    <a:pt x="15568" y="143"/>
                    <a:pt x="16466" y="238"/>
                    <a:pt x="17355" y="415"/>
                  </a:cubicBezTo>
                  <a:cubicBezTo>
                    <a:pt x="21038" y="1149"/>
                    <a:pt x="24014" y="3025"/>
                    <a:pt x="26256" y="6031"/>
                  </a:cubicBezTo>
                  <a:cubicBezTo>
                    <a:pt x="28190" y="8626"/>
                    <a:pt x="29097" y="11574"/>
                    <a:pt x="29097" y="14809"/>
                  </a:cubicBezTo>
                  <a:cubicBezTo>
                    <a:pt x="29095" y="36862"/>
                    <a:pt x="29095" y="58913"/>
                    <a:pt x="29096" y="80966"/>
                  </a:cubicBezTo>
                  <a:cubicBezTo>
                    <a:pt x="29096" y="81099"/>
                    <a:pt x="29098" y="81233"/>
                    <a:pt x="29098" y="81366"/>
                  </a:cubicBezTo>
                  <a:lnTo>
                    <a:pt x="29259" y="81366"/>
                  </a:lnTo>
                  <a:cubicBezTo>
                    <a:pt x="29256" y="81242"/>
                    <a:pt x="29249" y="81118"/>
                    <a:pt x="29249" y="80993"/>
                  </a:cubicBezTo>
                  <a:cubicBezTo>
                    <a:pt x="29248" y="59787"/>
                    <a:pt x="29249" y="38580"/>
                    <a:pt x="29246" y="17374"/>
                  </a:cubicBezTo>
                  <a:cubicBezTo>
                    <a:pt x="29246" y="16235"/>
                    <a:pt x="29273" y="15095"/>
                    <a:pt x="29216" y="13955"/>
                  </a:cubicBezTo>
                  <a:cubicBezTo>
                    <a:pt x="29175" y="13136"/>
                    <a:pt x="29080" y="12325"/>
                    <a:pt x="28903" y="11526"/>
                  </a:cubicBezTo>
                  <a:cubicBezTo>
                    <a:pt x="28189" y="8305"/>
                    <a:pt x="26577" y="5618"/>
                    <a:pt x="24070" y="3483"/>
                  </a:cubicBezTo>
                  <a:cubicBezTo>
                    <a:pt x="21396" y="1204"/>
                    <a:pt x="18277" y="76"/>
                    <a:pt x="14776" y="3"/>
                  </a:cubicBezTo>
                  <a:cubicBezTo>
                    <a:pt x="14690" y="2"/>
                    <a:pt x="14605" y="1"/>
                    <a:pt x="1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33450" y="3195525"/>
              <a:ext cx="686375" cy="2013550"/>
            </a:xfrm>
            <a:custGeom>
              <a:rect b="b" l="l" r="r" t="t"/>
              <a:pathLst>
                <a:path extrusionOk="0" h="80542" w="27455">
                  <a:moveTo>
                    <a:pt x="13691" y="0"/>
                  </a:moveTo>
                  <a:cubicBezTo>
                    <a:pt x="12882" y="0"/>
                    <a:pt x="12075" y="74"/>
                    <a:pt x="11272" y="225"/>
                  </a:cubicBezTo>
                  <a:cubicBezTo>
                    <a:pt x="7987" y="842"/>
                    <a:pt x="5267" y="2434"/>
                    <a:pt x="3144" y="5004"/>
                  </a:cubicBezTo>
                  <a:cubicBezTo>
                    <a:pt x="1012" y="7582"/>
                    <a:pt x="0" y="10577"/>
                    <a:pt x="1" y="13926"/>
                  </a:cubicBezTo>
                  <a:cubicBezTo>
                    <a:pt x="5" y="36131"/>
                    <a:pt x="2" y="58337"/>
                    <a:pt x="2" y="80541"/>
                  </a:cubicBezTo>
                  <a:lnTo>
                    <a:pt x="163" y="80541"/>
                  </a:lnTo>
                  <a:cubicBezTo>
                    <a:pt x="161" y="80426"/>
                    <a:pt x="158" y="80310"/>
                    <a:pt x="158" y="80194"/>
                  </a:cubicBezTo>
                  <a:cubicBezTo>
                    <a:pt x="158" y="58069"/>
                    <a:pt x="158" y="35945"/>
                    <a:pt x="156" y="13821"/>
                  </a:cubicBezTo>
                  <a:cubicBezTo>
                    <a:pt x="156" y="12964"/>
                    <a:pt x="215" y="12113"/>
                    <a:pt x="376" y="11273"/>
                  </a:cubicBezTo>
                  <a:cubicBezTo>
                    <a:pt x="1048" y="7769"/>
                    <a:pt x="2809" y="4926"/>
                    <a:pt x="5668" y="2814"/>
                  </a:cubicBezTo>
                  <a:cubicBezTo>
                    <a:pt x="8079" y="1032"/>
                    <a:pt x="10730" y="145"/>
                    <a:pt x="13583" y="145"/>
                  </a:cubicBezTo>
                  <a:cubicBezTo>
                    <a:pt x="14357" y="145"/>
                    <a:pt x="15146" y="210"/>
                    <a:pt x="15949" y="341"/>
                  </a:cubicBezTo>
                  <a:cubicBezTo>
                    <a:pt x="19290" y="883"/>
                    <a:pt x="22044" y="2500"/>
                    <a:pt x="24194" y="5103"/>
                  </a:cubicBezTo>
                  <a:cubicBezTo>
                    <a:pt x="26281" y="7630"/>
                    <a:pt x="27294" y="10559"/>
                    <a:pt x="27293" y="13848"/>
                  </a:cubicBezTo>
                  <a:cubicBezTo>
                    <a:pt x="27287" y="35963"/>
                    <a:pt x="27290" y="58079"/>
                    <a:pt x="27289" y="80194"/>
                  </a:cubicBezTo>
                  <a:cubicBezTo>
                    <a:pt x="27289" y="80310"/>
                    <a:pt x="27286" y="80426"/>
                    <a:pt x="27285" y="80541"/>
                  </a:cubicBezTo>
                  <a:lnTo>
                    <a:pt x="27445" y="80541"/>
                  </a:lnTo>
                  <a:cubicBezTo>
                    <a:pt x="27445" y="58604"/>
                    <a:pt x="27445" y="36666"/>
                    <a:pt x="27443" y="14728"/>
                  </a:cubicBezTo>
                  <a:cubicBezTo>
                    <a:pt x="27443" y="14052"/>
                    <a:pt x="27454" y="13376"/>
                    <a:pt x="27402" y="12699"/>
                  </a:cubicBezTo>
                  <a:cubicBezTo>
                    <a:pt x="27313" y="11548"/>
                    <a:pt x="27094" y="10426"/>
                    <a:pt x="26722" y="9338"/>
                  </a:cubicBezTo>
                  <a:cubicBezTo>
                    <a:pt x="25857" y="6805"/>
                    <a:pt x="24380" y="4693"/>
                    <a:pt x="22295" y="3018"/>
                  </a:cubicBezTo>
                  <a:cubicBezTo>
                    <a:pt x="20059" y="1223"/>
                    <a:pt x="17498" y="233"/>
                    <a:pt x="14644" y="34"/>
                  </a:cubicBezTo>
                  <a:cubicBezTo>
                    <a:pt x="14326" y="12"/>
                    <a:pt x="14009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77550" y="3236400"/>
              <a:ext cx="597975" cy="1972675"/>
            </a:xfrm>
            <a:custGeom>
              <a:rect b="b" l="l" r="r" t="t"/>
              <a:pathLst>
                <a:path extrusionOk="0" h="78907" w="23919">
                  <a:moveTo>
                    <a:pt x="11854" y="0"/>
                  </a:moveTo>
                  <a:cubicBezTo>
                    <a:pt x="11072" y="0"/>
                    <a:pt x="10294" y="91"/>
                    <a:pt x="9527" y="258"/>
                  </a:cubicBezTo>
                  <a:cubicBezTo>
                    <a:pt x="6300" y="969"/>
                    <a:pt x="3762" y="2700"/>
                    <a:pt x="1942" y="5462"/>
                  </a:cubicBezTo>
                  <a:cubicBezTo>
                    <a:pt x="586" y="7519"/>
                    <a:pt x="3" y="9805"/>
                    <a:pt x="3" y="12263"/>
                  </a:cubicBezTo>
                  <a:cubicBezTo>
                    <a:pt x="7" y="34353"/>
                    <a:pt x="5" y="56443"/>
                    <a:pt x="5" y="78533"/>
                  </a:cubicBezTo>
                  <a:cubicBezTo>
                    <a:pt x="5" y="78657"/>
                    <a:pt x="2" y="78782"/>
                    <a:pt x="1" y="78906"/>
                  </a:cubicBezTo>
                  <a:lnTo>
                    <a:pt x="160" y="78906"/>
                  </a:lnTo>
                  <a:cubicBezTo>
                    <a:pt x="160" y="56550"/>
                    <a:pt x="160" y="34193"/>
                    <a:pt x="160" y="11837"/>
                  </a:cubicBezTo>
                  <a:cubicBezTo>
                    <a:pt x="160" y="11087"/>
                    <a:pt x="237" y="10343"/>
                    <a:pt x="393" y="9612"/>
                  </a:cubicBezTo>
                  <a:cubicBezTo>
                    <a:pt x="988" y="6831"/>
                    <a:pt x="2366" y="4512"/>
                    <a:pt x="4599" y="2745"/>
                  </a:cubicBezTo>
                  <a:cubicBezTo>
                    <a:pt x="6783" y="1016"/>
                    <a:pt x="9209" y="149"/>
                    <a:pt x="11841" y="149"/>
                  </a:cubicBezTo>
                  <a:cubicBezTo>
                    <a:pt x="12542" y="149"/>
                    <a:pt x="13257" y="211"/>
                    <a:pt x="13986" y="333"/>
                  </a:cubicBezTo>
                  <a:cubicBezTo>
                    <a:pt x="16710" y="791"/>
                    <a:pt x="18997" y="2097"/>
                    <a:pt x="20822" y="4180"/>
                  </a:cubicBezTo>
                  <a:cubicBezTo>
                    <a:pt x="22725" y="6354"/>
                    <a:pt x="23746" y="8899"/>
                    <a:pt x="23749" y="11784"/>
                  </a:cubicBezTo>
                  <a:cubicBezTo>
                    <a:pt x="23766" y="34158"/>
                    <a:pt x="23759" y="56532"/>
                    <a:pt x="23759" y="78906"/>
                  </a:cubicBezTo>
                  <a:lnTo>
                    <a:pt x="23919" y="78906"/>
                  </a:lnTo>
                  <a:cubicBezTo>
                    <a:pt x="23918" y="78782"/>
                    <a:pt x="23914" y="78657"/>
                    <a:pt x="23914" y="78533"/>
                  </a:cubicBezTo>
                  <a:cubicBezTo>
                    <a:pt x="23913" y="56443"/>
                    <a:pt x="23913" y="34353"/>
                    <a:pt x="23915" y="12263"/>
                  </a:cubicBezTo>
                  <a:cubicBezTo>
                    <a:pt x="23915" y="11620"/>
                    <a:pt x="23890" y="10978"/>
                    <a:pt x="23798" y="10346"/>
                  </a:cubicBezTo>
                  <a:cubicBezTo>
                    <a:pt x="23369" y="7447"/>
                    <a:pt x="22086" y="4995"/>
                    <a:pt x="19896" y="3040"/>
                  </a:cubicBezTo>
                  <a:cubicBezTo>
                    <a:pt x="17682" y="1065"/>
                    <a:pt x="15072" y="82"/>
                    <a:pt x="12120" y="4"/>
                  </a:cubicBezTo>
                  <a:cubicBezTo>
                    <a:pt x="12031" y="1"/>
                    <a:pt x="11943" y="0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00075" y="3256950"/>
              <a:ext cx="552850" cy="1952125"/>
            </a:xfrm>
            <a:custGeom>
              <a:rect b="b" l="l" r="r" t="t"/>
              <a:pathLst>
                <a:path extrusionOk="0" h="78085" w="22114">
                  <a:moveTo>
                    <a:pt x="11161" y="0"/>
                  </a:moveTo>
                  <a:cubicBezTo>
                    <a:pt x="10503" y="0"/>
                    <a:pt x="9837" y="60"/>
                    <a:pt x="9164" y="178"/>
                  </a:cubicBezTo>
                  <a:cubicBezTo>
                    <a:pt x="6365" y="669"/>
                    <a:pt x="4084" y="2051"/>
                    <a:pt x="2335" y="4287"/>
                  </a:cubicBezTo>
                  <a:cubicBezTo>
                    <a:pt x="739" y="6329"/>
                    <a:pt x="0" y="8666"/>
                    <a:pt x="0" y="11259"/>
                  </a:cubicBezTo>
                  <a:cubicBezTo>
                    <a:pt x="6" y="33437"/>
                    <a:pt x="4" y="55613"/>
                    <a:pt x="4" y="77790"/>
                  </a:cubicBezTo>
                  <a:cubicBezTo>
                    <a:pt x="4" y="77888"/>
                    <a:pt x="6" y="77986"/>
                    <a:pt x="7" y="78084"/>
                  </a:cubicBezTo>
                  <a:lnTo>
                    <a:pt x="167" y="78084"/>
                  </a:lnTo>
                  <a:cubicBezTo>
                    <a:pt x="164" y="77996"/>
                    <a:pt x="158" y="77907"/>
                    <a:pt x="158" y="77818"/>
                  </a:cubicBezTo>
                  <a:cubicBezTo>
                    <a:pt x="158" y="55606"/>
                    <a:pt x="158" y="33394"/>
                    <a:pt x="155" y="11182"/>
                  </a:cubicBezTo>
                  <a:cubicBezTo>
                    <a:pt x="155" y="10549"/>
                    <a:pt x="177" y="9917"/>
                    <a:pt x="288" y="9294"/>
                  </a:cubicBezTo>
                  <a:cubicBezTo>
                    <a:pt x="731" y="6791"/>
                    <a:pt x="1858" y="4650"/>
                    <a:pt x="3769" y="2965"/>
                  </a:cubicBezTo>
                  <a:cubicBezTo>
                    <a:pt x="5895" y="1088"/>
                    <a:pt x="8291" y="152"/>
                    <a:pt x="10921" y="152"/>
                  </a:cubicBezTo>
                  <a:cubicBezTo>
                    <a:pt x="11720" y="152"/>
                    <a:pt x="12541" y="238"/>
                    <a:pt x="13382" y="411"/>
                  </a:cubicBezTo>
                  <a:cubicBezTo>
                    <a:pt x="15814" y="910"/>
                    <a:pt x="17837" y="2162"/>
                    <a:pt x="19426" y="4073"/>
                  </a:cubicBezTo>
                  <a:cubicBezTo>
                    <a:pt x="21172" y="6174"/>
                    <a:pt x="21970" y="8604"/>
                    <a:pt x="21968" y="11343"/>
                  </a:cubicBezTo>
                  <a:cubicBezTo>
                    <a:pt x="21954" y="33465"/>
                    <a:pt x="21961" y="55588"/>
                    <a:pt x="21960" y="77711"/>
                  </a:cubicBezTo>
                  <a:cubicBezTo>
                    <a:pt x="21960" y="77835"/>
                    <a:pt x="21953" y="77960"/>
                    <a:pt x="21950" y="78084"/>
                  </a:cubicBezTo>
                  <a:lnTo>
                    <a:pt x="22111" y="78084"/>
                  </a:lnTo>
                  <a:cubicBezTo>
                    <a:pt x="22112" y="78049"/>
                    <a:pt x="22114" y="78013"/>
                    <a:pt x="22114" y="77978"/>
                  </a:cubicBezTo>
                  <a:cubicBezTo>
                    <a:pt x="22113" y="55658"/>
                    <a:pt x="22113" y="33338"/>
                    <a:pt x="22114" y="11018"/>
                  </a:cubicBezTo>
                  <a:cubicBezTo>
                    <a:pt x="22114" y="10133"/>
                    <a:pt x="22013" y="9261"/>
                    <a:pt x="21788" y="8405"/>
                  </a:cubicBezTo>
                  <a:cubicBezTo>
                    <a:pt x="20926" y="5118"/>
                    <a:pt x="18975" y="2689"/>
                    <a:pt x="15955" y="1156"/>
                  </a:cubicBezTo>
                  <a:cubicBezTo>
                    <a:pt x="14423" y="379"/>
                    <a:pt x="12818" y="0"/>
                    <a:pt x="1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21575" y="3277525"/>
              <a:ext cx="509925" cy="1931550"/>
            </a:xfrm>
            <a:custGeom>
              <a:rect b="b" l="l" r="r" t="t"/>
              <a:pathLst>
                <a:path extrusionOk="0" h="77262" w="20397">
                  <a:moveTo>
                    <a:pt x="10315" y="0"/>
                  </a:moveTo>
                  <a:cubicBezTo>
                    <a:pt x="9694" y="0"/>
                    <a:pt x="9059" y="56"/>
                    <a:pt x="8412" y="169"/>
                  </a:cubicBezTo>
                  <a:cubicBezTo>
                    <a:pt x="5862" y="612"/>
                    <a:pt x="3785" y="1894"/>
                    <a:pt x="2184" y="3925"/>
                  </a:cubicBezTo>
                  <a:cubicBezTo>
                    <a:pt x="677" y="5837"/>
                    <a:pt x="13" y="8038"/>
                    <a:pt x="13" y="10457"/>
                  </a:cubicBezTo>
                  <a:cubicBezTo>
                    <a:pt x="13" y="32601"/>
                    <a:pt x="13" y="54745"/>
                    <a:pt x="12" y="76888"/>
                  </a:cubicBezTo>
                  <a:cubicBezTo>
                    <a:pt x="12" y="77013"/>
                    <a:pt x="5" y="77137"/>
                    <a:pt x="1" y="77261"/>
                  </a:cubicBezTo>
                  <a:lnTo>
                    <a:pt x="162" y="77261"/>
                  </a:lnTo>
                  <a:cubicBezTo>
                    <a:pt x="163" y="77137"/>
                    <a:pt x="166" y="77012"/>
                    <a:pt x="166" y="76888"/>
                  </a:cubicBezTo>
                  <a:cubicBezTo>
                    <a:pt x="166" y="54718"/>
                    <a:pt x="166" y="32549"/>
                    <a:pt x="166" y="10381"/>
                  </a:cubicBezTo>
                  <a:cubicBezTo>
                    <a:pt x="166" y="9757"/>
                    <a:pt x="208" y="9136"/>
                    <a:pt x="317" y="8522"/>
                  </a:cubicBezTo>
                  <a:cubicBezTo>
                    <a:pt x="799" y="5773"/>
                    <a:pt x="2182" y="3582"/>
                    <a:pt x="4450" y="1976"/>
                  </a:cubicBezTo>
                  <a:cubicBezTo>
                    <a:pt x="6180" y="751"/>
                    <a:pt x="8073" y="153"/>
                    <a:pt x="10103" y="153"/>
                  </a:cubicBezTo>
                  <a:cubicBezTo>
                    <a:pt x="10613" y="153"/>
                    <a:pt x="11131" y="191"/>
                    <a:pt x="11658" y="266"/>
                  </a:cubicBezTo>
                  <a:cubicBezTo>
                    <a:pt x="14150" y="621"/>
                    <a:pt x="16211" y="1790"/>
                    <a:pt x="17838" y="3695"/>
                  </a:cubicBezTo>
                  <a:cubicBezTo>
                    <a:pt x="19474" y="5610"/>
                    <a:pt x="20232" y="7862"/>
                    <a:pt x="20232" y="10381"/>
                  </a:cubicBezTo>
                  <a:cubicBezTo>
                    <a:pt x="20230" y="32549"/>
                    <a:pt x="20231" y="54718"/>
                    <a:pt x="20231" y="76888"/>
                  </a:cubicBezTo>
                  <a:cubicBezTo>
                    <a:pt x="20231" y="77012"/>
                    <a:pt x="20235" y="77137"/>
                    <a:pt x="20237" y="77261"/>
                  </a:cubicBezTo>
                  <a:lnTo>
                    <a:pt x="20396" y="77261"/>
                  </a:lnTo>
                  <a:cubicBezTo>
                    <a:pt x="20392" y="77137"/>
                    <a:pt x="20385" y="77013"/>
                    <a:pt x="20385" y="76888"/>
                  </a:cubicBezTo>
                  <a:cubicBezTo>
                    <a:pt x="20384" y="54798"/>
                    <a:pt x="20385" y="32708"/>
                    <a:pt x="20382" y="10618"/>
                  </a:cubicBezTo>
                  <a:cubicBezTo>
                    <a:pt x="20381" y="9943"/>
                    <a:pt x="20354" y="9268"/>
                    <a:pt x="20243" y="8597"/>
                  </a:cubicBezTo>
                  <a:cubicBezTo>
                    <a:pt x="19815" y="5998"/>
                    <a:pt x="18583" y="3853"/>
                    <a:pt x="16526" y="2225"/>
                  </a:cubicBezTo>
                  <a:cubicBezTo>
                    <a:pt x="14655" y="743"/>
                    <a:pt x="12573" y="0"/>
                    <a:pt x="10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4275" y="3298200"/>
              <a:ext cx="464525" cy="1910875"/>
            </a:xfrm>
            <a:custGeom>
              <a:rect b="b" l="l" r="r" t="t"/>
              <a:pathLst>
                <a:path extrusionOk="0" h="76435" w="18581">
                  <a:moveTo>
                    <a:pt x="9368" y="1"/>
                  </a:moveTo>
                  <a:cubicBezTo>
                    <a:pt x="8951" y="1"/>
                    <a:pt x="8527" y="27"/>
                    <a:pt x="8096" y="81"/>
                  </a:cubicBezTo>
                  <a:cubicBezTo>
                    <a:pt x="6157" y="321"/>
                    <a:pt x="4459" y="1111"/>
                    <a:pt x="3031" y="2436"/>
                  </a:cubicBezTo>
                  <a:cubicBezTo>
                    <a:pt x="999" y="4320"/>
                    <a:pt x="3" y="6673"/>
                    <a:pt x="3" y="9447"/>
                  </a:cubicBezTo>
                  <a:cubicBezTo>
                    <a:pt x="3" y="31652"/>
                    <a:pt x="3" y="53856"/>
                    <a:pt x="3" y="76060"/>
                  </a:cubicBezTo>
                  <a:cubicBezTo>
                    <a:pt x="3" y="76185"/>
                    <a:pt x="2" y="76310"/>
                    <a:pt x="1" y="76434"/>
                  </a:cubicBezTo>
                  <a:lnTo>
                    <a:pt x="161" y="76434"/>
                  </a:lnTo>
                  <a:cubicBezTo>
                    <a:pt x="159" y="76354"/>
                    <a:pt x="157" y="76274"/>
                    <a:pt x="157" y="76194"/>
                  </a:cubicBezTo>
                  <a:cubicBezTo>
                    <a:pt x="157" y="53902"/>
                    <a:pt x="157" y="31609"/>
                    <a:pt x="156" y="9318"/>
                  </a:cubicBezTo>
                  <a:cubicBezTo>
                    <a:pt x="156" y="8836"/>
                    <a:pt x="185" y="8358"/>
                    <a:pt x="264" y="7883"/>
                  </a:cubicBezTo>
                  <a:cubicBezTo>
                    <a:pt x="674" y="5391"/>
                    <a:pt x="1891" y="3382"/>
                    <a:pt x="3924" y="1898"/>
                  </a:cubicBezTo>
                  <a:cubicBezTo>
                    <a:pt x="5530" y="726"/>
                    <a:pt x="7299" y="144"/>
                    <a:pt x="9208" y="144"/>
                  </a:cubicBezTo>
                  <a:cubicBezTo>
                    <a:pt x="9656" y="144"/>
                    <a:pt x="10113" y="176"/>
                    <a:pt x="10577" y="240"/>
                  </a:cubicBezTo>
                  <a:cubicBezTo>
                    <a:pt x="12437" y="497"/>
                    <a:pt x="14069" y="1262"/>
                    <a:pt x="15442" y="2537"/>
                  </a:cubicBezTo>
                  <a:cubicBezTo>
                    <a:pt x="17454" y="4404"/>
                    <a:pt x="18427" y="6726"/>
                    <a:pt x="18427" y="9478"/>
                  </a:cubicBezTo>
                  <a:cubicBezTo>
                    <a:pt x="18422" y="31672"/>
                    <a:pt x="18424" y="53866"/>
                    <a:pt x="18424" y="76060"/>
                  </a:cubicBezTo>
                  <a:cubicBezTo>
                    <a:pt x="18424" y="76185"/>
                    <a:pt x="18422" y="76310"/>
                    <a:pt x="18421" y="76434"/>
                  </a:cubicBezTo>
                  <a:lnTo>
                    <a:pt x="18581" y="76434"/>
                  </a:lnTo>
                  <a:cubicBezTo>
                    <a:pt x="18581" y="76310"/>
                    <a:pt x="18578" y="76185"/>
                    <a:pt x="18578" y="76061"/>
                  </a:cubicBezTo>
                  <a:cubicBezTo>
                    <a:pt x="18578" y="53909"/>
                    <a:pt x="18578" y="31759"/>
                    <a:pt x="18581" y="9608"/>
                  </a:cubicBezTo>
                  <a:cubicBezTo>
                    <a:pt x="18581" y="9065"/>
                    <a:pt x="18559" y="8524"/>
                    <a:pt x="18479" y="7986"/>
                  </a:cubicBezTo>
                  <a:cubicBezTo>
                    <a:pt x="18119" y="5549"/>
                    <a:pt x="16982" y="3547"/>
                    <a:pt x="15062" y="2021"/>
                  </a:cubicBezTo>
                  <a:cubicBezTo>
                    <a:pt x="13363" y="671"/>
                    <a:pt x="11456" y="1"/>
                    <a:pt x="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88325" y="3339375"/>
              <a:ext cx="376450" cy="1869700"/>
            </a:xfrm>
            <a:custGeom>
              <a:rect b="b" l="l" r="r" t="t"/>
              <a:pathLst>
                <a:path extrusionOk="0" h="74788" w="15058">
                  <a:moveTo>
                    <a:pt x="7584" y="1"/>
                  </a:moveTo>
                  <a:cubicBezTo>
                    <a:pt x="7343" y="1"/>
                    <a:pt x="7099" y="11"/>
                    <a:pt x="6851" y="32"/>
                  </a:cubicBezTo>
                  <a:cubicBezTo>
                    <a:pt x="5060" y="185"/>
                    <a:pt x="3523" y="906"/>
                    <a:pt x="2255" y="2162"/>
                  </a:cubicBezTo>
                  <a:cubicBezTo>
                    <a:pt x="739" y="3661"/>
                    <a:pt x="11" y="5511"/>
                    <a:pt x="10" y="7641"/>
                  </a:cubicBezTo>
                  <a:cubicBezTo>
                    <a:pt x="8" y="29898"/>
                    <a:pt x="9" y="52156"/>
                    <a:pt x="8" y="74414"/>
                  </a:cubicBezTo>
                  <a:cubicBezTo>
                    <a:pt x="8" y="74538"/>
                    <a:pt x="3" y="74663"/>
                    <a:pt x="1" y="74787"/>
                  </a:cubicBezTo>
                  <a:lnTo>
                    <a:pt x="161" y="74787"/>
                  </a:lnTo>
                  <a:cubicBezTo>
                    <a:pt x="162" y="74663"/>
                    <a:pt x="163" y="74538"/>
                    <a:pt x="163" y="74414"/>
                  </a:cubicBezTo>
                  <a:cubicBezTo>
                    <a:pt x="163" y="52219"/>
                    <a:pt x="163" y="30025"/>
                    <a:pt x="164" y="7832"/>
                  </a:cubicBezTo>
                  <a:cubicBezTo>
                    <a:pt x="164" y="7484"/>
                    <a:pt x="169" y="7139"/>
                    <a:pt x="203" y="6791"/>
                  </a:cubicBezTo>
                  <a:cubicBezTo>
                    <a:pt x="370" y="5099"/>
                    <a:pt x="1033" y="3626"/>
                    <a:pt x="2213" y="2415"/>
                  </a:cubicBezTo>
                  <a:cubicBezTo>
                    <a:pt x="3685" y="907"/>
                    <a:pt x="5445" y="147"/>
                    <a:pt x="7467" y="147"/>
                  </a:cubicBezTo>
                  <a:cubicBezTo>
                    <a:pt x="7774" y="147"/>
                    <a:pt x="8087" y="164"/>
                    <a:pt x="8406" y="199"/>
                  </a:cubicBezTo>
                  <a:cubicBezTo>
                    <a:pt x="10034" y="378"/>
                    <a:pt x="11446" y="1053"/>
                    <a:pt x="12619" y="2188"/>
                  </a:cubicBezTo>
                  <a:cubicBezTo>
                    <a:pt x="14146" y="3665"/>
                    <a:pt x="14895" y="5489"/>
                    <a:pt x="14895" y="7618"/>
                  </a:cubicBezTo>
                  <a:cubicBezTo>
                    <a:pt x="14896" y="29874"/>
                    <a:pt x="14895" y="52130"/>
                    <a:pt x="14895" y="74387"/>
                  </a:cubicBezTo>
                  <a:cubicBezTo>
                    <a:pt x="14895" y="74520"/>
                    <a:pt x="14897" y="74654"/>
                    <a:pt x="14897" y="74787"/>
                  </a:cubicBezTo>
                  <a:lnTo>
                    <a:pt x="15057" y="74787"/>
                  </a:lnTo>
                  <a:cubicBezTo>
                    <a:pt x="15054" y="74663"/>
                    <a:pt x="15049" y="74538"/>
                    <a:pt x="15049" y="74414"/>
                  </a:cubicBezTo>
                  <a:cubicBezTo>
                    <a:pt x="15049" y="52281"/>
                    <a:pt x="15049" y="30148"/>
                    <a:pt x="15048" y="8014"/>
                  </a:cubicBezTo>
                  <a:cubicBezTo>
                    <a:pt x="15048" y="7677"/>
                    <a:pt x="15038" y="7339"/>
                    <a:pt x="15016" y="7001"/>
                  </a:cubicBezTo>
                  <a:cubicBezTo>
                    <a:pt x="14887" y="5117"/>
                    <a:pt x="14157" y="3496"/>
                    <a:pt x="12820" y="2183"/>
                  </a:cubicBezTo>
                  <a:cubicBezTo>
                    <a:pt x="11347" y="735"/>
                    <a:pt x="959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10875" y="3359900"/>
              <a:ext cx="331225" cy="1849175"/>
            </a:xfrm>
            <a:custGeom>
              <a:rect b="b" l="l" r="r" t="t"/>
              <a:pathLst>
                <a:path extrusionOk="0" h="73967" w="13249">
                  <a:moveTo>
                    <a:pt x="6711" y="1"/>
                  </a:moveTo>
                  <a:cubicBezTo>
                    <a:pt x="6369" y="1"/>
                    <a:pt x="6019" y="25"/>
                    <a:pt x="5660" y="74"/>
                  </a:cubicBezTo>
                  <a:cubicBezTo>
                    <a:pt x="3833" y="325"/>
                    <a:pt x="2377" y="1239"/>
                    <a:pt x="1283" y="2714"/>
                  </a:cubicBezTo>
                  <a:cubicBezTo>
                    <a:pt x="377" y="3935"/>
                    <a:pt x="0" y="5324"/>
                    <a:pt x="0" y="6843"/>
                  </a:cubicBezTo>
                  <a:cubicBezTo>
                    <a:pt x="7" y="29128"/>
                    <a:pt x="5" y="51413"/>
                    <a:pt x="5" y="73699"/>
                  </a:cubicBezTo>
                  <a:cubicBezTo>
                    <a:pt x="5" y="73788"/>
                    <a:pt x="6" y="73878"/>
                    <a:pt x="7" y="73966"/>
                  </a:cubicBezTo>
                  <a:lnTo>
                    <a:pt x="166" y="73966"/>
                  </a:lnTo>
                  <a:cubicBezTo>
                    <a:pt x="163" y="73868"/>
                    <a:pt x="159" y="73770"/>
                    <a:pt x="159" y="73673"/>
                  </a:cubicBezTo>
                  <a:cubicBezTo>
                    <a:pt x="158" y="51396"/>
                    <a:pt x="158" y="29121"/>
                    <a:pt x="159" y="6844"/>
                  </a:cubicBezTo>
                  <a:cubicBezTo>
                    <a:pt x="159" y="6480"/>
                    <a:pt x="163" y="6117"/>
                    <a:pt x="211" y="5751"/>
                  </a:cubicBezTo>
                  <a:cubicBezTo>
                    <a:pt x="409" y="4266"/>
                    <a:pt x="1048" y="2992"/>
                    <a:pt x="2123" y="1967"/>
                  </a:cubicBezTo>
                  <a:cubicBezTo>
                    <a:pt x="3382" y="766"/>
                    <a:pt x="4865" y="142"/>
                    <a:pt x="6555" y="142"/>
                  </a:cubicBezTo>
                  <a:cubicBezTo>
                    <a:pt x="6787" y="142"/>
                    <a:pt x="7024" y="154"/>
                    <a:pt x="7264" y="177"/>
                  </a:cubicBezTo>
                  <a:cubicBezTo>
                    <a:pt x="9082" y="358"/>
                    <a:pt x="10563" y="1178"/>
                    <a:pt x="11700" y="2601"/>
                  </a:cubicBezTo>
                  <a:cubicBezTo>
                    <a:pt x="12682" y="3829"/>
                    <a:pt x="13100" y="5244"/>
                    <a:pt x="13100" y="6818"/>
                  </a:cubicBezTo>
                  <a:cubicBezTo>
                    <a:pt x="13093" y="29103"/>
                    <a:pt x="13095" y="51388"/>
                    <a:pt x="13095" y="73673"/>
                  </a:cubicBezTo>
                  <a:cubicBezTo>
                    <a:pt x="13095" y="73771"/>
                    <a:pt x="13090" y="73868"/>
                    <a:pt x="13087" y="73966"/>
                  </a:cubicBezTo>
                  <a:lnTo>
                    <a:pt x="13246" y="73966"/>
                  </a:lnTo>
                  <a:cubicBezTo>
                    <a:pt x="13248" y="73851"/>
                    <a:pt x="13249" y="73735"/>
                    <a:pt x="13249" y="73619"/>
                  </a:cubicBezTo>
                  <a:cubicBezTo>
                    <a:pt x="13249" y="51396"/>
                    <a:pt x="13249" y="29173"/>
                    <a:pt x="13248" y="6949"/>
                  </a:cubicBezTo>
                  <a:cubicBezTo>
                    <a:pt x="13248" y="6585"/>
                    <a:pt x="13245" y="6222"/>
                    <a:pt x="13203" y="5857"/>
                  </a:cubicBezTo>
                  <a:cubicBezTo>
                    <a:pt x="13044" y="4497"/>
                    <a:pt x="12529" y="3291"/>
                    <a:pt x="11621" y="2277"/>
                  </a:cubicBezTo>
                  <a:cubicBezTo>
                    <a:pt x="10269" y="769"/>
                    <a:pt x="8625" y="1"/>
                    <a:pt x="6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55050" y="3400200"/>
              <a:ext cx="242975" cy="1808875"/>
            </a:xfrm>
            <a:custGeom>
              <a:rect b="b" l="l" r="r" t="t"/>
              <a:pathLst>
                <a:path extrusionOk="0" h="72355" w="9719">
                  <a:moveTo>
                    <a:pt x="4767" y="1"/>
                  </a:moveTo>
                  <a:cubicBezTo>
                    <a:pt x="3595" y="1"/>
                    <a:pt x="2511" y="458"/>
                    <a:pt x="1548" y="1337"/>
                  </a:cubicBezTo>
                  <a:cubicBezTo>
                    <a:pt x="470" y="2322"/>
                    <a:pt x="4" y="3589"/>
                    <a:pt x="4" y="5041"/>
                  </a:cubicBezTo>
                  <a:cubicBezTo>
                    <a:pt x="5" y="27354"/>
                    <a:pt x="4" y="49667"/>
                    <a:pt x="4" y="71980"/>
                  </a:cubicBezTo>
                  <a:cubicBezTo>
                    <a:pt x="4" y="72105"/>
                    <a:pt x="2" y="72230"/>
                    <a:pt x="1" y="72354"/>
                  </a:cubicBezTo>
                  <a:lnTo>
                    <a:pt x="162" y="72354"/>
                  </a:lnTo>
                  <a:cubicBezTo>
                    <a:pt x="161" y="62205"/>
                    <a:pt x="160" y="52057"/>
                    <a:pt x="160" y="41908"/>
                  </a:cubicBezTo>
                  <a:cubicBezTo>
                    <a:pt x="160" y="29612"/>
                    <a:pt x="162" y="17316"/>
                    <a:pt x="156" y="5019"/>
                  </a:cubicBezTo>
                  <a:cubicBezTo>
                    <a:pt x="156" y="3942"/>
                    <a:pt x="435" y="2967"/>
                    <a:pt x="1068" y="2093"/>
                  </a:cubicBezTo>
                  <a:cubicBezTo>
                    <a:pt x="1989" y="825"/>
                    <a:pt x="3425" y="169"/>
                    <a:pt x="4867" y="169"/>
                  </a:cubicBezTo>
                  <a:cubicBezTo>
                    <a:pt x="6047" y="169"/>
                    <a:pt x="7232" y="608"/>
                    <a:pt x="8143" y="1510"/>
                  </a:cubicBezTo>
                  <a:cubicBezTo>
                    <a:pt x="9109" y="2467"/>
                    <a:pt x="9562" y="3632"/>
                    <a:pt x="9562" y="4993"/>
                  </a:cubicBezTo>
                  <a:cubicBezTo>
                    <a:pt x="9559" y="27375"/>
                    <a:pt x="9560" y="49758"/>
                    <a:pt x="9560" y="72140"/>
                  </a:cubicBezTo>
                  <a:cubicBezTo>
                    <a:pt x="9560" y="72212"/>
                    <a:pt x="9559" y="72283"/>
                    <a:pt x="9559" y="72354"/>
                  </a:cubicBezTo>
                  <a:lnTo>
                    <a:pt x="9718" y="72354"/>
                  </a:lnTo>
                  <a:cubicBezTo>
                    <a:pt x="9717" y="72239"/>
                    <a:pt x="9715" y="72123"/>
                    <a:pt x="9715" y="72007"/>
                  </a:cubicBezTo>
                  <a:cubicBezTo>
                    <a:pt x="9715" y="49711"/>
                    <a:pt x="9715" y="27417"/>
                    <a:pt x="9716" y="5121"/>
                  </a:cubicBezTo>
                  <a:cubicBezTo>
                    <a:pt x="9716" y="4729"/>
                    <a:pt x="9697" y="4338"/>
                    <a:pt x="9615" y="3955"/>
                  </a:cubicBezTo>
                  <a:cubicBezTo>
                    <a:pt x="9215" y="2101"/>
                    <a:pt x="8118" y="834"/>
                    <a:pt x="6324" y="257"/>
                  </a:cubicBezTo>
                  <a:cubicBezTo>
                    <a:pt x="5790" y="85"/>
                    <a:pt x="5270" y="1"/>
                    <a:pt x="4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77525" y="3421400"/>
              <a:ext cx="198075" cy="1787675"/>
            </a:xfrm>
            <a:custGeom>
              <a:rect b="b" l="l" r="r" t="t"/>
              <a:pathLst>
                <a:path extrusionOk="0" h="71507" w="7923">
                  <a:moveTo>
                    <a:pt x="3992" y="0"/>
                  </a:moveTo>
                  <a:cubicBezTo>
                    <a:pt x="3873" y="0"/>
                    <a:pt x="3752" y="5"/>
                    <a:pt x="3629" y="15"/>
                  </a:cubicBezTo>
                  <a:cubicBezTo>
                    <a:pt x="2558" y="101"/>
                    <a:pt x="1670" y="557"/>
                    <a:pt x="968" y="1365"/>
                  </a:cubicBezTo>
                  <a:cubicBezTo>
                    <a:pt x="285" y="2153"/>
                    <a:pt x="0" y="3076"/>
                    <a:pt x="0" y="4119"/>
                  </a:cubicBezTo>
                  <a:cubicBezTo>
                    <a:pt x="7" y="26483"/>
                    <a:pt x="5" y="48848"/>
                    <a:pt x="6" y="71212"/>
                  </a:cubicBezTo>
                  <a:cubicBezTo>
                    <a:pt x="6" y="71310"/>
                    <a:pt x="9" y="71408"/>
                    <a:pt x="10" y="71506"/>
                  </a:cubicBezTo>
                  <a:lnTo>
                    <a:pt x="170" y="71506"/>
                  </a:lnTo>
                  <a:cubicBezTo>
                    <a:pt x="166" y="71382"/>
                    <a:pt x="159" y="71258"/>
                    <a:pt x="159" y="71133"/>
                  </a:cubicBezTo>
                  <a:cubicBezTo>
                    <a:pt x="158" y="48829"/>
                    <a:pt x="158" y="26525"/>
                    <a:pt x="159" y="4222"/>
                  </a:cubicBezTo>
                  <a:cubicBezTo>
                    <a:pt x="159" y="4089"/>
                    <a:pt x="158" y="3954"/>
                    <a:pt x="161" y="3820"/>
                  </a:cubicBezTo>
                  <a:cubicBezTo>
                    <a:pt x="205" y="1734"/>
                    <a:pt x="1987" y="135"/>
                    <a:pt x="3966" y="135"/>
                  </a:cubicBezTo>
                  <a:cubicBezTo>
                    <a:pt x="4307" y="135"/>
                    <a:pt x="4654" y="182"/>
                    <a:pt x="4999" y="283"/>
                  </a:cubicBezTo>
                  <a:cubicBezTo>
                    <a:pt x="6636" y="761"/>
                    <a:pt x="7776" y="2306"/>
                    <a:pt x="7774" y="4087"/>
                  </a:cubicBezTo>
                  <a:cubicBezTo>
                    <a:pt x="7757" y="26463"/>
                    <a:pt x="7763" y="48838"/>
                    <a:pt x="7762" y="71213"/>
                  </a:cubicBezTo>
                  <a:cubicBezTo>
                    <a:pt x="7762" y="71311"/>
                    <a:pt x="7755" y="71409"/>
                    <a:pt x="7752" y="71506"/>
                  </a:cubicBezTo>
                  <a:lnTo>
                    <a:pt x="7911" y="71506"/>
                  </a:lnTo>
                  <a:cubicBezTo>
                    <a:pt x="7914" y="71400"/>
                    <a:pt x="7917" y="71292"/>
                    <a:pt x="7917" y="71186"/>
                  </a:cubicBezTo>
                  <a:cubicBezTo>
                    <a:pt x="7917" y="48848"/>
                    <a:pt x="7917" y="26510"/>
                    <a:pt x="7917" y="4172"/>
                  </a:cubicBezTo>
                  <a:cubicBezTo>
                    <a:pt x="7917" y="4012"/>
                    <a:pt x="7923" y="3851"/>
                    <a:pt x="7910" y="3691"/>
                  </a:cubicBezTo>
                  <a:cubicBezTo>
                    <a:pt x="7827" y="2613"/>
                    <a:pt x="7391" y="1702"/>
                    <a:pt x="6579" y="986"/>
                  </a:cubicBezTo>
                  <a:cubicBezTo>
                    <a:pt x="5830" y="326"/>
                    <a:pt x="4964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99125" y="3441550"/>
              <a:ext cx="154825" cy="1767525"/>
            </a:xfrm>
            <a:custGeom>
              <a:rect b="b" l="l" r="r" t="t"/>
              <a:pathLst>
                <a:path extrusionOk="0" h="70701" w="6193">
                  <a:moveTo>
                    <a:pt x="3097" y="0"/>
                  </a:moveTo>
                  <a:cubicBezTo>
                    <a:pt x="2655" y="0"/>
                    <a:pt x="2204" y="99"/>
                    <a:pt x="1771" y="313"/>
                  </a:cubicBezTo>
                  <a:cubicBezTo>
                    <a:pt x="569" y="908"/>
                    <a:pt x="12" y="1928"/>
                    <a:pt x="11" y="3254"/>
                  </a:cubicBezTo>
                  <a:cubicBezTo>
                    <a:pt x="9" y="25603"/>
                    <a:pt x="10" y="47952"/>
                    <a:pt x="10" y="70300"/>
                  </a:cubicBezTo>
                  <a:cubicBezTo>
                    <a:pt x="10" y="70433"/>
                    <a:pt x="3" y="70567"/>
                    <a:pt x="0" y="70700"/>
                  </a:cubicBezTo>
                  <a:lnTo>
                    <a:pt x="160" y="70700"/>
                  </a:lnTo>
                  <a:cubicBezTo>
                    <a:pt x="161" y="70585"/>
                    <a:pt x="163" y="70469"/>
                    <a:pt x="163" y="70353"/>
                  </a:cubicBezTo>
                  <a:cubicBezTo>
                    <a:pt x="163" y="48006"/>
                    <a:pt x="163" y="25659"/>
                    <a:pt x="163" y="3313"/>
                  </a:cubicBezTo>
                  <a:cubicBezTo>
                    <a:pt x="163" y="3073"/>
                    <a:pt x="168" y="2834"/>
                    <a:pt x="210" y="2596"/>
                  </a:cubicBezTo>
                  <a:cubicBezTo>
                    <a:pt x="453" y="1210"/>
                    <a:pt x="1619" y="157"/>
                    <a:pt x="3061" y="157"/>
                  </a:cubicBezTo>
                  <a:cubicBezTo>
                    <a:pt x="3245" y="157"/>
                    <a:pt x="3434" y="175"/>
                    <a:pt x="3626" y="211"/>
                  </a:cubicBezTo>
                  <a:cubicBezTo>
                    <a:pt x="5111" y="490"/>
                    <a:pt x="6029" y="1676"/>
                    <a:pt x="6029" y="3206"/>
                  </a:cubicBezTo>
                  <a:cubicBezTo>
                    <a:pt x="6029" y="25579"/>
                    <a:pt x="6029" y="47953"/>
                    <a:pt x="6030" y="70326"/>
                  </a:cubicBezTo>
                  <a:cubicBezTo>
                    <a:pt x="6030" y="70451"/>
                    <a:pt x="6032" y="70576"/>
                    <a:pt x="6033" y="70700"/>
                  </a:cubicBezTo>
                  <a:lnTo>
                    <a:pt x="6193" y="70700"/>
                  </a:lnTo>
                  <a:cubicBezTo>
                    <a:pt x="6190" y="70567"/>
                    <a:pt x="6183" y="70433"/>
                    <a:pt x="6183" y="70300"/>
                  </a:cubicBezTo>
                  <a:cubicBezTo>
                    <a:pt x="6183" y="48031"/>
                    <a:pt x="6183" y="25763"/>
                    <a:pt x="6183" y="3494"/>
                  </a:cubicBezTo>
                  <a:cubicBezTo>
                    <a:pt x="6183" y="3254"/>
                    <a:pt x="6174" y="3015"/>
                    <a:pt x="6151" y="2775"/>
                  </a:cubicBezTo>
                  <a:cubicBezTo>
                    <a:pt x="5992" y="1142"/>
                    <a:pt x="4600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21825" y="3462100"/>
              <a:ext cx="109525" cy="1746975"/>
            </a:xfrm>
            <a:custGeom>
              <a:rect b="b" l="l" r="r" t="t"/>
              <a:pathLst>
                <a:path extrusionOk="0" h="69879" w="4381">
                  <a:moveTo>
                    <a:pt x="2189" y="0"/>
                  </a:moveTo>
                  <a:cubicBezTo>
                    <a:pt x="960" y="1"/>
                    <a:pt x="0" y="998"/>
                    <a:pt x="0" y="2279"/>
                  </a:cubicBezTo>
                  <a:cubicBezTo>
                    <a:pt x="0" y="24812"/>
                    <a:pt x="0" y="47345"/>
                    <a:pt x="0" y="69878"/>
                  </a:cubicBezTo>
                  <a:lnTo>
                    <a:pt x="160" y="69878"/>
                  </a:lnTo>
                  <a:cubicBezTo>
                    <a:pt x="159" y="69772"/>
                    <a:pt x="156" y="69664"/>
                    <a:pt x="156" y="69558"/>
                  </a:cubicBezTo>
                  <a:cubicBezTo>
                    <a:pt x="156" y="47165"/>
                    <a:pt x="156" y="24773"/>
                    <a:pt x="156" y="2379"/>
                  </a:cubicBezTo>
                  <a:cubicBezTo>
                    <a:pt x="156" y="2273"/>
                    <a:pt x="154" y="2165"/>
                    <a:pt x="158" y="2059"/>
                  </a:cubicBezTo>
                  <a:cubicBezTo>
                    <a:pt x="191" y="1005"/>
                    <a:pt x="1166" y="145"/>
                    <a:pt x="2198" y="145"/>
                  </a:cubicBezTo>
                  <a:cubicBezTo>
                    <a:pt x="2318" y="145"/>
                    <a:pt x="2440" y="157"/>
                    <a:pt x="2561" y="182"/>
                  </a:cubicBezTo>
                  <a:cubicBezTo>
                    <a:pt x="3494" y="372"/>
                    <a:pt x="4231" y="1229"/>
                    <a:pt x="4230" y="2300"/>
                  </a:cubicBezTo>
                  <a:cubicBezTo>
                    <a:pt x="4220" y="24728"/>
                    <a:pt x="4223" y="47156"/>
                    <a:pt x="4222" y="69584"/>
                  </a:cubicBezTo>
                  <a:cubicBezTo>
                    <a:pt x="4222" y="69682"/>
                    <a:pt x="4219" y="69780"/>
                    <a:pt x="4217" y="69878"/>
                  </a:cubicBezTo>
                  <a:lnTo>
                    <a:pt x="4378" y="69878"/>
                  </a:lnTo>
                  <a:cubicBezTo>
                    <a:pt x="4377" y="47747"/>
                    <a:pt x="4377" y="25614"/>
                    <a:pt x="4377" y="3482"/>
                  </a:cubicBezTo>
                  <a:cubicBezTo>
                    <a:pt x="4377" y="3046"/>
                    <a:pt x="4380" y="2609"/>
                    <a:pt x="4376" y="2173"/>
                  </a:cubicBezTo>
                  <a:cubicBezTo>
                    <a:pt x="4367" y="984"/>
                    <a:pt x="3374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44900" y="3113400"/>
              <a:ext cx="863050" cy="2095675"/>
            </a:xfrm>
            <a:custGeom>
              <a:rect b="b" l="l" r="r" t="t"/>
              <a:pathLst>
                <a:path extrusionOk="0" h="83827" w="34522">
                  <a:moveTo>
                    <a:pt x="17118" y="0"/>
                  </a:moveTo>
                  <a:cubicBezTo>
                    <a:pt x="15863" y="0"/>
                    <a:pt x="14617" y="143"/>
                    <a:pt x="13397" y="443"/>
                  </a:cubicBezTo>
                  <a:cubicBezTo>
                    <a:pt x="8194" y="1725"/>
                    <a:pt x="4332" y="4750"/>
                    <a:pt x="1856" y="9502"/>
                  </a:cubicBezTo>
                  <a:cubicBezTo>
                    <a:pt x="555" y="11998"/>
                    <a:pt x="1" y="14684"/>
                    <a:pt x="3" y="17506"/>
                  </a:cubicBezTo>
                  <a:cubicBezTo>
                    <a:pt x="14" y="39505"/>
                    <a:pt x="9" y="61506"/>
                    <a:pt x="9" y="83506"/>
                  </a:cubicBezTo>
                  <a:cubicBezTo>
                    <a:pt x="9" y="83613"/>
                    <a:pt x="16" y="83720"/>
                    <a:pt x="21" y="83826"/>
                  </a:cubicBezTo>
                  <a:lnTo>
                    <a:pt x="127" y="83826"/>
                  </a:lnTo>
                  <a:cubicBezTo>
                    <a:pt x="129" y="83702"/>
                    <a:pt x="132" y="83577"/>
                    <a:pt x="132" y="83453"/>
                  </a:cubicBezTo>
                  <a:cubicBezTo>
                    <a:pt x="132" y="61969"/>
                    <a:pt x="132" y="40486"/>
                    <a:pt x="134" y="19003"/>
                  </a:cubicBezTo>
                  <a:cubicBezTo>
                    <a:pt x="134" y="18167"/>
                    <a:pt x="124" y="17330"/>
                    <a:pt x="165" y="16492"/>
                  </a:cubicBezTo>
                  <a:cubicBezTo>
                    <a:pt x="217" y="15450"/>
                    <a:pt x="346" y="14420"/>
                    <a:pt x="588" y="13407"/>
                  </a:cubicBezTo>
                  <a:cubicBezTo>
                    <a:pt x="1484" y="9664"/>
                    <a:pt x="3402" y="6549"/>
                    <a:pt x="6359" y="4090"/>
                  </a:cubicBezTo>
                  <a:cubicBezTo>
                    <a:pt x="9294" y="1648"/>
                    <a:pt x="12691" y="368"/>
                    <a:pt x="16492" y="163"/>
                  </a:cubicBezTo>
                  <a:cubicBezTo>
                    <a:pt x="16781" y="147"/>
                    <a:pt x="17069" y="139"/>
                    <a:pt x="17357" y="139"/>
                  </a:cubicBezTo>
                  <a:cubicBezTo>
                    <a:pt x="18474" y="139"/>
                    <a:pt x="19584" y="256"/>
                    <a:pt x="20679" y="490"/>
                  </a:cubicBezTo>
                  <a:cubicBezTo>
                    <a:pt x="25118" y="1440"/>
                    <a:pt x="28672" y="3768"/>
                    <a:pt x="31293" y="7474"/>
                  </a:cubicBezTo>
                  <a:cubicBezTo>
                    <a:pt x="33406" y="10462"/>
                    <a:pt x="34398" y="13823"/>
                    <a:pt x="34398" y="17479"/>
                  </a:cubicBezTo>
                  <a:cubicBezTo>
                    <a:pt x="34399" y="39470"/>
                    <a:pt x="34398" y="61461"/>
                    <a:pt x="34399" y="83453"/>
                  </a:cubicBezTo>
                  <a:cubicBezTo>
                    <a:pt x="34399" y="83577"/>
                    <a:pt x="34402" y="83702"/>
                    <a:pt x="34404" y="83826"/>
                  </a:cubicBezTo>
                  <a:lnTo>
                    <a:pt x="34510" y="83826"/>
                  </a:lnTo>
                  <a:cubicBezTo>
                    <a:pt x="34514" y="83728"/>
                    <a:pt x="34521" y="83631"/>
                    <a:pt x="34521" y="83533"/>
                  </a:cubicBezTo>
                  <a:cubicBezTo>
                    <a:pt x="34522" y="61515"/>
                    <a:pt x="34522" y="39497"/>
                    <a:pt x="34521" y="17479"/>
                  </a:cubicBezTo>
                  <a:cubicBezTo>
                    <a:pt x="34521" y="16758"/>
                    <a:pt x="34496" y="16040"/>
                    <a:pt x="34417" y="15320"/>
                  </a:cubicBezTo>
                  <a:cubicBezTo>
                    <a:pt x="34197" y="13337"/>
                    <a:pt x="33640" y="11453"/>
                    <a:pt x="32762" y="9667"/>
                  </a:cubicBezTo>
                  <a:cubicBezTo>
                    <a:pt x="31624" y="7356"/>
                    <a:pt x="30049" y="5392"/>
                    <a:pt x="28033" y="3786"/>
                  </a:cubicBezTo>
                  <a:cubicBezTo>
                    <a:pt x="24925" y="1311"/>
                    <a:pt x="21372" y="74"/>
                    <a:pt x="17412" y="3"/>
                  </a:cubicBezTo>
                  <a:cubicBezTo>
                    <a:pt x="17314" y="1"/>
                    <a:pt x="17216" y="0"/>
                    <a:pt x="17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56000" y="3216050"/>
              <a:ext cx="641125" cy="1993025"/>
            </a:xfrm>
            <a:custGeom>
              <a:rect b="b" l="l" r="r" t="t"/>
              <a:pathLst>
                <a:path extrusionOk="0" h="79721" w="25645">
                  <a:moveTo>
                    <a:pt x="12950" y="0"/>
                  </a:moveTo>
                  <a:cubicBezTo>
                    <a:pt x="12215" y="0"/>
                    <a:pt x="11465" y="62"/>
                    <a:pt x="10701" y="184"/>
                  </a:cubicBezTo>
                  <a:cubicBezTo>
                    <a:pt x="7708" y="665"/>
                    <a:pt x="5194" y="2084"/>
                    <a:pt x="3194" y="4373"/>
                  </a:cubicBezTo>
                  <a:cubicBezTo>
                    <a:pt x="1070" y="6801"/>
                    <a:pt x="1" y="9638"/>
                    <a:pt x="1" y="12870"/>
                  </a:cubicBezTo>
                  <a:cubicBezTo>
                    <a:pt x="1" y="35047"/>
                    <a:pt x="1" y="57223"/>
                    <a:pt x="1" y="79400"/>
                  </a:cubicBezTo>
                  <a:cubicBezTo>
                    <a:pt x="1" y="79507"/>
                    <a:pt x="6" y="79614"/>
                    <a:pt x="8" y="79720"/>
                  </a:cubicBezTo>
                  <a:lnTo>
                    <a:pt x="114" y="79720"/>
                  </a:lnTo>
                  <a:cubicBezTo>
                    <a:pt x="118" y="79596"/>
                    <a:pt x="122" y="79471"/>
                    <a:pt x="122" y="79347"/>
                  </a:cubicBezTo>
                  <a:cubicBezTo>
                    <a:pt x="122" y="57277"/>
                    <a:pt x="122" y="35207"/>
                    <a:pt x="124" y="13137"/>
                  </a:cubicBezTo>
                  <a:cubicBezTo>
                    <a:pt x="124" y="12328"/>
                    <a:pt x="177" y="11521"/>
                    <a:pt x="317" y="10721"/>
                  </a:cubicBezTo>
                  <a:cubicBezTo>
                    <a:pt x="857" y="7621"/>
                    <a:pt x="2330" y="5045"/>
                    <a:pt x="4751" y="3059"/>
                  </a:cubicBezTo>
                  <a:cubicBezTo>
                    <a:pt x="7132" y="1108"/>
                    <a:pt x="9791" y="143"/>
                    <a:pt x="12675" y="143"/>
                  </a:cubicBezTo>
                  <a:cubicBezTo>
                    <a:pt x="13537" y="143"/>
                    <a:pt x="14420" y="229"/>
                    <a:pt x="15322" y="401"/>
                  </a:cubicBezTo>
                  <a:cubicBezTo>
                    <a:pt x="18147" y="940"/>
                    <a:pt x="20510" y="2349"/>
                    <a:pt x="22398" y="4530"/>
                  </a:cubicBezTo>
                  <a:cubicBezTo>
                    <a:pt x="24482" y="6936"/>
                    <a:pt x="25513" y="9751"/>
                    <a:pt x="25514" y="12923"/>
                  </a:cubicBezTo>
                  <a:cubicBezTo>
                    <a:pt x="25523" y="35064"/>
                    <a:pt x="25519" y="57206"/>
                    <a:pt x="25520" y="79347"/>
                  </a:cubicBezTo>
                  <a:cubicBezTo>
                    <a:pt x="25520" y="79471"/>
                    <a:pt x="25526" y="79596"/>
                    <a:pt x="25529" y="79720"/>
                  </a:cubicBezTo>
                  <a:lnTo>
                    <a:pt x="25635" y="79720"/>
                  </a:lnTo>
                  <a:cubicBezTo>
                    <a:pt x="25637" y="79640"/>
                    <a:pt x="25642" y="79561"/>
                    <a:pt x="25642" y="79480"/>
                  </a:cubicBezTo>
                  <a:cubicBezTo>
                    <a:pt x="25642" y="57241"/>
                    <a:pt x="25642" y="35002"/>
                    <a:pt x="25645" y="12763"/>
                  </a:cubicBezTo>
                  <a:cubicBezTo>
                    <a:pt x="25645" y="12031"/>
                    <a:pt x="25592" y="11303"/>
                    <a:pt x="25456" y="10586"/>
                  </a:cubicBezTo>
                  <a:cubicBezTo>
                    <a:pt x="24864" y="7468"/>
                    <a:pt x="23369" y="4869"/>
                    <a:pt x="20895" y="2876"/>
                  </a:cubicBezTo>
                  <a:cubicBezTo>
                    <a:pt x="18509" y="956"/>
                    <a:pt x="15847" y="0"/>
                    <a:pt x="1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66850" y="3318925"/>
              <a:ext cx="419425" cy="1890150"/>
            </a:xfrm>
            <a:custGeom>
              <a:rect b="b" l="l" r="r" t="t"/>
              <a:pathLst>
                <a:path extrusionOk="0" h="75606" w="16777">
                  <a:moveTo>
                    <a:pt x="8449" y="1"/>
                  </a:moveTo>
                  <a:cubicBezTo>
                    <a:pt x="8124" y="1"/>
                    <a:pt x="7794" y="18"/>
                    <a:pt x="7457" y="52"/>
                  </a:cubicBezTo>
                  <a:cubicBezTo>
                    <a:pt x="5558" y="244"/>
                    <a:pt x="3917" y="1025"/>
                    <a:pt x="2556" y="2355"/>
                  </a:cubicBezTo>
                  <a:cubicBezTo>
                    <a:pt x="860" y="4013"/>
                    <a:pt x="0" y="6044"/>
                    <a:pt x="0" y="8429"/>
                  </a:cubicBezTo>
                  <a:cubicBezTo>
                    <a:pt x="0" y="30723"/>
                    <a:pt x="0" y="53018"/>
                    <a:pt x="0" y="75312"/>
                  </a:cubicBezTo>
                  <a:cubicBezTo>
                    <a:pt x="0" y="75410"/>
                    <a:pt x="3" y="75507"/>
                    <a:pt x="5" y="75605"/>
                  </a:cubicBezTo>
                  <a:lnTo>
                    <a:pt x="113" y="75605"/>
                  </a:lnTo>
                  <a:cubicBezTo>
                    <a:pt x="116" y="75481"/>
                    <a:pt x="123" y="75357"/>
                    <a:pt x="123" y="75232"/>
                  </a:cubicBezTo>
                  <a:cubicBezTo>
                    <a:pt x="123" y="53089"/>
                    <a:pt x="123" y="30945"/>
                    <a:pt x="123" y="8802"/>
                  </a:cubicBezTo>
                  <a:cubicBezTo>
                    <a:pt x="123" y="8303"/>
                    <a:pt x="148" y="7807"/>
                    <a:pt x="213" y="7311"/>
                  </a:cubicBezTo>
                  <a:cubicBezTo>
                    <a:pt x="433" y="5609"/>
                    <a:pt x="1111" y="4107"/>
                    <a:pt x="2275" y="2855"/>
                  </a:cubicBezTo>
                  <a:cubicBezTo>
                    <a:pt x="3950" y="1051"/>
                    <a:pt x="5974" y="146"/>
                    <a:pt x="8319" y="146"/>
                  </a:cubicBezTo>
                  <a:cubicBezTo>
                    <a:pt x="8692" y="146"/>
                    <a:pt x="9073" y="169"/>
                    <a:pt x="9462" y="215"/>
                  </a:cubicBezTo>
                  <a:cubicBezTo>
                    <a:pt x="11203" y="419"/>
                    <a:pt x="12718" y="1146"/>
                    <a:pt x="13995" y="2340"/>
                  </a:cubicBezTo>
                  <a:cubicBezTo>
                    <a:pt x="15788" y="4019"/>
                    <a:pt x="16649" y="6116"/>
                    <a:pt x="16650" y="8561"/>
                  </a:cubicBezTo>
                  <a:cubicBezTo>
                    <a:pt x="16654" y="30785"/>
                    <a:pt x="16652" y="53008"/>
                    <a:pt x="16653" y="75232"/>
                  </a:cubicBezTo>
                  <a:cubicBezTo>
                    <a:pt x="16653" y="75357"/>
                    <a:pt x="16659" y="75481"/>
                    <a:pt x="16663" y="75605"/>
                  </a:cubicBezTo>
                  <a:lnTo>
                    <a:pt x="16770" y="75605"/>
                  </a:lnTo>
                  <a:cubicBezTo>
                    <a:pt x="16772" y="75517"/>
                    <a:pt x="16776" y="75428"/>
                    <a:pt x="16776" y="75338"/>
                  </a:cubicBezTo>
                  <a:cubicBezTo>
                    <a:pt x="16776" y="53035"/>
                    <a:pt x="16776" y="30732"/>
                    <a:pt x="16775" y="8429"/>
                  </a:cubicBezTo>
                  <a:cubicBezTo>
                    <a:pt x="16775" y="8109"/>
                    <a:pt x="16765" y="7790"/>
                    <a:pt x="16729" y="7470"/>
                  </a:cubicBezTo>
                  <a:cubicBezTo>
                    <a:pt x="16519" y="5569"/>
                    <a:pt x="15757" y="3920"/>
                    <a:pt x="14425" y="2564"/>
                  </a:cubicBezTo>
                  <a:cubicBezTo>
                    <a:pt x="12750" y="856"/>
                    <a:pt x="10748" y="1"/>
                    <a:pt x="8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33250" y="3380400"/>
              <a:ext cx="286400" cy="1828675"/>
            </a:xfrm>
            <a:custGeom>
              <a:rect b="b" l="l" r="r" t="t"/>
              <a:pathLst>
                <a:path extrusionOk="0" h="73147" w="11456">
                  <a:moveTo>
                    <a:pt x="5693" y="1"/>
                  </a:moveTo>
                  <a:cubicBezTo>
                    <a:pt x="4258" y="1"/>
                    <a:pt x="2977" y="486"/>
                    <a:pt x="1875" y="1495"/>
                  </a:cubicBezTo>
                  <a:cubicBezTo>
                    <a:pt x="575" y="2684"/>
                    <a:pt x="1" y="4182"/>
                    <a:pt x="1" y="5950"/>
                  </a:cubicBezTo>
                  <a:cubicBezTo>
                    <a:pt x="11" y="28242"/>
                    <a:pt x="8" y="50535"/>
                    <a:pt x="8" y="72826"/>
                  </a:cubicBezTo>
                  <a:cubicBezTo>
                    <a:pt x="8" y="72933"/>
                    <a:pt x="15" y="73040"/>
                    <a:pt x="18" y="73146"/>
                  </a:cubicBezTo>
                  <a:lnTo>
                    <a:pt x="126" y="73146"/>
                  </a:lnTo>
                  <a:cubicBezTo>
                    <a:pt x="128" y="73022"/>
                    <a:pt x="131" y="72897"/>
                    <a:pt x="131" y="72773"/>
                  </a:cubicBezTo>
                  <a:cubicBezTo>
                    <a:pt x="131" y="50507"/>
                    <a:pt x="132" y="28242"/>
                    <a:pt x="129" y="5977"/>
                  </a:cubicBezTo>
                  <a:cubicBezTo>
                    <a:pt x="129" y="5620"/>
                    <a:pt x="145" y="5262"/>
                    <a:pt x="201" y="4913"/>
                  </a:cubicBezTo>
                  <a:cubicBezTo>
                    <a:pt x="437" y="3434"/>
                    <a:pt x="1154" y="2236"/>
                    <a:pt x="2323" y="1297"/>
                  </a:cubicBezTo>
                  <a:cubicBezTo>
                    <a:pt x="3278" y="530"/>
                    <a:pt x="4497" y="151"/>
                    <a:pt x="5717" y="151"/>
                  </a:cubicBezTo>
                  <a:cubicBezTo>
                    <a:pt x="7069" y="151"/>
                    <a:pt x="8424" y="616"/>
                    <a:pt x="9428" y="1535"/>
                  </a:cubicBezTo>
                  <a:cubicBezTo>
                    <a:pt x="10719" y="2717"/>
                    <a:pt x="11332" y="4184"/>
                    <a:pt x="11332" y="5924"/>
                  </a:cubicBezTo>
                  <a:cubicBezTo>
                    <a:pt x="11332" y="28207"/>
                    <a:pt x="11332" y="50490"/>
                    <a:pt x="11332" y="72773"/>
                  </a:cubicBezTo>
                  <a:cubicBezTo>
                    <a:pt x="11332" y="72897"/>
                    <a:pt x="11336" y="73022"/>
                    <a:pt x="11337" y="73146"/>
                  </a:cubicBezTo>
                  <a:lnTo>
                    <a:pt x="11445" y="73146"/>
                  </a:lnTo>
                  <a:cubicBezTo>
                    <a:pt x="11448" y="73067"/>
                    <a:pt x="11455" y="72987"/>
                    <a:pt x="11455" y="72906"/>
                  </a:cubicBezTo>
                  <a:cubicBezTo>
                    <a:pt x="11455" y="50552"/>
                    <a:pt x="11455" y="28197"/>
                    <a:pt x="11455" y="5843"/>
                  </a:cubicBezTo>
                  <a:cubicBezTo>
                    <a:pt x="11455" y="5443"/>
                    <a:pt x="11438" y="5045"/>
                    <a:pt x="11364" y="4648"/>
                  </a:cubicBezTo>
                  <a:cubicBezTo>
                    <a:pt x="10911" y="2234"/>
                    <a:pt x="8876" y="317"/>
                    <a:pt x="6449" y="44"/>
                  </a:cubicBezTo>
                  <a:cubicBezTo>
                    <a:pt x="6192" y="15"/>
                    <a:pt x="5940" y="1"/>
                    <a:pt x="5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44300" y="3482800"/>
              <a:ext cx="64500" cy="1726275"/>
            </a:xfrm>
            <a:custGeom>
              <a:rect b="b" l="l" r="r" t="t"/>
              <a:pathLst>
                <a:path extrusionOk="0" h="69051" w="2580">
                  <a:moveTo>
                    <a:pt x="1296" y="0"/>
                  </a:moveTo>
                  <a:cubicBezTo>
                    <a:pt x="1165" y="0"/>
                    <a:pt x="1030" y="20"/>
                    <a:pt x="896" y="62"/>
                  </a:cubicBezTo>
                  <a:cubicBezTo>
                    <a:pt x="313" y="246"/>
                    <a:pt x="1" y="718"/>
                    <a:pt x="1" y="1423"/>
                  </a:cubicBezTo>
                  <a:cubicBezTo>
                    <a:pt x="0" y="23876"/>
                    <a:pt x="1" y="46330"/>
                    <a:pt x="1" y="68783"/>
                  </a:cubicBezTo>
                  <a:cubicBezTo>
                    <a:pt x="1" y="68873"/>
                    <a:pt x="6" y="68962"/>
                    <a:pt x="9" y="69050"/>
                  </a:cubicBezTo>
                  <a:lnTo>
                    <a:pt x="115" y="69050"/>
                  </a:lnTo>
                  <a:cubicBezTo>
                    <a:pt x="117" y="68926"/>
                    <a:pt x="121" y="68801"/>
                    <a:pt x="121" y="68677"/>
                  </a:cubicBezTo>
                  <a:cubicBezTo>
                    <a:pt x="123" y="46321"/>
                    <a:pt x="123" y="23965"/>
                    <a:pt x="123" y="1607"/>
                  </a:cubicBezTo>
                  <a:cubicBezTo>
                    <a:pt x="123" y="1501"/>
                    <a:pt x="118" y="1394"/>
                    <a:pt x="125" y="1287"/>
                  </a:cubicBezTo>
                  <a:cubicBezTo>
                    <a:pt x="159" y="782"/>
                    <a:pt x="469" y="360"/>
                    <a:pt x="911" y="210"/>
                  </a:cubicBezTo>
                  <a:cubicBezTo>
                    <a:pt x="1040" y="167"/>
                    <a:pt x="1170" y="146"/>
                    <a:pt x="1298" y="146"/>
                  </a:cubicBezTo>
                  <a:cubicBezTo>
                    <a:pt x="1627" y="146"/>
                    <a:pt x="1939" y="287"/>
                    <a:pt x="2167" y="555"/>
                  </a:cubicBezTo>
                  <a:cubicBezTo>
                    <a:pt x="2413" y="843"/>
                    <a:pt x="2459" y="1188"/>
                    <a:pt x="2459" y="1554"/>
                  </a:cubicBezTo>
                  <a:cubicBezTo>
                    <a:pt x="2457" y="23928"/>
                    <a:pt x="2457" y="46303"/>
                    <a:pt x="2457" y="68677"/>
                  </a:cubicBezTo>
                  <a:cubicBezTo>
                    <a:pt x="2457" y="68801"/>
                    <a:pt x="2462" y="68926"/>
                    <a:pt x="2464" y="69050"/>
                  </a:cubicBezTo>
                  <a:lnTo>
                    <a:pt x="2571" y="69050"/>
                  </a:lnTo>
                  <a:cubicBezTo>
                    <a:pt x="2573" y="68935"/>
                    <a:pt x="2578" y="68820"/>
                    <a:pt x="2578" y="68704"/>
                  </a:cubicBezTo>
                  <a:cubicBezTo>
                    <a:pt x="2579" y="46312"/>
                    <a:pt x="2579" y="23921"/>
                    <a:pt x="2579" y="1530"/>
                  </a:cubicBezTo>
                  <a:cubicBezTo>
                    <a:pt x="2579" y="1441"/>
                    <a:pt x="2580" y="1352"/>
                    <a:pt x="2578" y="1262"/>
                  </a:cubicBezTo>
                  <a:cubicBezTo>
                    <a:pt x="2562" y="534"/>
                    <a:pt x="1975" y="0"/>
                    <a:pt x="1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22700" y="3521725"/>
              <a:ext cx="2600" cy="11150"/>
            </a:xfrm>
            <a:custGeom>
              <a:rect b="b" l="l" r="r" t="t"/>
              <a:pathLst>
                <a:path extrusionOk="0" h="446" w="104">
                  <a:moveTo>
                    <a:pt x="25" y="0"/>
                  </a:moveTo>
                  <a:cubicBezTo>
                    <a:pt x="17" y="0"/>
                    <a:pt x="9" y="6"/>
                    <a:pt x="1" y="18"/>
                  </a:cubicBezTo>
                  <a:lnTo>
                    <a:pt x="1" y="446"/>
                  </a:lnTo>
                  <a:cubicBezTo>
                    <a:pt x="103" y="312"/>
                    <a:pt x="36" y="159"/>
                    <a:pt x="50" y="15"/>
                  </a:cubicBezTo>
                  <a:cubicBezTo>
                    <a:pt x="42" y="5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522700" y="3515375"/>
              <a:ext cx="1250" cy="6825"/>
            </a:xfrm>
            <a:custGeom>
              <a:rect b="b" l="l" r="r" t="t"/>
              <a:pathLst>
                <a:path extrusionOk="0" h="273" w="50">
                  <a:moveTo>
                    <a:pt x="47" y="1"/>
                  </a:moveTo>
                  <a:cubicBezTo>
                    <a:pt x="31" y="1"/>
                    <a:pt x="16" y="3"/>
                    <a:pt x="1" y="5"/>
                  </a:cubicBezTo>
                  <a:lnTo>
                    <a:pt x="1" y="272"/>
                  </a:lnTo>
                  <a:cubicBezTo>
                    <a:pt x="18" y="271"/>
                    <a:pt x="34" y="270"/>
                    <a:pt x="50" y="269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16" y="-12350"/>
            <a:ext cx="8607592" cy="4943321"/>
            <a:chOff x="16" y="-12350"/>
            <a:chExt cx="8607592" cy="4943321"/>
          </a:xfrm>
        </p:grpSpPr>
        <p:sp>
          <p:nvSpPr>
            <p:cNvPr id="42" name="Google Shape;42;p2"/>
            <p:cNvSpPr/>
            <p:nvPr/>
          </p:nvSpPr>
          <p:spPr>
            <a:xfrm rot="-2063204">
              <a:off x="85750" y="147685"/>
              <a:ext cx="730614" cy="529673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20725" y="4484525"/>
              <a:ext cx="486883" cy="446446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"/>
          <p:cNvSpPr/>
          <p:nvPr/>
        </p:nvSpPr>
        <p:spPr>
          <a:xfrm rot="-5400000">
            <a:off x="7159050" y="-757300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"/>
          <p:cNvGrpSpPr/>
          <p:nvPr/>
        </p:nvGrpSpPr>
        <p:grpSpPr>
          <a:xfrm>
            <a:off x="3937257" y="4436069"/>
            <a:ext cx="1269494" cy="645273"/>
            <a:chOff x="4602600" y="1971625"/>
            <a:chExt cx="921125" cy="468200"/>
          </a:xfrm>
        </p:grpSpPr>
        <p:sp>
          <p:nvSpPr>
            <p:cNvPr id="46" name="Google Shape;46;p2"/>
            <p:cNvSpPr/>
            <p:nvPr/>
          </p:nvSpPr>
          <p:spPr>
            <a:xfrm>
              <a:off x="4602600" y="2140925"/>
              <a:ext cx="459825" cy="298900"/>
            </a:xfrm>
            <a:custGeom>
              <a:rect b="b" l="l" r="r" t="t"/>
              <a:pathLst>
                <a:path extrusionOk="0" h="11956" w="18393">
                  <a:moveTo>
                    <a:pt x="3659" y="1"/>
                  </a:moveTo>
                  <a:cubicBezTo>
                    <a:pt x="7266" y="4729"/>
                    <a:pt x="11810" y="8260"/>
                    <a:pt x="17290" y="10611"/>
                  </a:cubicBezTo>
                  <a:cubicBezTo>
                    <a:pt x="14145" y="9702"/>
                    <a:pt x="10995" y="9246"/>
                    <a:pt x="7835" y="9246"/>
                  </a:cubicBezTo>
                  <a:cubicBezTo>
                    <a:pt x="5230" y="9246"/>
                    <a:pt x="2620" y="9556"/>
                    <a:pt x="1" y="10178"/>
                  </a:cubicBezTo>
                  <a:cubicBezTo>
                    <a:pt x="3528" y="11361"/>
                    <a:pt x="7083" y="11956"/>
                    <a:pt x="10666" y="11956"/>
                  </a:cubicBezTo>
                  <a:cubicBezTo>
                    <a:pt x="13221" y="11956"/>
                    <a:pt x="15790" y="11653"/>
                    <a:pt x="18373" y="11047"/>
                  </a:cubicBezTo>
                  <a:cubicBezTo>
                    <a:pt x="18392" y="10982"/>
                    <a:pt x="18341" y="10961"/>
                    <a:pt x="18302" y="10931"/>
                  </a:cubicBezTo>
                  <a:cubicBezTo>
                    <a:pt x="18122" y="10854"/>
                    <a:pt x="18089" y="10699"/>
                    <a:pt x="18069" y="10524"/>
                  </a:cubicBezTo>
                  <a:cubicBezTo>
                    <a:pt x="18049" y="10355"/>
                    <a:pt x="18033" y="10166"/>
                    <a:pt x="17794" y="10151"/>
                  </a:cubicBezTo>
                  <a:cubicBezTo>
                    <a:pt x="17773" y="10135"/>
                    <a:pt x="17748" y="10124"/>
                    <a:pt x="17733" y="10104"/>
                  </a:cubicBezTo>
                  <a:cubicBezTo>
                    <a:pt x="16295" y="8331"/>
                    <a:pt x="14686" y="6726"/>
                    <a:pt x="12921" y="5279"/>
                  </a:cubicBezTo>
                  <a:cubicBezTo>
                    <a:pt x="10584" y="3362"/>
                    <a:pt x="8004" y="1839"/>
                    <a:pt x="5245" y="611"/>
                  </a:cubicBezTo>
                  <a:cubicBezTo>
                    <a:pt x="4729" y="380"/>
                    <a:pt x="4210" y="155"/>
                    <a:pt x="3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065400" y="2115600"/>
              <a:ext cx="347825" cy="301100"/>
            </a:xfrm>
            <a:custGeom>
              <a:rect b="b" l="l" r="r" t="t"/>
              <a:pathLst>
                <a:path extrusionOk="0" h="12044" w="13913">
                  <a:moveTo>
                    <a:pt x="13845" y="0"/>
                  </a:moveTo>
                  <a:cubicBezTo>
                    <a:pt x="13762" y="0"/>
                    <a:pt x="13705" y="23"/>
                    <a:pt x="13649" y="49"/>
                  </a:cubicBezTo>
                  <a:cubicBezTo>
                    <a:pt x="11417" y="1113"/>
                    <a:pt x="9328" y="2405"/>
                    <a:pt x="7374" y="3917"/>
                  </a:cubicBezTo>
                  <a:cubicBezTo>
                    <a:pt x="5943" y="5023"/>
                    <a:pt x="4631" y="6258"/>
                    <a:pt x="3409" y="7590"/>
                  </a:cubicBezTo>
                  <a:cubicBezTo>
                    <a:pt x="2446" y="8639"/>
                    <a:pt x="1561" y="9749"/>
                    <a:pt x="718" y="10894"/>
                  </a:cubicBezTo>
                  <a:cubicBezTo>
                    <a:pt x="613" y="10935"/>
                    <a:pt x="561" y="11029"/>
                    <a:pt x="507" y="11117"/>
                  </a:cubicBezTo>
                  <a:cubicBezTo>
                    <a:pt x="491" y="11142"/>
                    <a:pt x="478" y="11151"/>
                    <a:pt x="466" y="11151"/>
                  </a:cubicBezTo>
                  <a:cubicBezTo>
                    <a:pt x="451" y="11151"/>
                    <a:pt x="437" y="11138"/>
                    <a:pt x="420" y="11124"/>
                  </a:cubicBezTo>
                  <a:cubicBezTo>
                    <a:pt x="396" y="11120"/>
                    <a:pt x="373" y="11118"/>
                    <a:pt x="351" y="11118"/>
                  </a:cubicBezTo>
                  <a:cubicBezTo>
                    <a:pt x="199" y="11118"/>
                    <a:pt x="75" y="11207"/>
                    <a:pt x="115" y="11344"/>
                  </a:cubicBezTo>
                  <a:cubicBezTo>
                    <a:pt x="178" y="11569"/>
                    <a:pt x="66" y="11711"/>
                    <a:pt x="0" y="11882"/>
                  </a:cubicBezTo>
                  <a:cubicBezTo>
                    <a:pt x="0" y="11963"/>
                    <a:pt x="47" y="12000"/>
                    <a:pt x="123" y="12007"/>
                  </a:cubicBezTo>
                  <a:cubicBezTo>
                    <a:pt x="169" y="12002"/>
                    <a:pt x="213" y="11998"/>
                    <a:pt x="258" y="11998"/>
                  </a:cubicBezTo>
                  <a:cubicBezTo>
                    <a:pt x="306" y="11998"/>
                    <a:pt x="355" y="12003"/>
                    <a:pt x="407" y="12020"/>
                  </a:cubicBezTo>
                  <a:cubicBezTo>
                    <a:pt x="452" y="12036"/>
                    <a:pt x="501" y="12043"/>
                    <a:pt x="550" y="12043"/>
                  </a:cubicBezTo>
                  <a:cubicBezTo>
                    <a:pt x="805" y="12043"/>
                    <a:pt x="1091" y="11850"/>
                    <a:pt x="1174" y="11603"/>
                  </a:cubicBezTo>
                  <a:cubicBezTo>
                    <a:pt x="1205" y="11532"/>
                    <a:pt x="977" y="11622"/>
                    <a:pt x="1103" y="11490"/>
                  </a:cubicBezTo>
                  <a:cubicBezTo>
                    <a:pt x="1400" y="11331"/>
                    <a:pt x="1699" y="11173"/>
                    <a:pt x="1995" y="11010"/>
                  </a:cubicBezTo>
                  <a:cubicBezTo>
                    <a:pt x="4599" y="9573"/>
                    <a:pt x="6998" y="7855"/>
                    <a:pt x="9135" y="5781"/>
                  </a:cubicBezTo>
                  <a:cubicBezTo>
                    <a:pt x="10676" y="4286"/>
                    <a:pt x="12059" y="2655"/>
                    <a:pt x="13303" y="907"/>
                  </a:cubicBezTo>
                  <a:cubicBezTo>
                    <a:pt x="13514" y="611"/>
                    <a:pt x="13710" y="305"/>
                    <a:pt x="13913" y="5"/>
                  </a:cubicBezTo>
                  <a:cubicBezTo>
                    <a:pt x="13888" y="1"/>
                    <a:pt x="13866" y="0"/>
                    <a:pt x="13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910325" y="1981475"/>
              <a:ext cx="155025" cy="434550"/>
            </a:xfrm>
            <a:custGeom>
              <a:rect b="b" l="l" r="r" t="t"/>
              <a:pathLst>
                <a:path extrusionOk="0" h="17382" w="6201">
                  <a:moveTo>
                    <a:pt x="143" y="0"/>
                  </a:moveTo>
                  <a:cubicBezTo>
                    <a:pt x="0" y="37"/>
                    <a:pt x="77" y="135"/>
                    <a:pt x="83" y="213"/>
                  </a:cubicBezTo>
                  <a:cubicBezTo>
                    <a:pt x="101" y="443"/>
                    <a:pt x="120" y="672"/>
                    <a:pt x="137" y="902"/>
                  </a:cubicBezTo>
                  <a:cubicBezTo>
                    <a:pt x="258" y="2575"/>
                    <a:pt x="545" y="4222"/>
                    <a:pt x="920" y="5854"/>
                  </a:cubicBezTo>
                  <a:cubicBezTo>
                    <a:pt x="1737" y="9404"/>
                    <a:pt x="3166" y="12700"/>
                    <a:pt x="5076" y="15795"/>
                  </a:cubicBezTo>
                  <a:cubicBezTo>
                    <a:pt x="5223" y="16032"/>
                    <a:pt x="5439" y="16235"/>
                    <a:pt x="5485" y="16529"/>
                  </a:cubicBezTo>
                  <a:cubicBezTo>
                    <a:pt x="5639" y="16615"/>
                    <a:pt x="5703" y="16751"/>
                    <a:pt x="5699" y="16923"/>
                  </a:cubicBezTo>
                  <a:cubicBezTo>
                    <a:pt x="5695" y="17130"/>
                    <a:pt x="5747" y="17304"/>
                    <a:pt x="5966" y="17381"/>
                  </a:cubicBezTo>
                  <a:cubicBezTo>
                    <a:pt x="6056" y="17346"/>
                    <a:pt x="6176" y="17356"/>
                    <a:pt x="6183" y="17208"/>
                  </a:cubicBezTo>
                  <a:cubicBezTo>
                    <a:pt x="6201" y="16890"/>
                    <a:pt x="6160" y="16576"/>
                    <a:pt x="6126" y="16261"/>
                  </a:cubicBezTo>
                  <a:cubicBezTo>
                    <a:pt x="6065" y="16234"/>
                    <a:pt x="6075" y="16175"/>
                    <a:pt x="6068" y="16124"/>
                  </a:cubicBezTo>
                  <a:cubicBezTo>
                    <a:pt x="6001" y="15579"/>
                    <a:pt x="5938" y="15034"/>
                    <a:pt x="5863" y="14490"/>
                  </a:cubicBezTo>
                  <a:cubicBezTo>
                    <a:pt x="5584" y="12475"/>
                    <a:pt x="5131" y="10498"/>
                    <a:pt x="4485" y="8570"/>
                  </a:cubicBezTo>
                  <a:cubicBezTo>
                    <a:pt x="3454" y="5504"/>
                    <a:pt x="1990" y="2655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066725" y="2350525"/>
              <a:ext cx="457000" cy="77125"/>
            </a:xfrm>
            <a:custGeom>
              <a:rect b="b" l="l" r="r" t="t"/>
              <a:pathLst>
                <a:path extrusionOk="0" h="3085" w="18280">
                  <a:moveTo>
                    <a:pt x="12835" y="0"/>
                  </a:moveTo>
                  <a:cubicBezTo>
                    <a:pt x="11760" y="0"/>
                    <a:pt x="10686" y="47"/>
                    <a:pt x="9613" y="156"/>
                  </a:cubicBezTo>
                  <a:cubicBezTo>
                    <a:pt x="8144" y="305"/>
                    <a:pt x="6695" y="553"/>
                    <a:pt x="5260" y="892"/>
                  </a:cubicBezTo>
                  <a:cubicBezTo>
                    <a:pt x="3849" y="1225"/>
                    <a:pt x="2472" y="1664"/>
                    <a:pt x="1106" y="2146"/>
                  </a:cubicBezTo>
                  <a:cubicBezTo>
                    <a:pt x="1098" y="2146"/>
                    <a:pt x="1091" y="2149"/>
                    <a:pt x="1083" y="2155"/>
                  </a:cubicBezTo>
                  <a:cubicBezTo>
                    <a:pt x="1075" y="2163"/>
                    <a:pt x="1079" y="2174"/>
                    <a:pt x="1097" y="2188"/>
                  </a:cubicBezTo>
                  <a:cubicBezTo>
                    <a:pt x="1072" y="2337"/>
                    <a:pt x="935" y="2422"/>
                    <a:pt x="836" y="2460"/>
                  </a:cubicBezTo>
                  <a:cubicBezTo>
                    <a:pt x="725" y="2501"/>
                    <a:pt x="611" y="2610"/>
                    <a:pt x="484" y="2610"/>
                  </a:cubicBezTo>
                  <a:cubicBezTo>
                    <a:pt x="424" y="2610"/>
                    <a:pt x="361" y="2586"/>
                    <a:pt x="293" y="2518"/>
                  </a:cubicBezTo>
                  <a:cubicBezTo>
                    <a:pt x="276" y="2501"/>
                    <a:pt x="259" y="2494"/>
                    <a:pt x="241" y="2494"/>
                  </a:cubicBezTo>
                  <a:cubicBezTo>
                    <a:pt x="188" y="2494"/>
                    <a:pt x="135" y="2556"/>
                    <a:pt x="80" y="2568"/>
                  </a:cubicBezTo>
                  <a:cubicBezTo>
                    <a:pt x="57" y="2596"/>
                    <a:pt x="0" y="2611"/>
                    <a:pt x="36" y="2666"/>
                  </a:cubicBezTo>
                  <a:cubicBezTo>
                    <a:pt x="141" y="2685"/>
                    <a:pt x="245" y="2707"/>
                    <a:pt x="351" y="2721"/>
                  </a:cubicBezTo>
                  <a:cubicBezTo>
                    <a:pt x="2004" y="2943"/>
                    <a:pt x="3660" y="3084"/>
                    <a:pt x="5326" y="3084"/>
                  </a:cubicBezTo>
                  <a:cubicBezTo>
                    <a:pt x="5695" y="3084"/>
                    <a:pt x="6064" y="3077"/>
                    <a:pt x="6434" y="3063"/>
                  </a:cubicBezTo>
                  <a:cubicBezTo>
                    <a:pt x="7563" y="3019"/>
                    <a:pt x="8686" y="2940"/>
                    <a:pt x="9804" y="2788"/>
                  </a:cubicBezTo>
                  <a:cubicBezTo>
                    <a:pt x="12252" y="2458"/>
                    <a:pt x="14626" y="1837"/>
                    <a:pt x="16943" y="996"/>
                  </a:cubicBezTo>
                  <a:cubicBezTo>
                    <a:pt x="17386" y="835"/>
                    <a:pt x="17829" y="675"/>
                    <a:pt x="18280" y="448"/>
                  </a:cubicBezTo>
                  <a:cubicBezTo>
                    <a:pt x="18183" y="422"/>
                    <a:pt x="18124" y="400"/>
                    <a:pt x="18063" y="391"/>
                  </a:cubicBezTo>
                  <a:cubicBezTo>
                    <a:pt x="16754" y="188"/>
                    <a:pt x="15436" y="63"/>
                    <a:pt x="14114" y="21"/>
                  </a:cubicBezTo>
                  <a:cubicBezTo>
                    <a:pt x="13688" y="8"/>
                    <a:pt x="13261" y="0"/>
                    <a:pt x="1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062175" y="1971625"/>
              <a:ext cx="122875" cy="440400"/>
            </a:xfrm>
            <a:custGeom>
              <a:rect b="b" l="l" r="r" t="t"/>
              <a:pathLst>
                <a:path extrusionOk="0" h="17616" w="4915">
                  <a:moveTo>
                    <a:pt x="4830" y="1"/>
                  </a:moveTo>
                  <a:cubicBezTo>
                    <a:pt x="4810" y="19"/>
                    <a:pt x="4785" y="31"/>
                    <a:pt x="4774" y="51"/>
                  </a:cubicBezTo>
                  <a:cubicBezTo>
                    <a:pt x="4519" y="499"/>
                    <a:pt x="4255" y="941"/>
                    <a:pt x="4015" y="1396"/>
                  </a:cubicBezTo>
                  <a:cubicBezTo>
                    <a:pt x="2437" y="4388"/>
                    <a:pt x="1270" y="7528"/>
                    <a:pt x="659" y="10862"/>
                  </a:cubicBezTo>
                  <a:cubicBezTo>
                    <a:pt x="345" y="12581"/>
                    <a:pt x="135" y="14313"/>
                    <a:pt x="100" y="16063"/>
                  </a:cubicBezTo>
                  <a:cubicBezTo>
                    <a:pt x="59" y="16397"/>
                    <a:pt x="64" y="16734"/>
                    <a:pt x="66" y="17067"/>
                  </a:cubicBezTo>
                  <a:cubicBezTo>
                    <a:pt x="66" y="17243"/>
                    <a:pt x="1" y="17457"/>
                    <a:pt x="161" y="17616"/>
                  </a:cubicBezTo>
                  <a:cubicBezTo>
                    <a:pt x="261" y="17514"/>
                    <a:pt x="405" y="17412"/>
                    <a:pt x="354" y="17260"/>
                  </a:cubicBezTo>
                  <a:cubicBezTo>
                    <a:pt x="264" y="16985"/>
                    <a:pt x="275" y="16949"/>
                    <a:pt x="584" y="16923"/>
                  </a:cubicBezTo>
                  <a:cubicBezTo>
                    <a:pt x="703" y="16844"/>
                    <a:pt x="761" y="16727"/>
                    <a:pt x="794" y="16593"/>
                  </a:cubicBezTo>
                  <a:cubicBezTo>
                    <a:pt x="847" y="16481"/>
                    <a:pt x="896" y="16367"/>
                    <a:pt x="954" y="16258"/>
                  </a:cubicBezTo>
                  <a:cubicBezTo>
                    <a:pt x="1754" y="14760"/>
                    <a:pt x="2435" y="13209"/>
                    <a:pt x="3004" y="11611"/>
                  </a:cubicBezTo>
                  <a:cubicBezTo>
                    <a:pt x="4317" y="7912"/>
                    <a:pt x="4914" y="4096"/>
                    <a:pt x="4867" y="176"/>
                  </a:cubicBezTo>
                  <a:cubicBezTo>
                    <a:pt x="4866" y="120"/>
                    <a:pt x="4893" y="54"/>
                    <a:pt x="4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059475" y="2373200"/>
              <a:ext cx="9250" cy="44000"/>
            </a:xfrm>
            <a:custGeom>
              <a:rect b="b" l="l" r="r" t="t"/>
              <a:pathLst>
                <a:path extrusionOk="0" h="1760" w="370">
                  <a:moveTo>
                    <a:pt x="208" y="0"/>
                  </a:moveTo>
                  <a:cubicBezTo>
                    <a:pt x="118" y="192"/>
                    <a:pt x="185" y="396"/>
                    <a:pt x="160" y="592"/>
                  </a:cubicBezTo>
                  <a:cubicBezTo>
                    <a:pt x="114" y="808"/>
                    <a:pt x="100" y="1017"/>
                    <a:pt x="149" y="1241"/>
                  </a:cubicBezTo>
                  <a:cubicBezTo>
                    <a:pt x="184" y="1403"/>
                    <a:pt x="234" y="1614"/>
                    <a:pt x="0" y="1712"/>
                  </a:cubicBezTo>
                  <a:cubicBezTo>
                    <a:pt x="39" y="1713"/>
                    <a:pt x="76" y="1716"/>
                    <a:pt x="98" y="1756"/>
                  </a:cubicBezTo>
                  <a:cubicBezTo>
                    <a:pt x="173" y="1757"/>
                    <a:pt x="250" y="1758"/>
                    <a:pt x="326" y="1759"/>
                  </a:cubicBezTo>
                  <a:lnTo>
                    <a:pt x="370" y="1661"/>
                  </a:lnTo>
                  <a:cubicBezTo>
                    <a:pt x="302" y="1657"/>
                    <a:pt x="266" y="1623"/>
                    <a:pt x="269" y="1553"/>
                  </a:cubicBezTo>
                  <a:cubicBezTo>
                    <a:pt x="206" y="1459"/>
                    <a:pt x="214" y="1351"/>
                    <a:pt x="214" y="1246"/>
                  </a:cubicBezTo>
                  <a:cubicBezTo>
                    <a:pt x="213" y="831"/>
                    <a:pt x="210" y="415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76750" y="2386450"/>
              <a:ext cx="6600" cy="8250"/>
            </a:xfrm>
            <a:custGeom>
              <a:rect b="b" l="l" r="r" t="t"/>
              <a:pathLst>
                <a:path extrusionOk="0" h="330" w="264">
                  <a:moveTo>
                    <a:pt x="211" y="0"/>
                  </a:moveTo>
                  <a:cubicBezTo>
                    <a:pt x="141" y="110"/>
                    <a:pt x="71" y="219"/>
                    <a:pt x="1" y="330"/>
                  </a:cubicBezTo>
                  <a:cubicBezTo>
                    <a:pt x="4" y="330"/>
                    <a:pt x="7" y="330"/>
                    <a:pt x="10" y="330"/>
                  </a:cubicBezTo>
                  <a:cubicBezTo>
                    <a:pt x="187" y="330"/>
                    <a:pt x="176" y="147"/>
                    <a:pt x="264" y="60"/>
                  </a:cubicBezTo>
                  <a:cubicBezTo>
                    <a:pt x="246" y="40"/>
                    <a:pt x="228" y="2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88000" y="2402850"/>
              <a:ext cx="6400" cy="3650"/>
            </a:xfrm>
            <a:custGeom>
              <a:rect b="b" l="l" r="r" t="t"/>
              <a:pathLst>
                <a:path extrusionOk="0" h="146" w="256">
                  <a:moveTo>
                    <a:pt x="199" y="0"/>
                  </a:moveTo>
                  <a:cubicBezTo>
                    <a:pt x="129" y="31"/>
                    <a:pt x="45" y="41"/>
                    <a:pt x="1" y="145"/>
                  </a:cubicBezTo>
                  <a:cubicBezTo>
                    <a:pt x="99" y="126"/>
                    <a:pt x="173" y="110"/>
                    <a:pt x="246" y="95"/>
                  </a:cubicBezTo>
                  <a:cubicBezTo>
                    <a:pt x="248" y="81"/>
                    <a:pt x="251" y="66"/>
                    <a:pt x="255" y="53"/>
                  </a:cubicBezTo>
                  <a:cubicBezTo>
                    <a:pt x="237" y="35"/>
                    <a:pt x="218" y="18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720000" y="1215751"/>
            <a:ext cx="7704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46" name="Google Shape;246;p11"/>
          <p:cNvGrpSpPr/>
          <p:nvPr/>
        </p:nvGrpSpPr>
        <p:grpSpPr>
          <a:xfrm>
            <a:off x="3913375" y="4413262"/>
            <a:ext cx="814379" cy="590961"/>
            <a:chOff x="3696700" y="1356100"/>
            <a:chExt cx="563350" cy="408800"/>
          </a:xfrm>
        </p:grpSpPr>
        <p:sp>
          <p:nvSpPr>
            <p:cNvPr id="247" name="Google Shape;247;p11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1"/>
          <p:cNvGrpSpPr/>
          <p:nvPr/>
        </p:nvGrpSpPr>
        <p:grpSpPr>
          <a:xfrm>
            <a:off x="100275" y="156308"/>
            <a:ext cx="8943459" cy="508241"/>
            <a:chOff x="100275" y="156308"/>
            <a:chExt cx="8943459" cy="508241"/>
          </a:xfrm>
        </p:grpSpPr>
        <p:sp>
          <p:nvSpPr>
            <p:cNvPr id="250" name="Google Shape;250;p11"/>
            <p:cNvSpPr/>
            <p:nvPr/>
          </p:nvSpPr>
          <p:spPr>
            <a:xfrm>
              <a:off x="100275" y="156308"/>
              <a:ext cx="554309" cy="508241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8489425" y="156308"/>
              <a:ext cx="554309" cy="508241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1"/>
          <p:cNvGrpSpPr/>
          <p:nvPr/>
        </p:nvGrpSpPr>
        <p:grpSpPr>
          <a:xfrm>
            <a:off x="100282" y="4475644"/>
            <a:ext cx="8943431" cy="508231"/>
            <a:chOff x="100282" y="4475644"/>
            <a:chExt cx="8943431" cy="508231"/>
          </a:xfrm>
        </p:grpSpPr>
        <p:grpSp>
          <p:nvGrpSpPr>
            <p:cNvPr id="253" name="Google Shape;253;p11"/>
            <p:cNvGrpSpPr/>
            <p:nvPr/>
          </p:nvGrpSpPr>
          <p:grpSpPr>
            <a:xfrm>
              <a:off x="100282" y="4475644"/>
              <a:ext cx="999881" cy="508231"/>
              <a:chOff x="4602600" y="1971625"/>
              <a:chExt cx="921125" cy="468200"/>
            </a:xfrm>
          </p:grpSpPr>
          <p:sp>
            <p:nvSpPr>
              <p:cNvPr id="254" name="Google Shape;254;p11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11"/>
            <p:cNvGrpSpPr/>
            <p:nvPr/>
          </p:nvGrpSpPr>
          <p:grpSpPr>
            <a:xfrm>
              <a:off x="8043832" y="4475644"/>
              <a:ext cx="999881" cy="508231"/>
              <a:chOff x="4602600" y="1971625"/>
              <a:chExt cx="921125" cy="468200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12"/>
          <p:cNvSpPr txBox="1"/>
          <p:nvPr>
            <p:ph idx="1" type="subTitle"/>
          </p:nvPr>
        </p:nvSpPr>
        <p:spPr>
          <a:xfrm>
            <a:off x="5055284" y="3542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12"/>
          <p:cNvSpPr txBox="1"/>
          <p:nvPr>
            <p:ph idx="2" type="subTitle"/>
          </p:nvPr>
        </p:nvSpPr>
        <p:spPr>
          <a:xfrm>
            <a:off x="1583075" y="3542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6" name="Google Shape;276;p12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12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8" name="Google Shape;278;p12"/>
          <p:cNvGrpSpPr/>
          <p:nvPr/>
        </p:nvGrpSpPr>
        <p:grpSpPr>
          <a:xfrm>
            <a:off x="-59" y="-1107406"/>
            <a:ext cx="9919395" cy="7157181"/>
            <a:chOff x="-59" y="-1107406"/>
            <a:chExt cx="9919395" cy="7157181"/>
          </a:xfrm>
        </p:grpSpPr>
        <p:grpSp>
          <p:nvGrpSpPr>
            <p:cNvPr id="279" name="Google Shape;279;p12"/>
            <p:cNvGrpSpPr/>
            <p:nvPr/>
          </p:nvGrpSpPr>
          <p:grpSpPr>
            <a:xfrm rot="5400000">
              <a:off x="993955" y="3559964"/>
              <a:ext cx="1495796" cy="3483824"/>
              <a:chOff x="1521875" y="3093100"/>
              <a:chExt cx="908525" cy="2116025"/>
            </a:xfrm>
          </p:grpSpPr>
          <p:sp>
            <p:nvSpPr>
              <p:cNvPr id="280" name="Google Shape;280;p12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2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2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2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2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2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2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2"/>
            <p:cNvGrpSpPr/>
            <p:nvPr/>
          </p:nvGrpSpPr>
          <p:grpSpPr>
            <a:xfrm flipH="1" rot="-5400000">
              <a:off x="7082006" y="-2240162"/>
              <a:ext cx="1704575" cy="3970086"/>
              <a:chOff x="1521875" y="3093100"/>
              <a:chExt cx="908525" cy="2116025"/>
            </a:xfrm>
          </p:grpSpPr>
          <p:sp>
            <p:nvSpPr>
              <p:cNvPr id="303" name="Google Shape;303;p12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5" name="Google Shape;325;p12"/>
          <p:cNvGrpSpPr/>
          <p:nvPr/>
        </p:nvGrpSpPr>
        <p:grpSpPr>
          <a:xfrm>
            <a:off x="117525" y="364263"/>
            <a:ext cx="8917033" cy="4350096"/>
            <a:chOff x="117525" y="364263"/>
            <a:chExt cx="8917033" cy="4350096"/>
          </a:xfrm>
        </p:grpSpPr>
        <p:sp>
          <p:nvSpPr>
            <p:cNvPr id="326" name="Google Shape;326;p12"/>
            <p:cNvSpPr/>
            <p:nvPr/>
          </p:nvSpPr>
          <p:spPr>
            <a:xfrm>
              <a:off x="8547675" y="364263"/>
              <a:ext cx="486883" cy="446446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117525" y="4267913"/>
              <a:ext cx="486883" cy="446446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2"/>
          <p:cNvGrpSpPr/>
          <p:nvPr/>
        </p:nvGrpSpPr>
        <p:grpSpPr>
          <a:xfrm>
            <a:off x="-45361" y="-86209"/>
            <a:ext cx="9247593" cy="5449835"/>
            <a:chOff x="-45361" y="-86209"/>
            <a:chExt cx="9247593" cy="5449835"/>
          </a:xfrm>
        </p:grpSpPr>
        <p:sp>
          <p:nvSpPr>
            <p:cNvPr id="329" name="Google Shape;329;p12"/>
            <p:cNvSpPr/>
            <p:nvPr/>
          </p:nvSpPr>
          <p:spPr>
            <a:xfrm rot="7452813">
              <a:off x="202363" y="-23366"/>
              <a:ext cx="651720" cy="944098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 flipH="1" rot="-7452813">
              <a:off x="8302788" y="4356684"/>
              <a:ext cx="651720" cy="944098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4" name="Google Shape;334;p13"/>
          <p:cNvGrpSpPr/>
          <p:nvPr/>
        </p:nvGrpSpPr>
        <p:grpSpPr>
          <a:xfrm>
            <a:off x="-127305" y="-15765"/>
            <a:ext cx="9497305" cy="5182922"/>
            <a:chOff x="-127305" y="-15765"/>
            <a:chExt cx="9497305" cy="5182922"/>
          </a:xfrm>
        </p:grpSpPr>
        <p:sp>
          <p:nvSpPr>
            <p:cNvPr id="335" name="Google Shape;335;p13"/>
            <p:cNvSpPr/>
            <p:nvPr/>
          </p:nvSpPr>
          <p:spPr>
            <a:xfrm rot="954917">
              <a:off x="8394778" y="3878959"/>
              <a:ext cx="826844" cy="119778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 rot="-9962279">
              <a:off x="-6357" y="59249"/>
              <a:ext cx="755902" cy="1095114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13"/>
          <p:cNvGrpSpPr/>
          <p:nvPr/>
        </p:nvGrpSpPr>
        <p:grpSpPr>
          <a:xfrm rot="2828264">
            <a:off x="8251461" y="195283"/>
            <a:ext cx="842576" cy="611393"/>
            <a:chOff x="3696700" y="1356100"/>
            <a:chExt cx="563350" cy="408800"/>
          </a:xfrm>
        </p:grpSpPr>
        <p:sp>
          <p:nvSpPr>
            <p:cNvPr id="338" name="Google Shape;338;p13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13"/>
          <p:cNvSpPr/>
          <p:nvPr/>
        </p:nvSpPr>
        <p:spPr>
          <a:xfrm>
            <a:off x="128138" y="4604000"/>
            <a:ext cx="486883" cy="446446"/>
          </a:xfrm>
          <a:custGeom>
            <a:rect b="b" l="l" r="r" t="t"/>
            <a:pathLst>
              <a:path extrusionOk="0" h="12509" w="13642">
                <a:moveTo>
                  <a:pt x="5782" y="1"/>
                </a:moveTo>
                <a:cubicBezTo>
                  <a:pt x="4190" y="1"/>
                  <a:pt x="3015" y="837"/>
                  <a:pt x="2024" y="2531"/>
                </a:cubicBezTo>
                <a:cubicBezTo>
                  <a:pt x="1645" y="3181"/>
                  <a:pt x="1308" y="3853"/>
                  <a:pt x="1039" y="4557"/>
                </a:cubicBezTo>
                <a:cubicBezTo>
                  <a:pt x="0" y="7291"/>
                  <a:pt x="684" y="9842"/>
                  <a:pt x="2908" y="11393"/>
                </a:cubicBezTo>
                <a:cubicBezTo>
                  <a:pt x="4048" y="12187"/>
                  <a:pt x="5300" y="12508"/>
                  <a:pt x="6621" y="12508"/>
                </a:cubicBezTo>
                <a:cubicBezTo>
                  <a:pt x="7009" y="12508"/>
                  <a:pt x="7402" y="12481"/>
                  <a:pt x="7800" y="12430"/>
                </a:cubicBezTo>
                <a:cubicBezTo>
                  <a:pt x="10794" y="12044"/>
                  <a:pt x="13360" y="9486"/>
                  <a:pt x="13642" y="6589"/>
                </a:cubicBezTo>
                <a:cubicBezTo>
                  <a:pt x="13642" y="6269"/>
                  <a:pt x="13642" y="5951"/>
                  <a:pt x="13642" y="5632"/>
                </a:cubicBezTo>
                <a:cubicBezTo>
                  <a:pt x="13591" y="4870"/>
                  <a:pt x="13302" y="4199"/>
                  <a:pt x="12802" y="3636"/>
                </a:cubicBezTo>
                <a:cubicBezTo>
                  <a:pt x="11335" y="1981"/>
                  <a:pt x="9517" y="830"/>
                  <a:pt x="7402" y="245"/>
                </a:cubicBezTo>
                <a:cubicBezTo>
                  <a:pt x="6817" y="82"/>
                  <a:pt x="6279" y="1"/>
                  <a:pt x="57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4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-63726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4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44" name="Google Shape;344;p14"/>
          <p:cNvGrpSpPr/>
          <p:nvPr/>
        </p:nvGrpSpPr>
        <p:grpSpPr>
          <a:xfrm>
            <a:off x="-1084122" y="66725"/>
            <a:ext cx="11312358" cy="5076767"/>
            <a:chOff x="-1084122" y="66725"/>
            <a:chExt cx="11312358" cy="5076767"/>
          </a:xfrm>
        </p:grpSpPr>
        <p:grpSp>
          <p:nvGrpSpPr>
            <p:cNvPr id="345" name="Google Shape;345;p14"/>
            <p:cNvGrpSpPr/>
            <p:nvPr/>
          </p:nvGrpSpPr>
          <p:grpSpPr>
            <a:xfrm>
              <a:off x="8048503" y="66725"/>
              <a:ext cx="2179733" cy="5076767"/>
              <a:chOff x="1521875" y="3093100"/>
              <a:chExt cx="908525" cy="2116025"/>
            </a:xfrm>
          </p:grpSpPr>
          <p:sp>
            <p:nvSpPr>
              <p:cNvPr id="346" name="Google Shape;346;p14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" name="Google Shape;368;p14"/>
            <p:cNvGrpSpPr/>
            <p:nvPr/>
          </p:nvGrpSpPr>
          <p:grpSpPr>
            <a:xfrm>
              <a:off x="-1084122" y="66725"/>
              <a:ext cx="2179733" cy="5076767"/>
              <a:chOff x="1521875" y="3093100"/>
              <a:chExt cx="908525" cy="2116025"/>
            </a:xfrm>
          </p:grpSpPr>
          <p:sp>
            <p:nvSpPr>
              <p:cNvPr id="369" name="Google Shape;369;p14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1" name="Google Shape;391;p14"/>
          <p:cNvGrpSpPr/>
          <p:nvPr/>
        </p:nvGrpSpPr>
        <p:grpSpPr>
          <a:xfrm>
            <a:off x="1095595" y="268923"/>
            <a:ext cx="6951092" cy="4807132"/>
            <a:chOff x="1095595" y="268923"/>
            <a:chExt cx="6951092" cy="4807132"/>
          </a:xfrm>
        </p:grpSpPr>
        <p:sp>
          <p:nvSpPr>
            <p:cNvPr id="392" name="Google Shape;392;p14"/>
            <p:cNvSpPr/>
            <p:nvPr/>
          </p:nvSpPr>
          <p:spPr>
            <a:xfrm flipH="1">
              <a:off x="1095595" y="413193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394886" y="268923"/>
              <a:ext cx="651801" cy="944215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14"/>
          <p:cNvGrpSpPr/>
          <p:nvPr/>
        </p:nvGrpSpPr>
        <p:grpSpPr>
          <a:xfrm>
            <a:off x="1032902" y="-39369"/>
            <a:ext cx="6932506" cy="5210202"/>
            <a:chOff x="1032902" y="-39369"/>
            <a:chExt cx="6932506" cy="5210202"/>
          </a:xfrm>
        </p:grpSpPr>
        <p:sp>
          <p:nvSpPr>
            <p:cNvPr id="395" name="Google Shape;395;p14"/>
            <p:cNvSpPr/>
            <p:nvPr/>
          </p:nvSpPr>
          <p:spPr>
            <a:xfrm rot="476879">
              <a:off x="7220597" y="4607436"/>
              <a:ext cx="712516" cy="516617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 rot="476879">
              <a:off x="1065197" y="7411"/>
              <a:ext cx="712516" cy="516617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14"/>
          <p:cNvGrpSpPr/>
          <p:nvPr/>
        </p:nvGrpSpPr>
        <p:grpSpPr>
          <a:xfrm>
            <a:off x="1810050" y="0"/>
            <a:ext cx="4461850" cy="5142050"/>
            <a:chOff x="1810050" y="0"/>
            <a:chExt cx="4461850" cy="5142050"/>
          </a:xfrm>
        </p:grpSpPr>
        <p:sp>
          <p:nvSpPr>
            <p:cNvPr id="398" name="Google Shape;398;p14"/>
            <p:cNvSpPr/>
            <p:nvPr/>
          </p:nvSpPr>
          <p:spPr>
            <a:xfrm rot="5400000">
              <a:off x="5500600" y="-705300"/>
              <a:ext cx="66000" cy="147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 rot="5400000">
              <a:off x="2515350" y="4370750"/>
              <a:ext cx="66000" cy="147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5"/>
          <p:cNvSpPr txBox="1"/>
          <p:nvPr>
            <p:ph type="title"/>
          </p:nvPr>
        </p:nvSpPr>
        <p:spPr>
          <a:xfrm>
            <a:off x="2135550" y="1379092"/>
            <a:ext cx="48729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15"/>
          <p:cNvSpPr txBox="1"/>
          <p:nvPr>
            <p:ph idx="1" type="subTitle"/>
          </p:nvPr>
        </p:nvSpPr>
        <p:spPr>
          <a:xfrm>
            <a:off x="2135550" y="29409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4" name="Google Shape;404;p15"/>
          <p:cNvGrpSpPr/>
          <p:nvPr/>
        </p:nvGrpSpPr>
        <p:grpSpPr>
          <a:xfrm>
            <a:off x="-59" y="-849456"/>
            <a:ext cx="9919395" cy="6724556"/>
            <a:chOff x="-59" y="-849456"/>
            <a:chExt cx="9919395" cy="6724556"/>
          </a:xfrm>
        </p:grpSpPr>
        <p:grpSp>
          <p:nvGrpSpPr>
            <p:cNvPr id="405" name="Google Shape;405;p15"/>
            <p:cNvGrpSpPr/>
            <p:nvPr/>
          </p:nvGrpSpPr>
          <p:grpSpPr>
            <a:xfrm rot="5400000">
              <a:off x="993955" y="3385289"/>
              <a:ext cx="1495796" cy="3483824"/>
              <a:chOff x="1521875" y="3093100"/>
              <a:chExt cx="908525" cy="2116025"/>
            </a:xfrm>
          </p:grpSpPr>
          <p:sp>
            <p:nvSpPr>
              <p:cNvPr id="406" name="Google Shape;406;p15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15"/>
            <p:cNvGrpSpPr/>
            <p:nvPr/>
          </p:nvGrpSpPr>
          <p:grpSpPr>
            <a:xfrm flipH="1" rot="-5400000">
              <a:off x="7082006" y="-1982212"/>
              <a:ext cx="1704575" cy="3970086"/>
              <a:chOff x="1521875" y="3093100"/>
              <a:chExt cx="908525" cy="2116025"/>
            </a:xfrm>
          </p:grpSpPr>
          <p:sp>
            <p:nvSpPr>
              <p:cNvPr id="429" name="Google Shape;429;p15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1" name="Google Shape;451;p15"/>
          <p:cNvGrpSpPr/>
          <p:nvPr/>
        </p:nvGrpSpPr>
        <p:grpSpPr>
          <a:xfrm>
            <a:off x="-6480" y="4"/>
            <a:ext cx="9150485" cy="5052326"/>
            <a:chOff x="-6480" y="4"/>
            <a:chExt cx="9150485" cy="5052326"/>
          </a:xfrm>
        </p:grpSpPr>
        <p:sp>
          <p:nvSpPr>
            <p:cNvPr id="452" name="Google Shape;452;p15"/>
            <p:cNvSpPr/>
            <p:nvPr/>
          </p:nvSpPr>
          <p:spPr>
            <a:xfrm>
              <a:off x="7998088" y="3392325"/>
              <a:ext cx="1145917" cy="1660005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rot="10347626">
              <a:off x="80396" y="56832"/>
              <a:ext cx="957613" cy="1387319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5"/>
          <p:cNvGrpSpPr/>
          <p:nvPr/>
        </p:nvGrpSpPr>
        <p:grpSpPr>
          <a:xfrm rot="5400000">
            <a:off x="36870" y="4144563"/>
            <a:ext cx="670950" cy="486881"/>
            <a:chOff x="3696700" y="1356100"/>
            <a:chExt cx="563350" cy="408800"/>
          </a:xfrm>
        </p:grpSpPr>
        <p:sp>
          <p:nvSpPr>
            <p:cNvPr id="455" name="Google Shape;455;p15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15"/>
          <p:cNvSpPr/>
          <p:nvPr/>
        </p:nvSpPr>
        <p:spPr>
          <a:xfrm>
            <a:off x="8547675" y="597163"/>
            <a:ext cx="486883" cy="446446"/>
          </a:xfrm>
          <a:custGeom>
            <a:rect b="b" l="l" r="r" t="t"/>
            <a:pathLst>
              <a:path extrusionOk="0" h="12509" w="13642">
                <a:moveTo>
                  <a:pt x="5782" y="1"/>
                </a:moveTo>
                <a:cubicBezTo>
                  <a:pt x="4190" y="1"/>
                  <a:pt x="3015" y="837"/>
                  <a:pt x="2024" y="2531"/>
                </a:cubicBezTo>
                <a:cubicBezTo>
                  <a:pt x="1645" y="3181"/>
                  <a:pt x="1308" y="3853"/>
                  <a:pt x="1039" y="4557"/>
                </a:cubicBezTo>
                <a:cubicBezTo>
                  <a:pt x="0" y="7291"/>
                  <a:pt x="684" y="9842"/>
                  <a:pt x="2908" y="11393"/>
                </a:cubicBezTo>
                <a:cubicBezTo>
                  <a:pt x="4048" y="12187"/>
                  <a:pt x="5300" y="12508"/>
                  <a:pt x="6621" y="12508"/>
                </a:cubicBezTo>
                <a:cubicBezTo>
                  <a:pt x="7009" y="12508"/>
                  <a:pt x="7402" y="12481"/>
                  <a:pt x="7800" y="12430"/>
                </a:cubicBezTo>
                <a:cubicBezTo>
                  <a:pt x="10794" y="12044"/>
                  <a:pt x="13360" y="9486"/>
                  <a:pt x="13642" y="6589"/>
                </a:cubicBezTo>
                <a:cubicBezTo>
                  <a:pt x="13642" y="6269"/>
                  <a:pt x="13642" y="5951"/>
                  <a:pt x="13642" y="5632"/>
                </a:cubicBezTo>
                <a:cubicBezTo>
                  <a:pt x="13591" y="4870"/>
                  <a:pt x="13302" y="4199"/>
                  <a:pt x="12802" y="3636"/>
                </a:cubicBezTo>
                <a:cubicBezTo>
                  <a:pt x="11335" y="1981"/>
                  <a:pt x="9517" y="830"/>
                  <a:pt x="7402" y="245"/>
                </a:cubicBezTo>
                <a:cubicBezTo>
                  <a:pt x="6817" y="82"/>
                  <a:pt x="6279" y="1"/>
                  <a:pt x="57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6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16"/>
          <p:cNvSpPr txBox="1"/>
          <p:nvPr>
            <p:ph type="title"/>
          </p:nvPr>
        </p:nvSpPr>
        <p:spPr>
          <a:xfrm>
            <a:off x="948600" y="3761750"/>
            <a:ext cx="7246800" cy="670200"/>
          </a:xfrm>
          <a:prstGeom prst="rect">
            <a:avLst/>
          </a:prstGeom>
          <a:solidFill>
            <a:srgbClr val="AAA993">
              <a:alpha val="8352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17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-63726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7"/>
          <p:cNvSpPr txBox="1"/>
          <p:nvPr>
            <p:ph hasCustomPrompt="1" type="title"/>
          </p:nvPr>
        </p:nvSpPr>
        <p:spPr>
          <a:xfrm>
            <a:off x="1284000" y="1706550"/>
            <a:ext cx="65760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1284000" y="287114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5" name="Google Shape;465;p17"/>
          <p:cNvGrpSpPr/>
          <p:nvPr/>
        </p:nvGrpSpPr>
        <p:grpSpPr>
          <a:xfrm>
            <a:off x="77637" y="79305"/>
            <a:ext cx="8988739" cy="5034273"/>
            <a:chOff x="77637" y="79305"/>
            <a:chExt cx="8988739" cy="5034273"/>
          </a:xfrm>
        </p:grpSpPr>
        <p:grpSp>
          <p:nvGrpSpPr>
            <p:cNvPr id="466" name="Google Shape;466;p17"/>
            <p:cNvGrpSpPr/>
            <p:nvPr/>
          </p:nvGrpSpPr>
          <p:grpSpPr>
            <a:xfrm rot="5400000">
              <a:off x="-393480" y="550422"/>
              <a:ext cx="1850448" cy="908214"/>
              <a:chOff x="4602600" y="1971625"/>
              <a:chExt cx="921125" cy="468200"/>
            </a:xfrm>
          </p:grpSpPr>
          <p:sp>
            <p:nvSpPr>
              <p:cNvPr id="467" name="Google Shape;467;p17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17"/>
            <p:cNvGrpSpPr/>
            <p:nvPr/>
          </p:nvGrpSpPr>
          <p:grpSpPr>
            <a:xfrm flipH="1" rot="-5400000">
              <a:off x="7687045" y="3734247"/>
              <a:ext cx="1850448" cy="908214"/>
              <a:chOff x="4602600" y="1971625"/>
              <a:chExt cx="921125" cy="468200"/>
            </a:xfrm>
          </p:grpSpPr>
          <p:sp>
            <p:nvSpPr>
              <p:cNvPr id="476" name="Google Shape;476;p17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4" name="Google Shape;484;p17"/>
          <p:cNvGrpSpPr/>
          <p:nvPr/>
        </p:nvGrpSpPr>
        <p:grpSpPr>
          <a:xfrm>
            <a:off x="3367556" y="-399573"/>
            <a:ext cx="2381483" cy="5840675"/>
            <a:chOff x="3367556" y="-399573"/>
            <a:chExt cx="2381483" cy="5840675"/>
          </a:xfrm>
        </p:grpSpPr>
        <p:grpSp>
          <p:nvGrpSpPr>
            <p:cNvPr id="485" name="Google Shape;485;p17"/>
            <p:cNvGrpSpPr/>
            <p:nvPr/>
          </p:nvGrpSpPr>
          <p:grpSpPr>
            <a:xfrm rot="-7564108">
              <a:off x="4863274" y="4642519"/>
              <a:ext cx="814380" cy="590962"/>
              <a:chOff x="3696700" y="1356100"/>
              <a:chExt cx="563350" cy="408800"/>
            </a:xfrm>
          </p:grpSpPr>
          <p:sp>
            <p:nvSpPr>
              <p:cNvPr id="486" name="Google Shape;486;p17"/>
              <p:cNvSpPr/>
              <p:nvPr/>
            </p:nvSpPr>
            <p:spPr>
              <a:xfrm>
                <a:off x="3696700" y="1479300"/>
                <a:ext cx="563350" cy="285600"/>
              </a:xfrm>
              <a:custGeom>
                <a:rect b="b" l="l" r="r" t="t"/>
                <a:pathLst>
                  <a:path extrusionOk="0" h="11424" w="22534">
                    <a:moveTo>
                      <a:pt x="5688" y="1"/>
                    </a:moveTo>
                    <a:cubicBezTo>
                      <a:pt x="5593" y="1"/>
                      <a:pt x="5498" y="5"/>
                      <a:pt x="5404" y="5"/>
                    </a:cubicBezTo>
                    <a:cubicBezTo>
                      <a:pt x="5399" y="5"/>
                      <a:pt x="5394" y="5"/>
                      <a:pt x="5390" y="5"/>
                    </a:cubicBezTo>
                    <a:cubicBezTo>
                      <a:pt x="4574" y="4"/>
                      <a:pt x="3758" y="3"/>
                      <a:pt x="2941" y="3"/>
                    </a:cubicBezTo>
                    <a:cubicBezTo>
                      <a:pt x="2125" y="3"/>
                      <a:pt x="1309" y="4"/>
                      <a:pt x="493" y="6"/>
                    </a:cubicBezTo>
                    <a:cubicBezTo>
                      <a:pt x="490" y="6"/>
                      <a:pt x="488" y="6"/>
                      <a:pt x="485" y="6"/>
                    </a:cubicBezTo>
                    <a:cubicBezTo>
                      <a:pt x="437" y="6"/>
                      <a:pt x="388" y="3"/>
                      <a:pt x="339" y="3"/>
                    </a:cubicBezTo>
                    <a:cubicBezTo>
                      <a:pt x="215" y="3"/>
                      <a:pt x="93" y="20"/>
                      <a:pt x="1" y="136"/>
                    </a:cubicBezTo>
                    <a:lnTo>
                      <a:pt x="1" y="723"/>
                    </a:lnTo>
                    <a:cubicBezTo>
                      <a:pt x="33" y="752"/>
                      <a:pt x="26" y="791"/>
                      <a:pt x="27" y="829"/>
                    </a:cubicBezTo>
                    <a:cubicBezTo>
                      <a:pt x="26" y="867"/>
                      <a:pt x="33" y="906"/>
                      <a:pt x="1" y="935"/>
                    </a:cubicBezTo>
                    <a:lnTo>
                      <a:pt x="1" y="1203"/>
                    </a:lnTo>
                    <a:cubicBezTo>
                      <a:pt x="39" y="1248"/>
                      <a:pt x="22" y="1304"/>
                      <a:pt x="27" y="1355"/>
                    </a:cubicBezTo>
                    <a:cubicBezTo>
                      <a:pt x="77" y="1884"/>
                      <a:pt x="65" y="2421"/>
                      <a:pt x="202" y="2939"/>
                    </a:cubicBezTo>
                    <a:cubicBezTo>
                      <a:pt x="830" y="5310"/>
                      <a:pt x="2072" y="7297"/>
                      <a:pt x="3954" y="8879"/>
                    </a:cubicBezTo>
                    <a:cubicBezTo>
                      <a:pt x="5391" y="10086"/>
                      <a:pt x="7034" y="10875"/>
                      <a:pt x="8866" y="11269"/>
                    </a:cubicBezTo>
                    <a:cubicBezTo>
                      <a:pt x="9379" y="11379"/>
                      <a:pt x="9906" y="11371"/>
                      <a:pt x="10427" y="11391"/>
                    </a:cubicBezTo>
                    <a:cubicBezTo>
                      <a:pt x="10842" y="11408"/>
                      <a:pt x="11258" y="11424"/>
                      <a:pt x="11674" y="11424"/>
                    </a:cubicBezTo>
                    <a:cubicBezTo>
                      <a:pt x="12303" y="11424"/>
                      <a:pt x="12929" y="11389"/>
                      <a:pt x="13546" y="11270"/>
                    </a:cubicBezTo>
                    <a:cubicBezTo>
                      <a:pt x="15563" y="10882"/>
                      <a:pt x="17333" y="9961"/>
                      <a:pt x="18855" y="8580"/>
                    </a:cubicBezTo>
                    <a:cubicBezTo>
                      <a:pt x="19993" y="7549"/>
                      <a:pt x="20882" y="6331"/>
                      <a:pt x="21546" y="4940"/>
                    </a:cubicBezTo>
                    <a:cubicBezTo>
                      <a:pt x="22255" y="3455"/>
                      <a:pt x="22534" y="1893"/>
                      <a:pt x="22490" y="261"/>
                    </a:cubicBezTo>
                    <a:cubicBezTo>
                      <a:pt x="22485" y="92"/>
                      <a:pt x="22412" y="18"/>
                      <a:pt x="22250" y="11"/>
                    </a:cubicBezTo>
                    <a:cubicBezTo>
                      <a:pt x="22179" y="8"/>
                      <a:pt x="22108" y="5"/>
                      <a:pt x="22037" y="5"/>
                    </a:cubicBezTo>
                    <a:cubicBezTo>
                      <a:pt x="20277" y="4"/>
                      <a:pt x="18517" y="4"/>
                      <a:pt x="16757" y="4"/>
                    </a:cubicBezTo>
                    <a:cubicBezTo>
                      <a:pt x="16595" y="4"/>
                      <a:pt x="16436" y="14"/>
                      <a:pt x="16286" y="78"/>
                    </a:cubicBezTo>
                    <a:cubicBezTo>
                      <a:pt x="16133" y="322"/>
                      <a:pt x="16166" y="605"/>
                      <a:pt x="16125" y="872"/>
                    </a:cubicBezTo>
                    <a:cubicBezTo>
                      <a:pt x="15757" y="3314"/>
                      <a:pt x="13687" y="5089"/>
                      <a:pt x="11294" y="5089"/>
                    </a:cubicBezTo>
                    <a:cubicBezTo>
                      <a:pt x="11138" y="5089"/>
                      <a:pt x="10982" y="5082"/>
                      <a:pt x="10824" y="5066"/>
                    </a:cubicBezTo>
                    <a:cubicBezTo>
                      <a:pt x="8814" y="4872"/>
                      <a:pt x="7419" y="3810"/>
                      <a:pt x="6626" y="1954"/>
                    </a:cubicBezTo>
                    <a:cubicBezTo>
                      <a:pt x="6404" y="1432"/>
                      <a:pt x="6341" y="876"/>
                      <a:pt x="6269" y="322"/>
                    </a:cubicBezTo>
                    <a:cubicBezTo>
                      <a:pt x="6253" y="194"/>
                      <a:pt x="6236" y="71"/>
                      <a:pt x="6076" y="46"/>
                    </a:cubicBezTo>
                    <a:cubicBezTo>
                      <a:pt x="5948" y="8"/>
                      <a:pt x="5818" y="1"/>
                      <a:pt x="56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3846925" y="1356100"/>
                <a:ext cx="258000" cy="254100"/>
              </a:xfrm>
              <a:custGeom>
                <a:rect b="b" l="l" r="r" t="t"/>
                <a:pathLst>
                  <a:path extrusionOk="0" h="10164" w="10320">
                    <a:moveTo>
                      <a:pt x="4555" y="0"/>
                    </a:moveTo>
                    <a:cubicBezTo>
                      <a:pt x="4526" y="27"/>
                      <a:pt x="4490" y="23"/>
                      <a:pt x="4456" y="28"/>
                    </a:cubicBezTo>
                    <a:cubicBezTo>
                      <a:pt x="4096" y="80"/>
                      <a:pt x="3722" y="51"/>
                      <a:pt x="3380" y="198"/>
                    </a:cubicBezTo>
                    <a:cubicBezTo>
                      <a:pt x="1367" y="1064"/>
                      <a:pt x="219" y="2567"/>
                      <a:pt x="12" y="4765"/>
                    </a:cubicBezTo>
                    <a:cubicBezTo>
                      <a:pt x="0" y="4892"/>
                      <a:pt x="39" y="4989"/>
                      <a:pt x="124" y="5077"/>
                    </a:cubicBezTo>
                    <a:cubicBezTo>
                      <a:pt x="139" y="5245"/>
                      <a:pt x="153" y="5413"/>
                      <a:pt x="168" y="5581"/>
                    </a:cubicBezTo>
                    <a:cubicBezTo>
                      <a:pt x="365" y="7624"/>
                      <a:pt x="1780" y="9348"/>
                      <a:pt x="3750" y="9947"/>
                    </a:cubicBezTo>
                    <a:cubicBezTo>
                      <a:pt x="4232" y="10093"/>
                      <a:pt x="4725" y="10164"/>
                      <a:pt x="5213" y="10164"/>
                    </a:cubicBezTo>
                    <a:cubicBezTo>
                      <a:pt x="6725" y="10164"/>
                      <a:pt x="8196" y="9488"/>
                      <a:pt x="9174" y="8276"/>
                    </a:cubicBezTo>
                    <a:cubicBezTo>
                      <a:pt x="9929" y="7341"/>
                      <a:pt x="10274" y="6263"/>
                      <a:pt x="10320" y="5077"/>
                    </a:cubicBezTo>
                    <a:cubicBezTo>
                      <a:pt x="10303" y="4918"/>
                      <a:pt x="10288" y="4759"/>
                      <a:pt x="10270" y="4601"/>
                    </a:cubicBezTo>
                    <a:cubicBezTo>
                      <a:pt x="10036" y="2566"/>
                      <a:pt x="8947" y="1173"/>
                      <a:pt x="7087" y="352"/>
                    </a:cubicBezTo>
                    <a:cubicBezTo>
                      <a:pt x="6686" y="175"/>
                      <a:pt x="6246" y="141"/>
                      <a:pt x="5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8" name="Google Shape;488;p17"/>
            <p:cNvGrpSpPr/>
            <p:nvPr/>
          </p:nvGrpSpPr>
          <p:grpSpPr>
            <a:xfrm rot="2348446">
              <a:off x="3462697" y="-208851"/>
              <a:ext cx="814376" cy="590959"/>
              <a:chOff x="3696700" y="1356100"/>
              <a:chExt cx="563350" cy="408800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3696700" y="1479300"/>
                <a:ext cx="563350" cy="285600"/>
              </a:xfrm>
              <a:custGeom>
                <a:rect b="b" l="l" r="r" t="t"/>
                <a:pathLst>
                  <a:path extrusionOk="0" h="11424" w="22534">
                    <a:moveTo>
                      <a:pt x="5688" y="1"/>
                    </a:moveTo>
                    <a:cubicBezTo>
                      <a:pt x="5593" y="1"/>
                      <a:pt x="5498" y="5"/>
                      <a:pt x="5404" y="5"/>
                    </a:cubicBezTo>
                    <a:cubicBezTo>
                      <a:pt x="5399" y="5"/>
                      <a:pt x="5394" y="5"/>
                      <a:pt x="5390" y="5"/>
                    </a:cubicBezTo>
                    <a:cubicBezTo>
                      <a:pt x="4574" y="4"/>
                      <a:pt x="3758" y="3"/>
                      <a:pt x="2941" y="3"/>
                    </a:cubicBezTo>
                    <a:cubicBezTo>
                      <a:pt x="2125" y="3"/>
                      <a:pt x="1309" y="4"/>
                      <a:pt x="493" y="6"/>
                    </a:cubicBezTo>
                    <a:cubicBezTo>
                      <a:pt x="490" y="6"/>
                      <a:pt x="488" y="6"/>
                      <a:pt x="485" y="6"/>
                    </a:cubicBezTo>
                    <a:cubicBezTo>
                      <a:pt x="437" y="6"/>
                      <a:pt x="388" y="3"/>
                      <a:pt x="339" y="3"/>
                    </a:cubicBezTo>
                    <a:cubicBezTo>
                      <a:pt x="215" y="3"/>
                      <a:pt x="93" y="20"/>
                      <a:pt x="1" y="136"/>
                    </a:cubicBezTo>
                    <a:lnTo>
                      <a:pt x="1" y="723"/>
                    </a:lnTo>
                    <a:cubicBezTo>
                      <a:pt x="33" y="752"/>
                      <a:pt x="26" y="791"/>
                      <a:pt x="27" y="829"/>
                    </a:cubicBezTo>
                    <a:cubicBezTo>
                      <a:pt x="26" y="867"/>
                      <a:pt x="33" y="906"/>
                      <a:pt x="1" y="935"/>
                    </a:cubicBezTo>
                    <a:lnTo>
                      <a:pt x="1" y="1203"/>
                    </a:lnTo>
                    <a:cubicBezTo>
                      <a:pt x="39" y="1248"/>
                      <a:pt x="22" y="1304"/>
                      <a:pt x="27" y="1355"/>
                    </a:cubicBezTo>
                    <a:cubicBezTo>
                      <a:pt x="77" y="1884"/>
                      <a:pt x="65" y="2421"/>
                      <a:pt x="202" y="2939"/>
                    </a:cubicBezTo>
                    <a:cubicBezTo>
                      <a:pt x="830" y="5310"/>
                      <a:pt x="2072" y="7297"/>
                      <a:pt x="3954" y="8879"/>
                    </a:cubicBezTo>
                    <a:cubicBezTo>
                      <a:pt x="5391" y="10086"/>
                      <a:pt x="7034" y="10875"/>
                      <a:pt x="8866" y="11269"/>
                    </a:cubicBezTo>
                    <a:cubicBezTo>
                      <a:pt x="9379" y="11379"/>
                      <a:pt x="9906" y="11371"/>
                      <a:pt x="10427" y="11391"/>
                    </a:cubicBezTo>
                    <a:cubicBezTo>
                      <a:pt x="10842" y="11408"/>
                      <a:pt x="11258" y="11424"/>
                      <a:pt x="11674" y="11424"/>
                    </a:cubicBezTo>
                    <a:cubicBezTo>
                      <a:pt x="12303" y="11424"/>
                      <a:pt x="12929" y="11389"/>
                      <a:pt x="13546" y="11270"/>
                    </a:cubicBezTo>
                    <a:cubicBezTo>
                      <a:pt x="15563" y="10882"/>
                      <a:pt x="17333" y="9961"/>
                      <a:pt x="18855" y="8580"/>
                    </a:cubicBezTo>
                    <a:cubicBezTo>
                      <a:pt x="19993" y="7549"/>
                      <a:pt x="20882" y="6331"/>
                      <a:pt x="21546" y="4940"/>
                    </a:cubicBezTo>
                    <a:cubicBezTo>
                      <a:pt x="22255" y="3455"/>
                      <a:pt x="22534" y="1893"/>
                      <a:pt x="22490" y="261"/>
                    </a:cubicBezTo>
                    <a:cubicBezTo>
                      <a:pt x="22485" y="92"/>
                      <a:pt x="22412" y="18"/>
                      <a:pt x="22250" y="11"/>
                    </a:cubicBezTo>
                    <a:cubicBezTo>
                      <a:pt x="22179" y="8"/>
                      <a:pt x="22108" y="5"/>
                      <a:pt x="22037" y="5"/>
                    </a:cubicBezTo>
                    <a:cubicBezTo>
                      <a:pt x="20277" y="4"/>
                      <a:pt x="18517" y="4"/>
                      <a:pt x="16757" y="4"/>
                    </a:cubicBezTo>
                    <a:cubicBezTo>
                      <a:pt x="16595" y="4"/>
                      <a:pt x="16436" y="14"/>
                      <a:pt x="16286" y="78"/>
                    </a:cubicBezTo>
                    <a:cubicBezTo>
                      <a:pt x="16133" y="322"/>
                      <a:pt x="16166" y="605"/>
                      <a:pt x="16125" y="872"/>
                    </a:cubicBezTo>
                    <a:cubicBezTo>
                      <a:pt x="15757" y="3314"/>
                      <a:pt x="13687" y="5089"/>
                      <a:pt x="11294" y="5089"/>
                    </a:cubicBezTo>
                    <a:cubicBezTo>
                      <a:pt x="11138" y="5089"/>
                      <a:pt x="10982" y="5082"/>
                      <a:pt x="10824" y="5066"/>
                    </a:cubicBezTo>
                    <a:cubicBezTo>
                      <a:pt x="8814" y="4872"/>
                      <a:pt x="7419" y="3810"/>
                      <a:pt x="6626" y="1954"/>
                    </a:cubicBezTo>
                    <a:cubicBezTo>
                      <a:pt x="6404" y="1432"/>
                      <a:pt x="6341" y="876"/>
                      <a:pt x="6269" y="322"/>
                    </a:cubicBezTo>
                    <a:cubicBezTo>
                      <a:pt x="6253" y="194"/>
                      <a:pt x="6236" y="71"/>
                      <a:pt x="6076" y="46"/>
                    </a:cubicBezTo>
                    <a:cubicBezTo>
                      <a:pt x="5948" y="8"/>
                      <a:pt x="5818" y="1"/>
                      <a:pt x="56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3846925" y="1356100"/>
                <a:ext cx="258000" cy="254100"/>
              </a:xfrm>
              <a:custGeom>
                <a:rect b="b" l="l" r="r" t="t"/>
                <a:pathLst>
                  <a:path extrusionOk="0" h="10164" w="10320">
                    <a:moveTo>
                      <a:pt x="4555" y="0"/>
                    </a:moveTo>
                    <a:cubicBezTo>
                      <a:pt x="4526" y="27"/>
                      <a:pt x="4490" y="23"/>
                      <a:pt x="4456" y="28"/>
                    </a:cubicBezTo>
                    <a:cubicBezTo>
                      <a:pt x="4096" y="80"/>
                      <a:pt x="3722" y="51"/>
                      <a:pt x="3380" y="198"/>
                    </a:cubicBezTo>
                    <a:cubicBezTo>
                      <a:pt x="1367" y="1064"/>
                      <a:pt x="219" y="2567"/>
                      <a:pt x="12" y="4765"/>
                    </a:cubicBezTo>
                    <a:cubicBezTo>
                      <a:pt x="0" y="4892"/>
                      <a:pt x="39" y="4989"/>
                      <a:pt x="124" y="5077"/>
                    </a:cubicBezTo>
                    <a:cubicBezTo>
                      <a:pt x="139" y="5245"/>
                      <a:pt x="153" y="5413"/>
                      <a:pt x="168" y="5581"/>
                    </a:cubicBezTo>
                    <a:cubicBezTo>
                      <a:pt x="365" y="7624"/>
                      <a:pt x="1780" y="9348"/>
                      <a:pt x="3750" y="9947"/>
                    </a:cubicBezTo>
                    <a:cubicBezTo>
                      <a:pt x="4232" y="10093"/>
                      <a:pt x="4725" y="10164"/>
                      <a:pt x="5213" y="10164"/>
                    </a:cubicBezTo>
                    <a:cubicBezTo>
                      <a:pt x="6725" y="10164"/>
                      <a:pt x="8196" y="9488"/>
                      <a:pt x="9174" y="8276"/>
                    </a:cubicBezTo>
                    <a:cubicBezTo>
                      <a:pt x="9929" y="7341"/>
                      <a:pt x="10274" y="6263"/>
                      <a:pt x="10320" y="5077"/>
                    </a:cubicBezTo>
                    <a:cubicBezTo>
                      <a:pt x="10303" y="4918"/>
                      <a:pt x="10288" y="4759"/>
                      <a:pt x="10270" y="4601"/>
                    </a:cubicBezTo>
                    <a:cubicBezTo>
                      <a:pt x="10036" y="2566"/>
                      <a:pt x="8947" y="1173"/>
                      <a:pt x="7087" y="352"/>
                    </a:cubicBezTo>
                    <a:cubicBezTo>
                      <a:pt x="6686" y="175"/>
                      <a:pt x="6246" y="141"/>
                      <a:pt x="5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1" name="Google Shape;491;p17"/>
          <p:cNvGrpSpPr/>
          <p:nvPr/>
        </p:nvGrpSpPr>
        <p:grpSpPr>
          <a:xfrm>
            <a:off x="11" y="-1640233"/>
            <a:ext cx="9143992" cy="8498908"/>
            <a:chOff x="11" y="-1640233"/>
            <a:chExt cx="9143992" cy="8498908"/>
          </a:xfrm>
        </p:grpSpPr>
        <p:grpSp>
          <p:nvGrpSpPr>
            <p:cNvPr id="492" name="Google Shape;492;p17"/>
            <p:cNvGrpSpPr/>
            <p:nvPr/>
          </p:nvGrpSpPr>
          <p:grpSpPr>
            <a:xfrm rot="5400000">
              <a:off x="1448528" y="3230425"/>
              <a:ext cx="2179733" cy="5076767"/>
              <a:chOff x="1521875" y="3093100"/>
              <a:chExt cx="908525" cy="2116025"/>
            </a:xfrm>
          </p:grpSpPr>
          <p:sp>
            <p:nvSpPr>
              <p:cNvPr id="493" name="Google Shape;493;p17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5" name="Google Shape;515;p17"/>
            <p:cNvGrpSpPr/>
            <p:nvPr/>
          </p:nvGrpSpPr>
          <p:grpSpPr>
            <a:xfrm rot="-5400000">
              <a:off x="5515753" y="-3088750"/>
              <a:ext cx="2179733" cy="5076767"/>
              <a:chOff x="1521875" y="3093100"/>
              <a:chExt cx="908525" cy="2116025"/>
            </a:xfrm>
          </p:grpSpPr>
          <p:sp>
            <p:nvSpPr>
              <p:cNvPr id="516" name="Google Shape;516;p17"/>
              <p:cNvSpPr/>
              <p:nvPr/>
            </p:nvSpPr>
            <p:spPr>
              <a:xfrm>
                <a:off x="1521875" y="3093100"/>
                <a:ext cx="908525" cy="2116025"/>
              </a:xfrm>
              <a:custGeom>
                <a:rect b="b" l="l" r="r" t="t"/>
                <a:pathLst>
                  <a:path extrusionOk="0" h="84641" w="36341">
                    <a:moveTo>
                      <a:pt x="18232" y="0"/>
                    </a:moveTo>
                    <a:cubicBezTo>
                      <a:pt x="17822" y="0"/>
                      <a:pt x="17409" y="14"/>
                      <a:pt x="16994" y="42"/>
                    </a:cubicBezTo>
                    <a:cubicBezTo>
                      <a:pt x="15550" y="139"/>
                      <a:pt x="14139" y="387"/>
                      <a:pt x="12763" y="825"/>
                    </a:cubicBezTo>
                    <a:cubicBezTo>
                      <a:pt x="9096" y="1994"/>
                      <a:pt x="6079" y="4109"/>
                      <a:pt x="3744" y="7171"/>
                    </a:cubicBezTo>
                    <a:cubicBezTo>
                      <a:pt x="1557" y="10041"/>
                      <a:pt x="344" y="13290"/>
                      <a:pt x="80" y="16892"/>
                    </a:cubicBezTo>
                    <a:cubicBezTo>
                      <a:pt x="45" y="16978"/>
                      <a:pt x="68" y="17069"/>
                      <a:pt x="62" y="17158"/>
                    </a:cubicBezTo>
                    <a:cubicBezTo>
                      <a:pt x="47" y="17302"/>
                      <a:pt x="92" y="17450"/>
                      <a:pt x="34" y="17591"/>
                    </a:cubicBezTo>
                    <a:lnTo>
                      <a:pt x="34" y="84398"/>
                    </a:lnTo>
                    <a:cubicBezTo>
                      <a:pt x="34" y="84434"/>
                      <a:pt x="42" y="84471"/>
                      <a:pt x="33" y="84505"/>
                    </a:cubicBezTo>
                    <a:cubicBezTo>
                      <a:pt x="1" y="84625"/>
                      <a:pt x="52" y="84640"/>
                      <a:pt x="117" y="84640"/>
                    </a:cubicBezTo>
                    <a:cubicBezTo>
                      <a:pt x="139" y="84640"/>
                      <a:pt x="164" y="84638"/>
                      <a:pt x="186" y="84638"/>
                    </a:cubicBezTo>
                    <a:cubicBezTo>
                      <a:pt x="189" y="84638"/>
                      <a:pt x="192" y="84638"/>
                      <a:pt x="195" y="84638"/>
                    </a:cubicBezTo>
                    <a:cubicBezTo>
                      <a:pt x="191" y="84559"/>
                      <a:pt x="186" y="84479"/>
                      <a:pt x="186" y="84398"/>
                    </a:cubicBezTo>
                    <a:cubicBezTo>
                      <a:pt x="186" y="62362"/>
                      <a:pt x="187" y="40326"/>
                      <a:pt x="183" y="18289"/>
                    </a:cubicBezTo>
                    <a:cubicBezTo>
                      <a:pt x="183" y="16985"/>
                      <a:pt x="292" y="15694"/>
                      <a:pt x="571" y="14421"/>
                    </a:cubicBezTo>
                    <a:cubicBezTo>
                      <a:pt x="1541" y="10018"/>
                      <a:pt x="3828" y="6446"/>
                      <a:pt x="7414" y="3731"/>
                    </a:cubicBezTo>
                    <a:cubicBezTo>
                      <a:pt x="10268" y="1571"/>
                      <a:pt x="13512" y="402"/>
                      <a:pt x="17079" y="175"/>
                    </a:cubicBezTo>
                    <a:cubicBezTo>
                      <a:pt x="17465" y="151"/>
                      <a:pt x="17850" y="139"/>
                      <a:pt x="18235" y="139"/>
                    </a:cubicBezTo>
                    <a:cubicBezTo>
                      <a:pt x="19608" y="139"/>
                      <a:pt x="20972" y="296"/>
                      <a:pt x="22319" y="622"/>
                    </a:cubicBezTo>
                    <a:cubicBezTo>
                      <a:pt x="25808" y="1465"/>
                      <a:pt x="28790" y="3187"/>
                      <a:pt x="31266" y="5790"/>
                    </a:cubicBezTo>
                    <a:cubicBezTo>
                      <a:pt x="32384" y="6964"/>
                      <a:pt x="33323" y="8267"/>
                      <a:pt x="34081" y="9699"/>
                    </a:cubicBezTo>
                    <a:cubicBezTo>
                      <a:pt x="35517" y="12408"/>
                      <a:pt x="36194" y="15298"/>
                      <a:pt x="36193" y="18368"/>
                    </a:cubicBezTo>
                    <a:cubicBezTo>
                      <a:pt x="36183" y="40360"/>
                      <a:pt x="36188" y="62353"/>
                      <a:pt x="36188" y="84345"/>
                    </a:cubicBezTo>
                    <a:cubicBezTo>
                      <a:pt x="36188" y="84443"/>
                      <a:pt x="36182" y="84540"/>
                      <a:pt x="36180" y="84638"/>
                    </a:cubicBezTo>
                    <a:lnTo>
                      <a:pt x="36339" y="84638"/>
                    </a:lnTo>
                    <a:cubicBezTo>
                      <a:pt x="36339" y="62657"/>
                      <a:pt x="36340" y="40674"/>
                      <a:pt x="36338" y="18692"/>
                    </a:cubicBezTo>
                    <a:cubicBezTo>
                      <a:pt x="36338" y="18123"/>
                      <a:pt x="36336" y="17553"/>
                      <a:pt x="36300" y="16984"/>
                    </a:cubicBezTo>
                    <a:cubicBezTo>
                      <a:pt x="36206" y="15529"/>
                      <a:pt x="35947" y="14108"/>
                      <a:pt x="35507" y="12722"/>
                    </a:cubicBezTo>
                    <a:cubicBezTo>
                      <a:pt x="34476" y="9480"/>
                      <a:pt x="32680" y="6738"/>
                      <a:pt x="30129" y="4491"/>
                    </a:cubicBezTo>
                    <a:cubicBezTo>
                      <a:pt x="28537" y="3089"/>
                      <a:pt x="26750" y="2002"/>
                      <a:pt x="24777" y="1235"/>
                    </a:cubicBezTo>
                    <a:cubicBezTo>
                      <a:pt x="22661" y="413"/>
                      <a:pt x="20479" y="0"/>
                      <a:pt x="1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1566775" y="3133975"/>
                <a:ext cx="819550" cy="2075100"/>
              </a:xfrm>
              <a:custGeom>
                <a:rect b="b" l="l" r="r" t="t"/>
                <a:pathLst>
                  <a:path extrusionOk="0" h="83004" w="32782">
                    <a:moveTo>
                      <a:pt x="16320" y="0"/>
                    </a:moveTo>
                    <a:cubicBezTo>
                      <a:pt x="14438" y="0"/>
                      <a:pt x="12593" y="319"/>
                      <a:pt x="10806" y="986"/>
                    </a:cubicBezTo>
                    <a:cubicBezTo>
                      <a:pt x="6763" y="2496"/>
                      <a:pt x="3745" y="5179"/>
                      <a:pt x="1769" y="9015"/>
                    </a:cubicBezTo>
                    <a:cubicBezTo>
                      <a:pt x="549" y="11382"/>
                      <a:pt x="2" y="13918"/>
                      <a:pt x="2" y="16580"/>
                    </a:cubicBezTo>
                    <a:cubicBezTo>
                      <a:pt x="4" y="38597"/>
                      <a:pt x="3" y="60613"/>
                      <a:pt x="3" y="82630"/>
                    </a:cubicBezTo>
                    <a:cubicBezTo>
                      <a:pt x="3" y="82754"/>
                      <a:pt x="1" y="82879"/>
                      <a:pt x="0" y="83003"/>
                    </a:cubicBezTo>
                    <a:lnTo>
                      <a:pt x="160" y="83003"/>
                    </a:lnTo>
                    <a:cubicBezTo>
                      <a:pt x="160" y="82960"/>
                      <a:pt x="158" y="82915"/>
                      <a:pt x="158" y="82870"/>
                    </a:cubicBezTo>
                    <a:cubicBezTo>
                      <a:pt x="158" y="60720"/>
                      <a:pt x="159" y="38571"/>
                      <a:pt x="156" y="16420"/>
                    </a:cubicBezTo>
                    <a:cubicBezTo>
                      <a:pt x="156" y="15734"/>
                      <a:pt x="192" y="15050"/>
                      <a:pt x="280" y="14371"/>
                    </a:cubicBezTo>
                    <a:cubicBezTo>
                      <a:pt x="546" y="12302"/>
                      <a:pt x="1174" y="10349"/>
                      <a:pt x="2190" y="8525"/>
                    </a:cubicBezTo>
                    <a:cubicBezTo>
                      <a:pt x="3333" y="6473"/>
                      <a:pt x="4840" y="4737"/>
                      <a:pt x="6729" y="3344"/>
                    </a:cubicBezTo>
                    <a:cubicBezTo>
                      <a:pt x="9159" y="1553"/>
                      <a:pt x="11875" y="505"/>
                      <a:pt x="14889" y="223"/>
                    </a:cubicBezTo>
                    <a:cubicBezTo>
                      <a:pt x="15402" y="175"/>
                      <a:pt x="15915" y="151"/>
                      <a:pt x="16426" y="151"/>
                    </a:cubicBezTo>
                    <a:cubicBezTo>
                      <a:pt x="17404" y="151"/>
                      <a:pt x="18376" y="240"/>
                      <a:pt x="19343" y="419"/>
                    </a:cubicBezTo>
                    <a:cubicBezTo>
                      <a:pt x="21923" y="894"/>
                      <a:pt x="24253" y="1944"/>
                      <a:pt x="26329" y="3554"/>
                    </a:cubicBezTo>
                    <a:cubicBezTo>
                      <a:pt x="28316" y="5095"/>
                      <a:pt x="29866" y="7000"/>
                      <a:pt x="30974" y="9258"/>
                    </a:cubicBezTo>
                    <a:cubicBezTo>
                      <a:pt x="32118" y="11590"/>
                      <a:pt x="32629" y="14062"/>
                      <a:pt x="32629" y="16660"/>
                    </a:cubicBezTo>
                    <a:cubicBezTo>
                      <a:pt x="32620" y="38659"/>
                      <a:pt x="32623" y="60658"/>
                      <a:pt x="32623" y="82656"/>
                    </a:cubicBezTo>
                    <a:cubicBezTo>
                      <a:pt x="32623" y="82772"/>
                      <a:pt x="32622" y="82888"/>
                      <a:pt x="32621" y="83003"/>
                    </a:cubicBezTo>
                    <a:lnTo>
                      <a:pt x="32782" y="83003"/>
                    </a:lnTo>
                    <a:cubicBezTo>
                      <a:pt x="32780" y="80367"/>
                      <a:pt x="32778" y="77729"/>
                      <a:pt x="32778" y="75092"/>
                    </a:cubicBezTo>
                    <a:cubicBezTo>
                      <a:pt x="32778" y="55472"/>
                      <a:pt x="32779" y="35853"/>
                      <a:pt x="32773" y="16232"/>
                    </a:cubicBezTo>
                    <a:cubicBezTo>
                      <a:pt x="32773" y="15002"/>
                      <a:pt x="32619" y="13785"/>
                      <a:pt x="32324" y="12588"/>
                    </a:cubicBezTo>
                    <a:cubicBezTo>
                      <a:pt x="31425" y="8947"/>
                      <a:pt x="29527" y="5937"/>
                      <a:pt x="26603" y="3589"/>
                    </a:cubicBezTo>
                    <a:cubicBezTo>
                      <a:pt x="23923" y="1438"/>
                      <a:pt x="20852" y="260"/>
                      <a:pt x="17431" y="37"/>
                    </a:cubicBezTo>
                    <a:cubicBezTo>
                      <a:pt x="17060" y="12"/>
                      <a:pt x="16689" y="0"/>
                      <a:pt x="16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1589225" y="3154625"/>
                <a:ext cx="774550" cy="2054450"/>
              </a:xfrm>
              <a:custGeom>
                <a:rect b="b" l="l" r="r" t="t"/>
                <a:pathLst>
                  <a:path extrusionOk="0" h="82178" w="30982">
                    <a:moveTo>
                      <a:pt x="15539" y="1"/>
                    </a:moveTo>
                    <a:cubicBezTo>
                      <a:pt x="14961" y="1"/>
                      <a:pt x="14379" y="33"/>
                      <a:pt x="13791" y="96"/>
                    </a:cubicBezTo>
                    <a:cubicBezTo>
                      <a:pt x="11797" y="314"/>
                      <a:pt x="9918" y="894"/>
                      <a:pt x="8155" y="1849"/>
                    </a:cubicBezTo>
                    <a:cubicBezTo>
                      <a:pt x="5387" y="3350"/>
                      <a:pt x="3261" y="5497"/>
                      <a:pt x="1787" y="8276"/>
                    </a:cubicBezTo>
                    <a:cubicBezTo>
                      <a:pt x="572" y="10565"/>
                      <a:pt x="1" y="13017"/>
                      <a:pt x="2" y="15614"/>
                    </a:cubicBezTo>
                    <a:cubicBezTo>
                      <a:pt x="7" y="37704"/>
                      <a:pt x="5" y="59793"/>
                      <a:pt x="5" y="81883"/>
                    </a:cubicBezTo>
                    <a:cubicBezTo>
                      <a:pt x="5" y="81981"/>
                      <a:pt x="8" y="82079"/>
                      <a:pt x="9" y="82177"/>
                    </a:cubicBezTo>
                    <a:lnTo>
                      <a:pt x="170" y="82177"/>
                    </a:lnTo>
                    <a:cubicBezTo>
                      <a:pt x="165" y="82080"/>
                      <a:pt x="158" y="81982"/>
                      <a:pt x="158" y="81884"/>
                    </a:cubicBezTo>
                    <a:cubicBezTo>
                      <a:pt x="157" y="59787"/>
                      <a:pt x="158" y="37688"/>
                      <a:pt x="155" y="15591"/>
                    </a:cubicBezTo>
                    <a:cubicBezTo>
                      <a:pt x="155" y="14664"/>
                      <a:pt x="214" y="13743"/>
                      <a:pt x="379" y="12829"/>
                    </a:cubicBezTo>
                    <a:cubicBezTo>
                      <a:pt x="929" y="9774"/>
                      <a:pt x="2280" y="7124"/>
                      <a:pt x="4413" y="4878"/>
                    </a:cubicBezTo>
                    <a:cubicBezTo>
                      <a:pt x="5738" y="3484"/>
                      <a:pt x="7279" y="2379"/>
                      <a:pt x="9028" y="1574"/>
                    </a:cubicBezTo>
                    <a:cubicBezTo>
                      <a:pt x="11106" y="617"/>
                      <a:pt x="13242" y="135"/>
                      <a:pt x="15428" y="135"/>
                    </a:cubicBezTo>
                    <a:cubicBezTo>
                      <a:pt x="16508" y="135"/>
                      <a:pt x="17600" y="253"/>
                      <a:pt x="18704" y="489"/>
                    </a:cubicBezTo>
                    <a:cubicBezTo>
                      <a:pt x="22347" y="1266"/>
                      <a:pt x="25330" y="3153"/>
                      <a:pt x="27613" y="6094"/>
                    </a:cubicBezTo>
                    <a:cubicBezTo>
                      <a:pt x="29774" y="8878"/>
                      <a:pt x="30832" y="12054"/>
                      <a:pt x="30831" y="15591"/>
                    </a:cubicBezTo>
                    <a:cubicBezTo>
                      <a:pt x="30825" y="37688"/>
                      <a:pt x="30828" y="59787"/>
                      <a:pt x="30827" y="81884"/>
                    </a:cubicBezTo>
                    <a:cubicBezTo>
                      <a:pt x="30827" y="81982"/>
                      <a:pt x="30820" y="82080"/>
                      <a:pt x="30816" y="82177"/>
                    </a:cubicBezTo>
                    <a:lnTo>
                      <a:pt x="30975" y="82177"/>
                    </a:lnTo>
                    <a:cubicBezTo>
                      <a:pt x="30977" y="82098"/>
                      <a:pt x="30979" y="82018"/>
                      <a:pt x="30979" y="81937"/>
                    </a:cubicBezTo>
                    <a:cubicBezTo>
                      <a:pt x="30980" y="59812"/>
                      <a:pt x="30979" y="37686"/>
                      <a:pt x="30981" y="15561"/>
                    </a:cubicBezTo>
                    <a:cubicBezTo>
                      <a:pt x="30981" y="14686"/>
                      <a:pt x="30915" y="13820"/>
                      <a:pt x="30771" y="12959"/>
                    </a:cubicBezTo>
                    <a:cubicBezTo>
                      <a:pt x="30233" y="9743"/>
                      <a:pt x="28810" y="6976"/>
                      <a:pt x="26548" y="4645"/>
                    </a:cubicBezTo>
                    <a:cubicBezTo>
                      <a:pt x="25234" y="3291"/>
                      <a:pt x="23713" y="2220"/>
                      <a:pt x="21996" y="1431"/>
                    </a:cubicBezTo>
                    <a:cubicBezTo>
                      <a:pt x="19920" y="478"/>
                      <a:pt x="17769" y="1"/>
                      <a:pt x="15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1610800" y="3174900"/>
                <a:ext cx="731850" cy="2034175"/>
              </a:xfrm>
              <a:custGeom>
                <a:rect b="b" l="l" r="r" t="t"/>
                <a:pathLst>
                  <a:path extrusionOk="0" h="81367" w="29274">
                    <a:moveTo>
                      <a:pt x="14519" y="1"/>
                    </a:moveTo>
                    <a:cubicBezTo>
                      <a:pt x="13646" y="1"/>
                      <a:pt x="12776" y="92"/>
                      <a:pt x="11916" y="260"/>
                    </a:cubicBezTo>
                    <a:cubicBezTo>
                      <a:pt x="8459" y="935"/>
                      <a:pt x="5595" y="2632"/>
                      <a:pt x="3355" y="5342"/>
                    </a:cubicBezTo>
                    <a:cubicBezTo>
                      <a:pt x="1079" y="8096"/>
                      <a:pt x="12" y="11297"/>
                      <a:pt x="12" y="14861"/>
                    </a:cubicBezTo>
                    <a:cubicBezTo>
                      <a:pt x="11" y="36906"/>
                      <a:pt x="11" y="58949"/>
                      <a:pt x="11" y="80993"/>
                    </a:cubicBezTo>
                    <a:cubicBezTo>
                      <a:pt x="11" y="81117"/>
                      <a:pt x="5" y="81242"/>
                      <a:pt x="0" y="81366"/>
                    </a:cubicBezTo>
                    <a:lnTo>
                      <a:pt x="160" y="81366"/>
                    </a:lnTo>
                    <a:cubicBezTo>
                      <a:pt x="161" y="81269"/>
                      <a:pt x="163" y="81171"/>
                      <a:pt x="163" y="81073"/>
                    </a:cubicBezTo>
                    <a:cubicBezTo>
                      <a:pt x="163" y="58958"/>
                      <a:pt x="164" y="36844"/>
                      <a:pt x="163" y="14729"/>
                    </a:cubicBezTo>
                    <a:cubicBezTo>
                      <a:pt x="163" y="13846"/>
                      <a:pt x="225" y="12968"/>
                      <a:pt x="388" y="12102"/>
                    </a:cubicBezTo>
                    <a:cubicBezTo>
                      <a:pt x="1065" y="8491"/>
                      <a:pt x="2830" y="5524"/>
                      <a:pt x="5708" y="3243"/>
                    </a:cubicBezTo>
                    <a:cubicBezTo>
                      <a:pt x="8115" y="1336"/>
                      <a:pt x="10879" y="339"/>
                      <a:pt x="13936" y="164"/>
                    </a:cubicBezTo>
                    <a:cubicBezTo>
                      <a:pt x="14180" y="150"/>
                      <a:pt x="14423" y="143"/>
                      <a:pt x="14666" y="143"/>
                    </a:cubicBezTo>
                    <a:cubicBezTo>
                      <a:pt x="15568" y="143"/>
                      <a:pt x="16466" y="238"/>
                      <a:pt x="17355" y="415"/>
                    </a:cubicBezTo>
                    <a:cubicBezTo>
                      <a:pt x="21038" y="1149"/>
                      <a:pt x="24014" y="3025"/>
                      <a:pt x="26256" y="6031"/>
                    </a:cubicBezTo>
                    <a:cubicBezTo>
                      <a:pt x="28190" y="8626"/>
                      <a:pt x="29097" y="11574"/>
                      <a:pt x="29097" y="14809"/>
                    </a:cubicBezTo>
                    <a:cubicBezTo>
                      <a:pt x="29095" y="36862"/>
                      <a:pt x="29095" y="58913"/>
                      <a:pt x="29096" y="80966"/>
                    </a:cubicBezTo>
                    <a:cubicBezTo>
                      <a:pt x="29096" y="81099"/>
                      <a:pt x="29098" y="81233"/>
                      <a:pt x="29098" y="81366"/>
                    </a:cubicBezTo>
                    <a:lnTo>
                      <a:pt x="29259" y="81366"/>
                    </a:lnTo>
                    <a:cubicBezTo>
                      <a:pt x="29256" y="81242"/>
                      <a:pt x="29249" y="81118"/>
                      <a:pt x="29249" y="80993"/>
                    </a:cubicBezTo>
                    <a:cubicBezTo>
                      <a:pt x="29248" y="59787"/>
                      <a:pt x="29249" y="38580"/>
                      <a:pt x="29246" y="17374"/>
                    </a:cubicBezTo>
                    <a:cubicBezTo>
                      <a:pt x="29246" y="16235"/>
                      <a:pt x="29273" y="15095"/>
                      <a:pt x="29216" y="13955"/>
                    </a:cubicBezTo>
                    <a:cubicBezTo>
                      <a:pt x="29175" y="13136"/>
                      <a:pt x="29080" y="12325"/>
                      <a:pt x="28903" y="11526"/>
                    </a:cubicBezTo>
                    <a:cubicBezTo>
                      <a:pt x="28189" y="8305"/>
                      <a:pt x="26577" y="5618"/>
                      <a:pt x="24070" y="3483"/>
                    </a:cubicBezTo>
                    <a:cubicBezTo>
                      <a:pt x="21396" y="1204"/>
                      <a:pt x="18277" y="76"/>
                      <a:pt x="14776" y="3"/>
                    </a:cubicBezTo>
                    <a:cubicBezTo>
                      <a:pt x="14690" y="2"/>
                      <a:pt x="14605" y="1"/>
                      <a:pt x="14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1633450" y="3195525"/>
                <a:ext cx="686375" cy="2013550"/>
              </a:xfrm>
              <a:custGeom>
                <a:rect b="b" l="l" r="r" t="t"/>
                <a:pathLst>
                  <a:path extrusionOk="0" h="80542" w="27455">
                    <a:moveTo>
                      <a:pt x="13691" y="0"/>
                    </a:moveTo>
                    <a:cubicBezTo>
                      <a:pt x="12882" y="0"/>
                      <a:pt x="12075" y="74"/>
                      <a:pt x="11272" y="225"/>
                    </a:cubicBezTo>
                    <a:cubicBezTo>
                      <a:pt x="7987" y="842"/>
                      <a:pt x="5267" y="2434"/>
                      <a:pt x="3144" y="5004"/>
                    </a:cubicBezTo>
                    <a:cubicBezTo>
                      <a:pt x="1012" y="7582"/>
                      <a:pt x="0" y="10577"/>
                      <a:pt x="1" y="13926"/>
                    </a:cubicBezTo>
                    <a:cubicBezTo>
                      <a:pt x="5" y="36131"/>
                      <a:pt x="2" y="58337"/>
                      <a:pt x="2" y="80541"/>
                    </a:cubicBezTo>
                    <a:lnTo>
                      <a:pt x="163" y="80541"/>
                    </a:lnTo>
                    <a:cubicBezTo>
                      <a:pt x="161" y="80426"/>
                      <a:pt x="158" y="80310"/>
                      <a:pt x="158" y="80194"/>
                    </a:cubicBezTo>
                    <a:cubicBezTo>
                      <a:pt x="158" y="58069"/>
                      <a:pt x="158" y="35945"/>
                      <a:pt x="156" y="13821"/>
                    </a:cubicBezTo>
                    <a:cubicBezTo>
                      <a:pt x="156" y="12964"/>
                      <a:pt x="215" y="12113"/>
                      <a:pt x="376" y="11273"/>
                    </a:cubicBezTo>
                    <a:cubicBezTo>
                      <a:pt x="1048" y="7769"/>
                      <a:pt x="2809" y="4926"/>
                      <a:pt x="5668" y="2814"/>
                    </a:cubicBezTo>
                    <a:cubicBezTo>
                      <a:pt x="8079" y="1032"/>
                      <a:pt x="10730" y="145"/>
                      <a:pt x="13583" y="145"/>
                    </a:cubicBezTo>
                    <a:cubicBezTo>
                      <a:pt x="14357" y="145"/>
                      <a:pt x="15146" y="210"/>
                      <a:pt x="15949" y="341"/>
                    </a:cubicBezTo>
                    <a:cubicBezTo>
                      <a:pt x="19290" y="883"/>
                      <a:pt x="22044" y="2500"/>
                      <a:pt x="24194" y="5103"/>
                    </a:cubicBezTo>
                    <a:cubicBezTo>
                      <a:pt x="26281" y="7630"/>
                      <a:pt x="27294" y="10559"/>
                      <a:pt x="27293" y="13848"/>
                    </a:cubicBezTo>
                    <a:cubicBezTo>
                      <a:pt x="27287" y="35963"/>
                      <a:pt x="27290" y="58079"/>
                      <a:pt x="27289" y="80194"/>
                    </a:cubicBezTo>
                    <a:cubicBezTo>
                      <a:pt x="27289" y="80310"/>
                      <a:pt x="27286" y="80426"/>
                      <a:pt x="27285" y="80541"/>
                    </a:cubicBezTo>
                    <a:lnTo>
                      <a:pt x="27445" y="80541"/>
                    </a:lnTo>
                    <a:cubicBezTo>
                      <a:pt x="27445" y="58604"/>
                      <a:pt x="27445" y="36666"/>
                      <a:pt x="27443" y="14728"/>
                    </a:cubicBezTo>
                    <a:cubicBezTo>
                      <a:pt x="27443" y="14052"/>
                      <a:pt x="27454" y="13376"/>
                      <a:pt x="27402" y="12699"/>
                    </a:cubicBezTo>
                    <a:cubicBezTo>
                      <a:pt x="27313" y="11548"/>
                      <a:pt x="27094" y="10426"/>
                      <a:pt x="26722" y="9338"/>
                    </a:cubicBezTo>
                    <a:cubicBezTo>
                      <a:pt x="25857" y="6805"/>
                      <a:pt x="24380" y="4693"/>
                      <a:pt x="22295" y="3018"/>
                    </a:cubicBezTo>
                    <a:cubicBezTo>
                      <a:pt x="20059" y="1223"/>
                      <a:pt x="17498" y="233"/>
                      <a:pt x="14644" y="34"/>
                    </a:cubicBezTo>
                    <a:cubicBezTo>
                      <a:pt x="14326" y="12"/>
                      <a:pt x="14009" y="0"/>
                      <a:pt x="13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1677550" y="3236400"/>
                <a:ext cx="597975" cy="1972675"/>
              </a:xfrm>
              <a:custGeom>
                <a:rect b="b" l="l" r="r" t="t"/>
                <a:pathLst>
                  <a:path extrusionOk="0" h="78907" w="23919">
                    <a:moveTo>
                      <a:pt x="11854" y="0"/>
                    </a:moveTo>
                    <a:cubicBezTo>
                      <a:pt x="11072" y="0"/>
                      <a:pt x="10294" y="91"/>
                      <a:pt x="9527" y="258"/>
                    </a:cubicBezTo>
                    <a:cubicBezTo>
                      <a:pt x="6300" y="969"/>
                      <a:pt x="3762" y="2700"/>
                      <a:pt x="1942" y="5462"/>
                    </a:cubicBezTo>
                    <a:cubicBezTo>
                      <a:pt x="586" y="7519"/>
                      <a:pt x="3" y="9805"/>
                      <a:pt x="3" y="12263"/>
                    </a:cubicBezTo>
                    <a:cubicBezTo>
                      <a:pt x="7" y="34353"/>
                      <a:pt x="5" y="56443"/>
                      <a:pt x="5" y="78533"/>
                    </a:cubicBezTo>
                    <a:cubicBezTo>
                      <a:pt x="5" y="78657"/>
                      <a:pt x="2" y="78782"/>
                      <a:pt x="1" y="78906"/>
                    </a:cubicBezTo>
                    <a:lnTo>
                      <a:pt x="160" y="78906"/>
                    </a:lnTo>
                    <a:cubicBezTo>
                      <a:pt x="160" y="56550"/>
                      <a:pt x="160" y="34193"/>
                      <a:pt x="160" y="11837"/>
                    </a:cubicBezTo>
                    <a:cubicBezTo>
                      <a:pt x="160" y="11087"/>
                      <a:pt x="237" y="10343"/>
                      <a:pt x="393" y="9612"/>
                    </a:cubicBezTo>
                    <a:cubicBezTo>
                      <a:pt x="988" y="6831"/>
                      <a:pt x="2366" y="4512"/>
                      <a:pt x="4599" y="2745"/>
                    </a:cubicBezTo>
                    <a:cubicBezTo>
                      <a:pt x="6783" y="1016"/>
                      <a:pt x="9209" y="149"/>
                      <a:pt x="11841" y="149"/>
                    </a:cubicBezTo>
                    <a:cubicBezTo>
                      <a:pt x="12542" y="149"/>
                      <a:pt x="13257" y="211"/>
                      <a:pt x="13986" y="333"/>
                    </a:cubicBezTo>
                    <a:cubicBezTo>
                      <a:pt x="16710" y="791"/>
                      <a:pt x="18997" y="2097"/>
                      <a:pt x="20822" y="4180"/>
                    </a:cubicBezTo>
                    <a:cubicBezTo>
                      <a:pt x="22725" y="6354"/>
                      <a:pt x="23746" y="8899"/>
                      <a:pt x="23749" y="11784"/>
                    </a:cubicBezTo>
                    <a:cubicBezTo>
                      <a:pt x="23766" y="34158"/>
                      <a:pt x="23759" y="56532"/>
                      <a:pt x="23759" y="78906"/>
                    </a:cubicBezTo>
                    <a:lnTo>
                      <a:pt x="23919" y="78906"/>
                    </a:lnTo>
                    <a:cubicBezTo>
                      <a:pt x="23918" y="78782"/>
                      <a:pt x="23914" y="78657"/>
                      <a:pt x="23914" y="78533"/>
                    </a:cubicBezTo>
                    <a:cubicBezTo>
                      <a:pt x="23913" y="56443"/>
                      <a:pt x="23913" y="34353"/>
                      <a:pt x="23915" y="12263"/>
                    </a:cubicBezTo>
                    <a:cubicBezTo>
                      <a:pt x="23915" y="11620"/>
                      <a:pt x="23890" y="10978"/>
                      <a:pt x="23798" y="10346"/>
                    </a:cubicBezTo>
                    <a:cubicBezTo>
                      <a:pt x="23369" y="7447"/>
                      <a:pt x="22086" y="4995"/>
                      <a:pt x="19896" y="3040"/>
                    </a:cubicBezTo>
                    <a:cubicBezTo>
                      <a:pt x="17682" y="1065"/>
                      <a:pt x="15072" y="82"/>
                      <a:pt x="12120" y="4"/>
                    </a:cubicBezTo>
                    <a:cubicBezTo>
                      <a:pt x="12031" y="1"/>
                      <a:pt x="11943" y="0"/>
                      <a:pt x="1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1700075" y="3256950"/>
                <a:ext cx="552850" cy="1952125"/>
              </a:xfrm>
              <a:custGeom>
                <a:rect b="b" l="l" r="r" t="t"/>
                <a:pathLst>
                  <a:path extrusionOk="0" h="78085" w="22114">
                    <a:moveTo>
                      <a:pt x="11161" y="0"/>
                    </a:moveTo>
                    <a:cubicBezTo>
                      <a:pt x="10503" y="0"/>
                      <a:pt x="9837" y="60"/>
                      <a:pt x="9164" y="178"/>
                    </a:cubicBezTo>
                    <a:cubicBezTo>
                      <a:pt x="6365" y="669"/>
                      <a:pt x="4084" y="2051"/>
                      <a:pt x="2335" y="4287"/>
                    </a:cubicBezTo>
                    <a:cubicBezTo>
                      <a:pt x="739" y="6329"/>
                      <a:pt x="0" y="8666"/>
                      <a:pt x="0" y="11259"/>
                    </a:cubicBezTo>
                    <a:cubicBezTo>
                      <a:pt x="6" y="33437"/>
                      <a:pt x="4" y="55613"/>
                      <a:pt x="4" y="77790"/>
                    </a:cubicBezTo>
                    <a:cubicBezTo>
                      <a:pt x="4" y="77888"/>
                      <a:pt x="6" y="77986"/>
                      <a:pt x="7" y="78084"/>
                    </a:cubicBezTo>
                    <a:lnTo>
                      <a:pt x="167" y="78084"/>
                    </a:lnTo>
                    <a:cubicBezTo>
                      <a:pt x="164" y="77996"/>
                      <a:pt x="158" y="77907"/>
                      <a:pt x="158" y="77818"/>
                    </a:cubicBezTo>
                    <a:cubicBezTo>
                      <a:pt x="158" y="55606"/>
                      <a:pt x="158" y="33394"/>
                      <a:pt x="155" y="11182"/>
                    </a:cubicBezTo>
                    <a:cubicBezTo>
                      <a:pt x="155" y="10549"/>
                      <a:pt x="177" y="9917"/>
                      <a:pt x="288" y="9294"/>
                    </a:cubicBezTo>
                    <a:cubicBezTo>
                      <a:pt x="731" y="6791"/>
                      <a:pt x="1858" y="4650"/>
                      <a:pt x="3769" y="2965"/>
                    </a:cubicBezTo>
                    <a:cubicBezTo>
                      <a:pt x="5895" y="1088"/>
                      <a:pt x="8291" y="152"/>
                      <a:pt x="10921" y="152"/>
                    </a:cubicBezTo>
                    <a:cubicBezTo>
                      <a:pt x="11720" y="152"/>
                      <a:pt x="12541" y="238"/>
                      <a:pt x="13382" y="411"/>
                    </a:cubicBezTo>
                    <a:cubicBezTo>
                      <a:pt x="15814" y="910"/>
                      <a:pt x="17837" y="2162"/>
                      <a:pt x="19426" y="4073"/>
                    </a:cubicBezTo>
                    <a:cubicBezTo>
                      <a:pt x="21172" y="6174"/>
                      <a:pt x="21970" y="8604"/>
                      <a:pt x="21968" y="11343"/>
                    </a:cubicBezTo>
                    <a:cubicBezTo>
                      <a:pt x="21954" y="33465"/>
                      <a:pt x="21961" y="55588"/>
                      <a:pt x="21960" y="77711"/>
                    </a:cubicBezTo>
                    <a:cubicBezTo>
                      <a:pt x="21960" y="77835"/>
                      <a:pt x="21953" y="77960"/>
                      <a:pt x="21950" y="78084"/>
                    </a:cubicBezTo>
                    <a:lnTo>
                      <a:pt x="22111" y="78084"/>
                    </a:lnTo>
                    <a:cubicBezTo>
                      <a:pt x="22112" y="78049"/>
                      <a:pt x="22114" y="78013"/>
                      <a:pt x="22114" y="77978"/>
                    </a:cubicBezTo>
                    <a:cubicBezTo>
                      <a:pt x="22113" y="55658"/>
                      <a:pt x="22113" y="33338"/>
                      <a:pt x="22114" y="11018"/>
                    </a:cubicBezTo>
                    <a:cubicBezTo>
                      <a:pt x="22114" y="10133"/>
                      <a:pt x="22013" y="9261"/>
                      <a:pt x="21788" y="8405"/>
                    </a:cubicBezTo>
                    <a:cubicBezTo>
                      <a:pt x="20926" y="5118"/>
                      <a:pt x="18975" y="2689"/>
                      <a:pt x="15955" y="1156"/>
                    </a:cubicBezTo>
                    <a:cubicBezTo>
                      <a:pt x="14423" y="379"/>
                      <a:pt x="12818" y="0"/>
                      <a:pt x="1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1721575" y="3277525"/>
                <a:ext cx="509925" cy="1931550"/>
              </a:xfrm>
              <a:custGeom>
                <a:rect b="b" l="l" r="r" t="t"/>
                <a:pathLst>
                  <a:path extrusionOk="0" h="77262" w="20397">
                    <a:moveTo>
                      <a:pt x="10315" y="0"/>
                    </a:moveTo>
                    <a:cubicBezTo>
                      <a:pt x="9694" y="0"/>
                      <a:pt x="9059" y="56"/>
                      <a:pt x="8412" y="169"/>
                    </a:cubicBezTo>
                    <a:cubicBezTo>
                      <a:pt x="5862" y="612"/>
                      <a:pt x="3785" y="1894"/>
                      <a:pt x="2184" y="3925"/>
                    </a:cubicBezTo>
                    <a:cubicBezTo>
                      <a:pt x="677" y="5837"/>
                      <a:pt x="13" y="8038"/>
                      <a:pt x="13" y="10457"/>
                    </a:cubicBezTo>
                    <a:cubicBezTo>
                      <a:pt x="13" y="32601"/>
                      <a:pt x="13" y="54745"/>
                      <a:pt x="12" y="76888"/>
                    </a:cubicBezTo>
                    <a:cubicBezTo>
                      <a:pt x="12" y="77013"/>
                      <a:pt x="5" y="77137"/>
                      <a:pt x="1" y="77261"/>
                    </a:cubicBezTo>
                    <a:lnTo>
                      <a:pt x="162" y="77261"/>
                    </a:lnTo>
                    <a:cubicBezTo>
                      <a:pt x="163" y="77137"/>
                      <a:pt x="166" y="77012"/>
                      <a:pt x="166" y="76888"/>
                    </a:cubicBezTo>
                    <a:cubicBezTo>
                      <a:pt x="166" y="54718"/>
                      <a:pt x="166" y="32549"/>
                      <a:pt x="166" y="10381"/>
                    </a:cubicBezTo>
                    <a:cubicBezTo>
                      <a:pt x="166" y="9757"/>
                      <a:pt x="208" y="9136"/>
                      <a:pt x="317" y="8522"/>
                    </a:cubicBezTo>
                    <a:cubicBezTo>
                      <a:pt x="799" y="5773"/>
                      <a:pt x="2182" y="3582"/>
                      <a:pt x="4450" y="1976"/>
                    </a:cubicBezTo>
                    <a:cubicBezTo>
                      <a:pt x="6180" y="751"/>
                      <a:pt x="8073" y="153"/>
                      <a:pt x="10103" y="153"/>
                    </a:cubicBezTo>
                    <a:cubicBezTo>
                      <a:pt x="10613" y="153"/>
                      <a:pt x="11131" y="191"/>
                      <a:pt x="11658" y="266"/>
                    </a:cubicBezTo>
                    <a:cubicBezTo>
                      <a:pt x="14150" y="621"/>
                      <a:pt x="16211" y="1790"/>
                      <a:pt x="17838" y="3695"/>
                    </a:cubicBezTo>
                    <a:cubicBezTo>
                      <a:pt x="19474" y="5610"/>
                      <a:pt x="20232" y="7862"/>
                      <a:pt x="20232" y="10381"/>
                    </a:cubicBezTo>
                    <a:cubicBezTo>
                      <a:pt x="20230" y="32549"/>
                      <a:pt x="20231" y="54718"/>
                      <a:pt x="20231" y="76888"/>
                    </a:cubicBezTo>
                    <a:cubicBezTo>
                      <a:pt x="20231" y="77012"/>
                      <a:pt x="20235" y="77137"/>
                      <a:pt x="20237" y="77261"/>
                    </a:cubicBezTo>
                    <a:lnTo>
                      <a:pt x="20396" y="77261"/>
                    </a:lnTo>
                    <a:cubicBezTo>
                      <a:pt x="20392" y="77137"/>
                      <a:pt x="20385" y="77013"/>
                      <a:pt x="20385" y="76888"/>
                    </a:cubicBezTo>
                    <a:cubicBezTo>
                      <a:pt x="20384" y="54798"/>
                      <a:pt x="20385" y="32708"/>
                      <a:pt x="20382" y="10618"/>
                    </a:cubicBezTo>
                    <a:cubicBezTo>
                      <a:pt x="20381" y="9943"/>
                      <a:pt x="20354" y="9268"/>
                      <a:pt x="20243" y="8597"/>
                    </a:cubicBezTo>
                    <a:cubicBezTo>
                      <a:pt x="19815" y="5998"/>
                      <a:pt x="18583" y="3853"/>
                      <a:pt x="16526" y="2225"/>
                    </a:cubicBezTo>
                    <a:cubicBezTo>
                      <a:pt x="14655" y="743"/>
                      <a:pt x="12573" y="0"/>
                      <a:pt x="10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1744275" y="3298200"/>
                <a:ext cx="464525" cy="1910875"/>
              </a:xfrm>
              <a:custGeom>
                <a:rect b="b" l="l" r="r" t="t"/>
                <a:pathLst>
                  <a:path extrusionOk="0" h="76435" w="18581">
                    <a:moveTo>
                      <a:pt x="9368" y="1"/>
                    </a:moveTo>
                    <a:cubicBezTo>
                      <a:pt x="8951" y="1"/>
                      <a:pt x="8527" y="27"/>
                      <a:pt x="8096" y="81"/>
                    </a:cubicBezTo>
                    <a:cubicBezTo>
                      <a:pt x="6157" y="321"/>
                      <a:pt x="4459" y="1111"/>
                      <a:pt x="3031" y="2436"/>
                    </a:cubicBezTo>
                    <a:cubicBezTo>
                      <a:pt x="999" y="4320"/>
                      <a:pt x="3" y="6673"/>
                      <a:pt x="3" y="9447"/>
                    </a:cubicBezTo>
                    <a:cubicBezTo>
                      <a:pt x="3" y="31652"/>
                      <a:pt x="3" y="53856"/>
                      <a:pt x="3" y="76060"/>
                    </a:cubicBezTo>
                    <a:cubicBezTo>
                      <a:pt x="3" y="76185"/>
                      <a:pt x="2" y="76310"/>
                      <a:pt x="1" y="76434"/>
                    </a:cubicBezTo>
                    <a:lnTo>
                      <a:pt x="161" y="76434"/>
                    </a:lnTo>
                    <a:cubicBezTo>
                      <a:pt x="159" y="76354"/>
                      <a:pt x="157" y="76274"/>
                      <a:pt x="157" y="76194"/>
                    </a:cubicBezTo>
                    <a:cubicBezTo>
                      <a:pt x="157" y="53902"/>
                      <a:pt x="157" y="31609"/>
                      <a:pt x="156" y="9318"/>
                    </a:cubicBezTo>
                    <a:cubicBezTo>
                      <a:pt x="156" y="8836"/>
                      <a:pt x="185" y="8358"/>
                      <a:pt x="264" y="7883"/>
                    </a:cubicBezTo>
                    <a:cubicBezTo>
                      <a:pt x="674" y="5391"/>
                      <a:pt x="1891" y="3382"/>
                      <a:pt x="3924" y="1898"/>
                    </a:cubicBezTo>
                    <a:cubicBezTo>
                      <a:pt x="5530" y="726"/>
                      <a:pt x="7299" y="144"/>
                      <a:pt x="9208" y="144"/>
                    </a:cubicBezTo>
                    <a:cubicBezTo>
                      <a:pt x="9656" y="144"/>
                      <a:pt x="10113" y="176"/>
                      <a:pt x="10577" y="240"/>
                    </a:cubicBezTo>
                    <a:cubicBezTo>
                      <a:pt x="12437" y="497"/>
                      <a:pt x="14069" y="1262"/>
                      <a:pt x="15442" y="2537"/>
                    </a:cubicBezTo>
                    <a:cubicBezTo>
                      <a:pt x="17454" y="4404"/>
                      <a:pt x="18427" y="6726"/>
                      <a:pt x="18427" y="9478"/>
                    </a:cubicBezTo>
                    <a:cubicBezTo>
                      <a:pt x="18422" y="31672"/>
                      <a:pt x="18424" y="53866"/>
                      <a:pt x="18424" y="76060"/>
                    </a:cubicBezTo>
                    <a:cubicBezTo>
                      <a:pt x="18424" y="76185"/>
                      <a:pt x="18422" y="76310"/>
                      <a:pt x="18421" y="76434"/>
                    </a:cubicBezTo>
                    <a:lnTo>
                      <a:pt x="18581" y="76434"/>
                    </a:lnTo>
                    <a:cubicBezTo>
                      <a:pt x="18581" y="76310"/>
                      <a:pt x="18578" y="76185"/>
                      <a:pt x="18578" y="76061"/>
                    </a:cubicBezTo>
                    <a:cubicBezTo>
                      <a:pt x="18578" y="53909"/>
                      <a:pt x="18578" y="31759"/>
                      <a:pt x="18581" y="9608"/>
                    </a:cubicBezTo>
                    <a:cubicBezTo>
                      <a:pt x="18581" y="9065"/>
                      <a:pt x="18559" y="8524"/>
                      <a:pt x="18479" y="7986"/>
                    </a:cubicBezTo>
                    <a:cubicBezTo>
                      <a:pt x="18119" y="5549"/>
                      <a:pt x="16982" y="3547"/>
                      <a:pt x="15062" y="2021"/>
                    </a:cubicBezTo>
                    <a:cubicBezTo>
                      <a:pt x="13363" y="671"/>
                      <a:pt x="11456" y="1"/>
                      <a:pt x="9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1788325" y="3339375"/>
                <a:ext cx="376450" cy="1869700"/>
              </a:xfrm>
              <a:custGeom>
                <a:rect b="b" l="l" r="r" t="t"/>
                <a:pathLst>
                  <a:path extrusionOk="0" h="74788" w="15058">
                    <a:moveTo>
                      <a:pt x="7584" y="1"/>
                    </a:moveTo>
                    <a:cubicBezTo>
                      <a:pt x="7343" y="1"/>
                      <a:pt x="7099" y="11"/>
                      <a:pt x="6851" y="32"/>
                    </a:cubicBezTo>
                    <a:cubicBezTo>
                      <a:pt x="5060" y="185"/>
                      <a:pt x="3523" y="906"/>
                      <a:pt x="2255" y="2162"/>
                    </a:cubicBezTo>
                    <a:cubicBezTo>
                      <a:pt x="739" y="3661"/>
                      <a:pt x="11" y="5511"/>
                      <a:pt x="10" y="7641"/>
                    </a:cubicBezTo>
                    <a:cubicBezTo>
                      <a:pt x="8" y="29898"/>
                      <a:pt x="9" y="52156"/>
                      <a:pt x="8" y="74414"/>
                    </a:cubicBezTo>
                    <a:cubicBezTo>
                      <a:pt x="8" y="74538"/>
                      <a:pt x="3" y="74663"/>
                      <a:pt x="1" y="74787"/>
                    </a:cubicBezTo>
                    <a:lnTo>
                      <a:pt x="161" y="74787"/>
                    </a:lnTo>
                    <a:cubicBezTo>
                      <a:pt x="162" y="74663"/>
                      <a:pt x="163" y="74538"/>
                      <a:pt x="163" y="74414"/>
                    </a:cubicBezTo>
                    <a:cubicBezTo>
                      <a:pt x="163" y="52219"/>
                      <a:pt x="163" y="30025"/>
                      <a:pt x="164" y="7832"/>
                    </a:cubicBezTo>
                    <a:cubicBezTo>
                      <a:pt x="164" y="7484"/>
                      <a:pt x="169" y="7139"/>
                      <a:pt x="203" y="6791"/>
                    </a:cubicBezTo>
                    <a:cubicBezTo>
                      <a:pt x="370" y="5099"/>
                      <a:pt x="1033" y="3626"/>
                      <a:pt x="2213" y="2415"/>
                    </a:cubicBezTo>
                    <a:cubicBezTo>
                      <a:pt x="3685" y="907"/>
                      <a:pt x="5445" y="147"/>
                      <a:pt x="7467" y="147"/>
                    </a:cubicBezTo>
                    <a:cubicBezTo>
                      <a:pt x="7774" y="147"/>
                      <a:pt x="8087" y="164"/>
                      <a:pt x="8406" y="199"/>
                    </a:cubicBezTo>
                    <a:cubicBezTo>
                      <a:pt x="10034" y="378"/>
                      <a:pt x="11446" y="1053"/>
                      <a:pt x="12619" y="2188"/>
                    </a:cubicBezTo>
                    <a:cubicBezTo>
                      <a:pt x="14146" y="3665"/>
                      <a:pt x="14895" y="5489"/>
                      <a:pt x="14895" y="7618"/>
                    </a:cubicBezTo>
                    <a:cubicBezTo>
                      <a:pt x="14896" y="29874"/>
                      <a:pt x="14895" y="52130"/>
                      <a:pt x="14895" y="74387"/>
                    </a:cubicBezTo>
                    <a:cubicBezTo>
                      <a:pt x="14895" y="74520"/>
                      <a:pt x="14897" y="74654"/>
                      <a:pt x="14897" y="74787"/>
                    </a:cubicBezTo>
                    <a:lnTo>
                      <a:pt x="15057" y="74787"/>
                    </a:lnTo>
                    <a:cubicBezTo>
                      <a:pt x="15054" y="74663"/>
                      <a:pt x="15049" y="74538"/>
                      <a:pt x="15049" y="74414"/>
                    </a:cubicBezTo>
                    <a:cubicBezTo>
                      <a:pt x="15049" y="52281"/>
                      <a:pt x="15049" y="30148"/>
                      <a:pt x="15048" y="8014"/>
                    </a:cubicBezTo>
                    <a:cubicBezTo>
                      <a:pt x="15048" y="7677"/>
                      <a:pt x="15038" y="7339"/>
                      <a:pt x="15016" y="7001"/>
                    </a:cubicBezTo>
                    <a:cubicBezTo>
                      <a:pt x="14887" y="5117"/>
                      <a:pt x="14157" y="3496"/>
                      <a:pt x="12820" y="2183"/>
                    </a:cubicBezTo>
                    <a:cubicBezTo>
                      <a:pt x="11347" y="735"/>
                      <a:pt x="9594" y="1"/>
                      <a:pt x="7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1810875" y="3359900"/>
                <a:ext cx="331225" cy="1849175"/>
              </a:xfrm>
              <a:custGeom>
                <a:rect b="b" l="l" r="r" t="t"/>
                <a:pathLst>
                  <a:path extrusionOk="0" h="73967" w="13249">
                    <a:moveTo>
                      <a:pt x="6711" y="1"/>
                    </a:moveTo>
                    <a:cubicBezTo>
                      <a:pt x="6369" y="1"/>
                      <a:pt x="6019" y="25"/>
                      <a:pt x="5660" y="74"/>
                    </a:cubicBezTo>
                    <a:cubicBezTo>
                      <a:pt x="3833" y="325"/>
                      <a:pt x="2377" y="1239"/>
                      <a:pt x="1283" y="2714"/>
                    </a:cubicBezTo>
                    <a:cubicBezTo>
                      <a:pt x="377" y="3935"/>
                      <a:pt x="0" y="5324"/>
                      <a:pt x="0" y="6843"/>
                    </a:cubicBezTo>
                    <a:cubicBezTo>
                      <a:pt x="7" y="29128"/>
                      <a:pt x="5" y="51413"/>
                      <a:pt x="5" y="73699"/>
                    </a:cubicBezTo>
                    <a:cubicBezTo>
                      <a:pt x="5" y="73788"/>
                      <a:pt x="6" y="73878"/>
                      <a:pt x="7" y="73966"/>
                    </a:cubicBezTo>
                    <a:lnTo>
                      <a:pt x="166" y="73966"/>
                    </a:lnTo>
                    <a:cubicBezTo>
                      <a:pt x="163" y="73868"/>
                      <a:pt x="159" y="73770"/>
                      <a:pt x="159" y="73673"/>
                    </a:cubicBezTo>
                    <a:cubicBezTo>
                      <a:pt x="158" y="51396"/>
                      <a:pt x="158" y="29121"/>
                      <a:pt x="159" y="6844"/>
                    </a:cubicBezTo>
                    <a:cubicBezTo>
                      <a:pt x="159" y="6480"/>
                      <a:pt x="163" y="6117"/>
                      <a:pt x="211" y="5751"/>
                    </a:cubicBezTo>
                    <a:cubicBezTo>
                      <a:pt x="409" y="4266"/>
                      <a:pt x="1048" y="2992"/>
                      <a:pt x="2123" y="1967"/>
                    </a:cubicBezTo>
                    <a:cubicBezTo>
                      <a:pt x="3382" y="766"/>
                      <a:pt x="4865" y="142"/>
                      <a:pt x="6555" y="142"/>
                    </a:cubicBezTo>
                    <a:cubicBezTo>
                      <a:pt x="6787" y="142"/>
                      <a:pt x="7024" y="154"/>
                      <a:pt x="7264" y="177"/>
                    </a:cubicBezTo>
                    <a:cubicBezTo>
                      <a:pt x="9082" y="358"/>
                      <a:pt x="10563" y="1178"/>
                      <a:pt x="11700" y="2601"/>
                    </a:cubicBezTo>
                    <a:cubicBezTo>
                      <a:pt x="12682" y="3829"/>
                      <a:pt x="13100" y="5244"/>
                      <a:pt x="13100" y="6818"/>
                    </a:cubicBezTo>
                    <a:cubicBezTo>
                      <a:pt x="13093" y="29103"/>
                      <a:pt x="13095" y="51388"/>
                      <a:pt x="13095" y="73673"/>
                    </a:cubicBezTo>
                    <a:cubicBezTo>
                      <a:pt x="13095" y="73771"/>
                      <a:pt x="13090" y="73868"/>
                      <a:pt x="13087" y="73966"/>
                    </a:cubicBezTo>
                    <a:lnTo>
                      <a:pt x="13246" y="73966"/>
                    </a:lnTo>
                    <a:cubicBezTo>
                      <a:pt x="13248" y="73851"/>
                      <a:pt x="13249" y="73735"/>
                      <a:pt x="13249" y="73619"/>
                    </a:cubicBezTo>
                    <a:cubicBezTo>
                      <a:pt x="13249" y="51396"/>
                      <a:pt x="13249" y="29173"/>
                      <a:pt x="13248" y="6949"/>
                    </a:cubicBezTo>
                    <a:cubicBezTo>
                      <a:pt x="13248" y="6585"/>
                      <a:pt x="13245" y="6222"/>
                      <a:pt x="13203" y="5857"/>
                    </a:cubicBezTo>
                    <a:cubicBezTo>
                      <a:pt x="13044" y="4497"/>
                      <a:pt x="12529" y="3291"/>
                      <a:pt x="11621" y="2277"/>
                    </a:cubicBezTo>
                    <a:cubicBezTo>
                      <a:pt x="10269" y="769"/>
                      <a:pt x="8625" y="1"/>
                      <a:pt x="6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1855050" y="3400200"/>
                <a:ext cx="242975" cy="1808875"/>
              </a:xfrm>
              <a:custGeom>
                <a:rect b="b" l="l" r="r" t="t"/>
                <a:pathLst>
                  <a:path extrusionOk="0" h="72355" w="9719">
                    <a:moveTo>
                      <a:pt x="4767" y="1"/>
                    </a:moveTo>
                    <a:cubicBezTo>
                      <a:pt x="3595" y="1"/>
                      <a:pt x="2511" y="458"/>
                      <a:pt x="1548" y="1337"/>
                    </a:cubicBezTo>
                    <a:cubicBezTo>
                      <a:pt x="470" y="2322"/>
                      <a:pt x="4" y="3589"/>
                      <a:pt x="4" y="5041"/>
                    </a:cubicBezTo>
                    <a:cubicBezTo>
                      <a:pt x="5" y="27354"/>
                      <a:pt x="4" y="49667"/>
                      <a:pt x="4" y="71980"/>
                    </a:cubicBezTo>
                    <a:cubicBezTo>
                      <a:pt x="4" y="72105"/>
                      <a:pt x="2" y="72230"/>
                      <a:pt x="1" y="72354"/>
                    </a:cubicBezTo>
                    <a:lnTo>
                      <a:pt x="162" y="72354"/>
                    </a:lnTo>
                    <a:cubicBezTo>
                      <a:pt x="161" y="62205"/>
                      <a:pt x="160" y="52057"/>
                      <a:pt x="160" y="41908"/>
                    </a:cubicBezTo>
                    <a:cubicBezTo>
                      <a:pt x="160" y="29612"/>
                      <a:pt x="162" y="17316"/>
                      <a:pt x="156" y="5019"/>
                    </a:cubicBezTo>
                    <a:cubicBezTo>
                      <a:pt x="156" y="3942"/>
                      <a:pt x="435" y="2967"/>
                      <a:pt x="1068" y="2093"/>
                    </a:cubicBezTo>
                    <a:cubicBezTo>
                      <a:pt x="1989" y="825"/>
                      <a:pt x="3425" y="169"/>
                      <a:pt x="4867" y="169"/>
                    </a:cubicBezTo>
                    <a:cubicBezTo>
                      <a:pt x="6047" y="169"/>
                      <a:pt x="7232" y="608"/>
                      <a:pt x="8143" y="1510"/>
                    </a:cubicBezTo>
                    <a:cubicBezTo>
                      <a:pt x="9109" y="2467"/>
                      <a:pt x="9562" y="3632"/>
                      <a:pt x="9562" y="4993"/>
                    </a:cubicBezTo>
                    <a:cubicBezTo>
                      <a:pt x="9559" y="27375"/>
                      <a:pt x="9560" y="49758"/>
                      <a:pt x="9560" y="72140"/>
                    </a:cubicBezTo>
                    <a:cubicBezTo>
                      <a:pt x="9560" y="72212"/>
                      <a:pt x="9559" y="72283"/>
                      <a:pt x="9559" y="72354"/>
                    </a:cubicBezTo>
                    <a:lnTo>
                      <a:pt x="9718" y="72354"/>
                    </a:lnTo>
                    <a:cubicBezTo>
                      <a:pt x="9717" y="72239"/>
                      <a:pt x="9715" y="72123"/>
                      <a:pt x="9715" y="72007"/>
                    </a:cubicBezTo>
                    <a:cubicBezTo>
                      <a:pt x="9715" y="49711"/>
                      <a:pt x="9715" y="27417"/>
                      <a:pt x="9716" y="5121"/>
                    </a:cubicBezTo>
                    <a:cubicBezTo>
                      <a:pt x="9716" y="4729"/>
                      <a:pt x="9697" y="4338"/>
                      <a:pt x="9615" y="3955"/>
                    </a:cubicBezTo>
                    <a:cubicBezTo>
                      <a:pt x="9215" y="2101"/>
                      <a:pt x="8118" y="834"/>
                      <a:pt x="6324" y="257"/>
                    </a:cubicBezTo>
                    <a:cubicBezTo>
                      <a:pt x="5790" y="85"/>
                      <a:pt x="5270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1877525" y="3421400"/>
                <a:ext cx="198075" cy="1787675"/>
              </a:xfrm>
              <a:custGeom>
                <a:rect b="b" l="l" r="r" t="t"/>
                <a:pathLst>
                  <a:path extrusionOk="0" h="71507" w="7923">
                    <a:moveTo>
                      <a:pt x="3992" y="0"/>
                    </a:moveTo>
                    <a:cubicBezTo>
                      <a:pt x="3873" y="0"/>
                      <a:pt x="3752" y="5"/>
                      <a:pt x="3629" y="15"/>
                    </a:cubicBezTo>
                    <a:cubicBezTo>
                      <a:pt x="2558" y="101"/>
                      <a:pt x="1670" y="557"/>
                      <a:pt x="968" y="1365"/>
                    </a:cubicBezTo>
                    <a:cubicBezTo>
                      <a:pt x="285" y="2153"/>
                      <a:pt x="0" y="3076"/>
                      <a:pt x="0" y="4119"/>
                    </a:cubicBezTo>
                    <a:cubicBezTo>
                      <a:pt x="7" y="26483"/>
                      <a:pt x="5" y="48848"/>
                      <a:pt x="6" y="71212"/>
                    </a:cubicBezTo>
                    <a:cubicBezTo>
                      <a:pt x="6" y="71310"/>
                      <a:pt x="9" y="71408"/>
                      <a:pt x="10" y="71506"/>
                    </a:cubicBezTo>
                    <a:lnTo>
                      <a:pt x="170" y="71506"/>
                    </a:lnTo>
                    <a:cubicBezTo>
                      <a:pt x="166" y="71382"/>
                      <a:pt x="159" y="71258"/>
                      <a:pt x="159" y="71133"/>
                    </a:cubicBezTo>
                    <a:cubicBezTo>
                      <a:pt x="158" y="48829"/>
                      <a:pt x="158" y="26525"/>
                      <a:pt x="159" y="4222"/>
                    </a:cubicBezTo>
                    <a:cubicBezTo>
                      <a:pt x="159" y="4089"/>
                      <a:pt x="158" y="3954"/>
                      <a:pt x="161" y="3820"/>
                    </a:cubicBezTo>
                    <a:cubicBezTo>
                      <a:pt x="205" y="1734"/>
                      <a:pt x="1987" y="135"/>
                      <a:pt x="3966" y="135"/>
                    </a:cubicBezTo>
                    <a:cubicBezTo>
                      <a:pt x="4307" y="135"/>
                      <a:pt x="4654" y="182"/>
                      <a:pt x="4999" y="283"/>
                    </a:cubicBezTo>
                    <a:cubicBezTo>
                      <a:pt x="6636" y="761"/>
                      <a:pt x="7776" y="2306"/>
                      <a:pt x="7774" y="4087"/>
                    </a:cubicBezTo>
                    <a:cubicBezTo>
                      <a:pt x="7757" y="26463"/>
                      <a:pt x="7763" y="48838"/>
                      <a:pt x="7762" y="71213"/>
                    </a:cubicBezTo>
                    <a:cubicBezTo>
                      <a:pt x="7762" y="71311"/>
                      <a:pt x="7755" y="71409"/>
                      <a:pt x="7752" y="71506"/>
                    </a:cubicBezTo>
                    <a:lnTo>
                      <a:pt x="7911" y="71506"/>
                    </a:lnTo>
                    <a:cubicBezTo>
                      <a:pt x="7914" y="71400"/>
                      <a:pt x="7917" y="71292"/>
                      <a:pt x="7917" y="71186"/>
                    </a:cubicBezTo>
                    <a:cubicBezTo>
                      <a:pt x="7917" y="48848"/>
                      <a:pt x="7917" y="26510"/>
                      <a:pt x="7917" y="4172"/>
                    </a:cubicBezTo>
                    <a:cubicBezTo>
                      <a:pt x="7917" y="4012"/>
                      <a:pt x="7923" y="3851"/>
                      <a:pt x="7910" y="3691"/>
                    </a:cubicBezTo>
                    <a:cubicBezTo>
                      <a:pt x="7827" y="2613"/>
                      <a:pt x="7391" y="1702"/>
                      <a:pt x="6579" y="986"/>
                    </a:cubicBezTo>
                    <a:cubicBezTo>
                      <a:pt x="5830" y="326"/>
                      <a:pt x="4964" y="0"/>
                      <a:pt x="3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1899125" y="3441550"/>
                <a:ext cx="154825" cy="1767525"/>
              </a:xfrm>
              <a:custGeom>
                <a:rect b="b" l="l" r="r" t="t"/>
                <a:pathLst>
                  <a:path extrusionOk="0" h="70701" w="6193">
                    <a:moveTo>
                      <a:pt x="3097" y="0"/>
                    </a:moveTo>
                    <a:cubicBezTo>
                      <a:pt x="2655" y="0"/>
                      <a:pt x="2204" y="99"/>
                      <a:pt x="1771" y="313"/>
                    </a:cubicBezTo>
                    <a:cubicBezTo>
                      <a:pt x="569" y="908"/>
                      <a:pt x="12" y="1928"/>
                      <a:pt x="11" y="3254"/>
                    </a:cubicBezTo>
                    <a:cubicBezTo>
                      <a:pt x="9" y="25603"/>
                      <a:pt x="10" y="47952"/>
                      <a:pt x="10" y="70300"/>
                    </a:cubicBezTo>
                    <a:cubicBezTo>
                      <a:pt x="10" y="70433"/>
                      <a:pt x="3" y="70567"/>
                      <a:pt x="0" y="70700"/>
                    </a:cubicBezTo>
                    <a:lnTo>
                      <a:pt x="160" y="70700"/>
                    </a:lnTo>
                    <a:cubicBezTo>
                      <a:pt x="161" y="70585"/>
                      <a:pt x="163" y="70469"/>
                      <a:pt x="163" y="70353"/>
                    </a:cubicBezTo>
                    <a:cubicBezTo>
                      <a:pt x="163" y="48006"/>
                      <a:pt x="163" y="25659"/>
                      <a:pt x="163" y="3313"/>
                    </a:cubicBezTo>
                    <a:cubicBezTo>
                      <a:pt x="163" y="3073"/>
                      <a:pt x="168" y="2834"/>
                      <a:pt x="210" y="2596"/>
                    </a:cubicBezTo>
                    <a:cubicBezTo>
                      <a:pt x="453" y="1210"/>
                      <a:pt x="1619" y="157"/>
                      <a:pt x="3061" y="157"/>
                    </a:cubicBezTo>
                    <a:cubicBezTo>
                      <a:pt x="3245" y="157"/>
                      <a:pt x="3434" y="175"/>
                      <a:pt x="3626" y="211"/>
                    </a:cubicBezTo>
                    <a:cubicBezTo>
                      <a:pt x="5111" y="490"/>
                      <a:pt x="6029" y="1676"/>
                      <a:pt x="6029" y="3206"/>
                    </a:cubicBezTo>
                    <a:cubicBezTo>
                      <a:pt x="6029" y="25579"/>
                      <a:pt x="6029" y="47953"/>
                      <a:pt x="6030" y="70326"/>
                    </a:cubicBezTo>
                    <a:cubicBezTo>
                      <a:pt x="6030" y="70451"/>
                      <a:pt x="6032" y="70576"/>
                      <a:pt x="6033" y="70700"/>
                    </a:cubicBezTo>
                    <a:lnTo>
                      <a:pt x="6193" y="70700"/>
                    </a:lnTo>
                    <a:cubicBezTo>
                      <a:pt x="6190" y="70567"/>
                      <a:pt x="6183" y="70433"/>
                      <a:pt x="6183" y="70300"/>
                    </a:cubicBezTo>
                    <a:cubicBezTo>
                      <a:pt x="6183" y="48031"/>
                      <a:pt x="6183" y="25763"/>
                      <a:pt x="6183" y="3494"/>
                    </a:cubicBezTo>
                    <a:cubicBezTo>
                      <a:pt x="6183" y="3254"/>
                      <a:pt x="6174" y="3015"/>
                      <a:pt x="6151" y="2775"/>
                    </a:cubicBezTo>
                    <a:cubicBezTo>
                      <a:pt x="5992" y="1142"/>
                      <a:pt x="4600" y="0"/>
                      <a:pt x="3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1921825" y="3462100"/>
                <a:ext cx="109525" cy="1746975"/>
              </a:xfrm>
              <a:custGeom>
                <a:rect b="b" l="l" r="r" t="t"/>
                <a:pathLst>
                  <a:path extrusionOk="0" h="69879" w="4381">
                    <a:moveTo>
                      <a:pt x="2189" y="0"/>
                    </a:moveTo>
                    <a:cubicBezTo>
                      <a:pt x="960" y="1"/>
                      <a:pt x="0" y="998"/>
                      <a:pt x="0" y="2279"/>
                    </a:cubicBezTo>
                    <a:cubicBezTo>
                      <a:pt x="0" y="24812"/>
                      <a:pt x="0" y="47345"/>
                      <a:pt x="0" y="69878"/>
                    </a:cubicBezTo>
                    <a:lnTo>
                      <a:pt x="160" y="69878"/>
                    </a:lnTo>
                    <a:cubicBezTo>
                      <a:pt x="159" y="69772"/>
                      <a:pt x="156" y="69664"/>
                      <a:pt x="156" y="69558"/>
                    </a:cubicBezTo>
                    <a:cubicBezTo>
                      <a:pt x="156" y="47165"/>
                      <a:pt x="156" y="24773"/>
                      <a:pt x="156" y="2379"/>
                    </a:cubicBezTo>
                    <a:cubicBezTo>
                      <a:pt x="156" y="2273"/>
                      <a:pt x="154" y="2165"/>
                      <a:pt x="158" y="2059"/>
                    </a:cubicBezTo>
                    <a:cubicBezTo>
                      <a:pt x="191" y="1005"/>
                      <a:pt x="1166" y="145"/>
                      <a:pt x="2198" y="145"/>
                    </a:cubicBezTo>
                    <a:cubicBezTo>
                      <a:pt x="2318" y="145"/>
                      <a:pt x="2440" y="157"/>
                      <a:pt x="2561" y="182"/>
                    </a:cubicBezTo>
                    <a:cubicBezTo>
                      <a:pt x="3494" y="372"/>
                      <a:pt x="4231" y="1229"/>
                      <a:pt x="4230" y="2300"/>
                    </a:cubicBezTo>
                    <a:cubicBezTo>
                      <a:pt x="4220" y="24728"/>
                      <a:pt x="4223" y="47156"/>
                      <a:pt x="4222" y="69584"/>
                    </a:cubicBezTo>
                    <a:cubicBezTo>
                      <a:pt x="4222" y="69682"/>
                      <a:pt x="4219" y="69780"/>
                      <a:pt x="4217" y="69878"/>
                    </a:cubicBezTo>
                    <a:lnTo>
                      <a:pt x="4378" y="69878"/>
                    </a:lnTo>
                    <a:cubicBezTo>
                      <a:pt x="4377" y="47747"/>
                      <a:pt x="4377" y="25614"/>
                      <a:pt x="4377" y="3482"/>
                    </a:cubicBezTo>
                    <a:cubicBezTo>
                      <a:pt x="4377" y="3046"/>
                      <a:pt x="4380" y="2609"/>
                      <a:pt x="4376" y="2173"/>
                    </a:cubicBezTo>
                    <a:cubicBezTo>
                      <a:pt x="4367" y="984"/>
                      <a:pt x="3374" y="0"/>
                      <a:pt x="2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1544900" y="3113400"/>
                <a:ext cx="863050" cy="2095675"/>
              </a:xfrm>
              <a:custGeom>
                <a:rect b="b" l="l" r="r" t="t"/>
                <a:pathLst>
                  <a:path extrusionOk="0" h="83827" w="34522">
                    <a:moveTo>
                      <a:pt x="17118" y="0"/>
                    </a:moveTo>
                    <a:cubicBezTo>
                      <a:pt x="15863" y="0"/>
                      <a:pt x="14617" y="143"/>
                      <a:pt x="13397" y="443"/>
                    </a:cubicBezTo>
                    <a:cubicBezTo>
                      <a:pt x="8194" y="1725"/>
                      <a:pt x="4332" y="4750"/>
                      <a:pt x="1856" y="9502"/>
                    </a:cubicBezTo>
                    <a:cubicBezTo>
                      <a:pt x="555" y="11998"/>
                      <a:pt x="1" y="14684"/>
                      <a:pt x="3" y="17506"/>
                    </a:cubicBezTo>
                    <a:cubicBezTo>
                      <a:pt x="14" y="39505"/>
                      <a:pt x="9" y="61506"/>
                      <a:pt x="9" y="83506"/>
                    </a:cubicBezTo>
                    <a:cubicBezTo>
                      <a:pt x="9" y="83613"/>
                      <a:pt x="16" y="83720"/>
                      <a:pt x="21" y="83826"/>
                    </a:cubicBezTo>
                    <a:lnTo>
                      <a:pt x="127" y="83826"/>
                    </a:lnTo>
                    <a:cubicBezTo>
                      <a:pt x="129" y="83702"/>
                      <a:pt x="132" y="83577"/>
                      <a:pt x="132" y="83453"/>
                    </a:cubicBezTo>
                    <a:cubicBezTo>
                      <a:pt x="132" y="61969"/>
                      <a:pt x="132" y="40486"/>
                      <a:pt x="134" y="19003"/>
                    </a:cubicBezTo>
                    <a:cubicBezTo>
                      <a:pt x="134" y="18167"/>
                      <a:pt x="124" y="17330"/>
                      <a:pt x="165" y="16492"/>
                    </a:cubicBezTo>
                    <a:cubicBezTo>
                      <a:pt x="217" y="15450"/>
                      <a:pt x="346" y="14420"/>
                      <a:pt x="588" y="13407"/>
                    </a:cubicBezTo>
                    <a:cubicBezTo>
                      <a:pt x="1484" y="9664"/>
                      <a:pt x="3402" y="6549"/>
                      <a:pt x="6359" y="4090"/>
                    </a:cubicBezTo>
                    <a:cubicBezTo>
                      <a:pt x="9294" y="1648"/>
                      <a:pt x="12691" y="368"/>
                      <a:pt x="16492" y="163"/>
                    </a:cubicBezTo>
                    <a:cubicBezTo>
                      <a:pt x="16781" y="147"/>
                      <a:pt x="17069" y="139"/>
                      <a:pt x="17357" y="139"/>
                    </a:cubicBezTo>
                    <a:cubicBezTo>
                      <a:pt x="18474" y="139"/>
                      <a:pt x="19584" y="256"/>
                      <a:pt x="20679" y="490"/>
                    </a:cubicBezTo>
                    <a:cubicBezTo>
                      <a:pt x="25118" y="1440"/>
                      <a:pt x="28672" y="3768"/>
                      <a:pt x="31293" y="7474"/>
                    </a:cubicBezTo>
                    <a:cubicBezTo>
                      <a:pt x="33406" y="10462"/>
                      <a:pt x="34398" y="13823"/>
                      <a:pt x="34398" y="17479"/>
                    </a:cubicBezTo>
                    <a:cubicBezTo>
                      <a:pt x="34399" y="39470"/>
                      <a:pt x="34398" y="61461"/>
                      <a:pt x="34399" y="83453"/>
                    </a:cubicBezTo>
                    <a:cubicBezTo>
                      <a:pt x="34399" y="83577"/>
                      <a:pt x="34402" y="83702"/>
                      <a:pt x="34404" y="83826"/>
                    </a:cubicBezTo>
                    <a:lnTo>
                      <a:pt x="34510" y="83826"/>
                    </a:lnTo>
                    <a:cubicBezTo>
                      <a:pt x="34514" y="83728"/>
                      <a:pt x="34521" y="83631"/>
                      <a:pt x="34521" y="83533"/>
                    </a:cubicBezTo>
                    <a:cubicBezTo>
                      <a:pt x="34522" y="61515"/>
                      <a:pt x="34522" y="39497"/>
                      <a:pt x="34521" y="17479"/>
                    </a:cubicBezTo>
                    <a:cubicBezTo>
                      <a:pt x="34521" y="16758"/>
                      <a:pt x="34496" y="16040"/>
                      <a:pt x="34417" y="15320"/>
                    </a:cubicBezTo>
                    <a:cubicBezTo>
                      <a:pt x="34197" y="13337"/>
                      <a:pt x="33640" y="11453"/>
                      <a:pt x="32762" y="9667"/>
                    </a:cubicBezTo>
                    <a:cubicBezTo>
                      <a:pt x="31624" y="7356"/>
                      <a:pt x="30049" y="5392"/>
                      <a:pt x="28033" y="3786"/>
                    </a:cubicBezTo>
                    <a:cubicBezTo>
                      <a:pt x="24925" y="1311"/>
                      <a:pt x="21372" y="74"/>
                      <a:pt x="17412" y="3"/>
                    </a:cubicBezTo>
                    <a:cubicBezTo>
                      <a:pt x="17314" y="1"/>
                      <a:pt x="17216" y="0"/>
                      <a:pt x="17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1656000" y="3216050"/>
                <a:ext cx="641125" cy="1993025"/>
              </a:xfrm>
              <a:custGeom>
                <a:rect b="b" l="l" r="r" t="t"/>
                <a:pathLst>
                  <a:path extrusionOk="0" h="79721" w="25645">
                    <a:moveTo>
                      <a:pt x="12950" y="0"/>
                    </a:moveTo>
                    <a:cubicBezTo>
                      <a:pt x="12215" y="0"/>
                      <a:pt x="11465" y="62"/>
                      <a:pt x="10701" y="184"/>
                    </a:cubicBezTo>
                    <a:cubicBezTo>
                      <a:pt x="7708" y="665"/>
                      <a:pt x="5194" y="2084"/>
                      <a:pt x="3194" y="4373"/>
                    </a:cubicBezTo>
                    <a:cubicBezTo>
                      <a:pt x="1070" y="6801"/>
                      <a:pt x="1" y="9638"/>
                      <a:pt x="1" y="12870"/>
                    </a:cubicBezTo>
                    <a:cubicBezTo>
                      <a:pt x="1" y="35047"/>
                      <a:pt x="1" y="57223"/>
                      <a:pt x="1" y="79400"/>
                    </a:cubicBezTo>
                    <a:cubicBezTo>
                      <a:pt x="1" y="79507"/>
                      <a:pt x="6" y="79614"/>
                      <a:pt x="8" y="79720"/>
                    </a:cubicBezTo>
                    <a:lnTo>
                      <a:pt x="114" y="79720"/>
                    </a:lnTo>
                    <a:cubicBezTo>
                      <a:pt x="118" y="79596"/>
                      <a:pt x="122" y="79471"/>
                      <a:pt x="122" y="79347"/>
                    </a:cubicBezTo>
                    <a:cubicBezTo>
                      <a:pt x="122" y="57277"/>
                      <a:pt x="122" y="35207"/>
                      <a:pt x="124" y="13137"/>
                    </a:cubicBezTo>
                    <a:cubicBezTo>
                      <a:pt x="124" y="12328"/>
                      <a:pt x="177" y="11521"/>
                      <a:pt x="317" y="10721"/>
                    </a:cubicBezTo>
                    <a:cubicBezTo>
                      <a:pt x="857" y="7621"/>
                      <a:pt x="2330" y="5045"/>
                      <a:pt x="4751" y="3059"/>
                    </a:cubicBezTo>
                    <a:cubicBezTo>
                      <a:pt x="7132" y="1108"/>
                      <a:pt x="9791" y="143"/>
                      <a:pt x="12675" y="143"/>
                    </a:cubicBezTo>
                    <a:cubicBezTo>
                      <a:pt x="13537" y="143"/>
                      <a:pt x="14420" y="229"/>
                      <a:pt x="15322" y="401"/>
                    </a:cubicBezTo>
                    <a:cubicBezTo>
                      <a:pt x="18147" y="940"/>
                      <a:pt x="20510" y="2349"/>
                      <a:pt x="22398" y="4530"/>
                    </a:cubicBezTo>
                    <a:cubicBezTo>
                      <a:pt x="24482" y="6936"/>
                      <a:pt x="25513" y="9751"/>
                      <a:pt x="25514" y="12923"/>
                    </a:cubicBezTo>
                    <a:cubicBezTo>
                      <a:pt x="25523" y="35064"/>
                      <a:pt x="25519" y="57206"/>
                      <a:pt x="25520" y="79347"/>
                    </a:cubicBezTo>
                    <a:cubicBezTo>
                      <a:pt x="25520" y="79471"/>
                      <a:pt x="25526" y="79596"/>
                      <a:pt x="25529" y="79720"/>
                    </a:cubicBezTo>
                    <a:lnTo>
                      <a:pt x="25635" y="79720"/>
                    </a:lnTo>
                    <a:cubicBezTo>
                      <a:pt x="25637" y="79640"/>
                      <a:pt x="25642" y="79561"/>
                      <a:pt x="25642" y="79480"/>
                    </a:cubicBezTo>
                    <a:cubicBezTo>
                      <a:pt x="25642" y="57241"/>
                      <a:pt x="25642" y="35002"/>
                      <a:pt x="25645" y="12763"/>
                    </a:cubicBezTo>
                    <a:cubicBezTo>
                      <a:pt x="25645" y="12031"/>
                      <a:pt x="25592" y="11303"/>
                      <a:pt x="25456" y="10586"/>
                    </a:cubicBezTo>
                    <a:cubicBezTo>
                      <a:pt x="24864" y="7468"/>
                      <a:pt x="23369" y="4869"/>
                      <a:pt x="20895" y="2876"/>
                    </a:cubicBezTo>
                    <a:cubicBezTo>
                      <a:pt x="18509" y="956"/>
                      <a:pt x="15847" y="0"/>
                      <a:pt x="1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1766850" y="3318925"/>
                <a:ext cx="419425" cy="1890150"/>
              </a:xfrm>
              <a:custGeom>
                <a:rect b="b" l="l" r="r" t="t"/>
                <a:pathLst>
                  <a:path extrusionOk="0" h="75606" w="16777">
                    <a:moveTo>
                      <a:pt x="8449" y="1"/>
                    </a:moveTo>
                    <a:cubicBezTo>
                      <a:pt x="8124" y="1"/>
                      <a:pt x="7794" y="18"/>
                      <a:pt x="7457" y="52"/>
                    </a:cubicBezTo>
                    <a:cubicBezTo>
                      <a:pt x="5558" y="244"/>
                      <a:pt x="3917" y="1025"/>
                      <a:pt x="2556" y="2355"/>
                    </a:cubicBezTo>
                    <a:cubicBezTo>
                      <a:pt x="860" y="4013"/>
                      <a:pt x="0" y="6044"/>
                      <a:pt x="0" y="8429"/>
                    </a:cubicBezTo>
                    <a:cubicBezTo>
                      <a:pt x="0" y="30723"/>
                      <a:pt x="0" y="53018"/>
                      <a:pt x="0" y="75312"/>
                    </a:cubicBezTo>
                    <a:cubicBezTo>
                      <a:pt x="0" y="75410"/>
                      <a:pt x="3" y="75507"/>
                      <a:pt x="5" y="75605"/>
                    </a:cubicBezTo>
                    <a:lnTo>
                      <a:pt x="113" y="75605"/>
                    </a:lnTo>
                    <a:cubicBezTo>
                      <a:pt x="116" y="75481"/>
                      <a:pt x="123" y="75357"/>
                      <a:pt x="123" y="75232"/>
                    </a:cubicBezTo>
                    <a:cubicBezTo>
                      <a:pt x="123" y="53089"/>
                      <a:pt x="123" y="30945"/>
                      <a:pt x="123" y="8802"/>
                    </a:cubicBezTo>
                    <a:cubicBezTo>
                      <a:pt x="123" y="8303"/>
                      <a:pt x="148" y="7807"/>
                      <a:pt x="213" y="7311"/>
                    </a:cubicBezTo>
                    <a:cubicBezTo>
                      <a:pt x="433" y="5609"/>
                      <a:pt x="1111" y="4107"/>
                      <a:pt x="2275" y="2855"/>
                    </a:cubicBezTo>
                    <a:cubicBezTo>
                      <a:pt x="3950" y="1051"/>
                      <a:pt x="5974" y="146"/>
                      <a:pt x="8319" y="146"/>
                    </a:cubicBezTo>
                    <a:cubicBezTo>
                      <a:pt x="8692" y="146"/>
                      <a:pt x="9073" y="169"/>
                      <a:pt x="9462" y="215"/>
                    </a:cubicBezTo>
                    <a:cubicBezTo>
                      <a:pt x="11203" y="419"/>
                      <a:pt x="12718" y="1146"/>
                      <a:pt x="13995" y="2340"/>
                    </a:cubicBezTo>
                    <a:cubicBezTo>
                      <a:pt x="15788" y="4019"/>
                      <a:pt x="16649" y="6116"/>
                      <a:pt x="16650" y="8561"/>
                    </a:cubicBezTo>
                    <a:cubicBezTo>
                      <a:pt x="16654" y="30785"/>
                      <a:pt x="16652" y="53008"/>
                      <a:pt x="16653" y="75232"/>
                    </a:cubicBezTo>
                    <a:cubicBezTo>
                      <a:pt x="16653" y="75357"/>
                      <a:pt x="16659" y="75481"/>
                      <a:pt x="16663" y="75605"/>
                    </a:cubicBezTo>
                    <a:lnTo>
                      <a:pt x="16770" y="75605"/>
                    </a:lnTo>
                    <a:cubicBezTo>
                      <a:pt x="16772" y="75517"/>
                      <a:pt x="16776" y="75428"/>
                      <a:pt x="16776" y="75338"/>
                    </a:cubicBezTo>
                    <a:cubicBezTo>
                      <a:pt x="16776" y="53035"/>
                      <a:pt x="16776" y="30732"/>
                      <a:pt x="16775" y="8429"/>
                    </a:cubicBezTo>
                    <a:cubicBezTo>
                      <a:pt x="16775" y="8109"/>
                      <a:pt x="16765" y="7790"/>
                      <a:pt x="16729" y="7470"/>
                    </a:cubicBezTo>
                    <a:cubicBezTo>
                      <a:pt x="16519" y="5569"/>
                      <a:pt x="15757" y="3920"/>
                      <a:pt x="14425" y="2564"/>
                    </a:cubicBezTo>
                    <a:cubicBezTo>
                      <a:pt x="12750" y="856"/>
                      <a:pt x="10748" y="1"/>
                      <a:pt x="8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1833250" y="3380400"/>
                <a:ext cx="286400" cy="1828675"/>
              </a:xfrm>
              <a:custGeom>
                <a:rect b="b" l="l" r="r" t="t"/>
                <a:pathLst>
                  <a:path extrusionOk="0" h="73147" w="11456">
                    <a:moveTo>
                      <a:pt x="5693" y="1"/>
                    </a:moveTo>
                    <a:cubicBezTo>
                      <a:pt x="4258" y="1"/>
                      <a:pt x="2977" y="486"/>
                      <a:pt x="1875" y="1495"/>
                    </a:cubicBezTo>
                    <a:cubicBezTo>
                      <a:pt x="575" y="2684"/>
                      <a:pt x="1" y="4182"/>
                      <a:pt x="1" y="5950"/>
                    </a:cubicBezTo>
                    <a:cubicBezTo>
                      <a:pt x="11" y="28242"/>
                      <a:pt x="8" y="50535"/>
                      <a:pt x="8" y="72826"/>
                    </a:cubicBezTo>
                    <a:cubicBezTo>
                      <a:pt x="8" y="72933"/>
                      <a:pt x="15" y="73040"/>
                      <a:pt x="18" y="73146"/>
                    </a:cubicBezTo>
                    <a:lnTo>
                      <a:pt x="126" y="73146"/>
                    </a:lnTo>
                    <a:cubicBezTo>
                      <a:pt x="128" y="73022"/>
                      <a:pt x="131" y="72897"/>
                      <a:pt x="131" y="72773"/>
                    </a:cubicBezTo>
                    <a:cubicBezTo>
                      <a:pt x="131" y="50507"/>
                      <a:pt x="132" y="28242"/>
                      <a:pt x="129" y="5977"/>
                    </a:cubicBezTo>
                    <a:cubicBezTo>
                      <a:pt x="129" y="5620"/>
                      <a:pt x="145" y="5262"/>
                      <a:pt x="201" y="4913"/>
                    </a:cubicBezTo>
                    <a:cubicBezTo>
                      <a:pt x="437" y="3434"/>
                      <a:pt x="1154" y="2236"/>
                      <a:pt x="2323" y="1297"/>
                    </a:cubicBezTo>
                    <a:cubicBezTo>
                      <a:pt x="3278" y="530"/>
                      <a:pt x="4497" y="151"/>
                      <a:pt x="5717" y="151"/>
                    </a:cubicBezTo>
                    <a:cubicBezTo>
                      <a:pt x="7069" y="151"/>
                      <a:pt x="8424" y="616"/>
                      <a:pt x="9428" y="1535"/>
                    </a:cubicBezTo>
                    <a:cubicBezTo>
                      <a:pt x="10719" y="2717"/>
                      <a:pt x="11332" y="4184"/>
                      <a:pt x="11332" y="5924"/>
                    </a:cubicBezTo>
                    <a:cubicBezTo>
                      <a:pt x="11332" y="28207"/>
                      <a:pt x="11332" y="50490"/>
                      <a:pt x="11332" y="72773"/>
                    </a:cubicBezTo>
                    <a:cubicBezTo>
                      <a:pt x="11332" y="72897"/>
                      <a:pt x="11336" y="73022"/>
                      <a:pt x="11337" y="73146"/>
                    </a:cubicBezTo>
                    <a:lnTo>
                      <a:pt x="11445" y="73146"/>
                    </a:lnTo>
                    <a:cubicBezTo>
                      <a:pt x="11448" y="73067"/>
                      <a:pt x="11455" y="72987"/>
                      <a:pt x="11455" y="72906"/>
                    </a:cubicBezTo>
                    <a:cubicBezTo>
                      <a:pt x="11455" y="50552"/>
                      <a:pt x="11455" y="28197"/>
                      <a:pt x="11455" y="5843"/>
                    </a:cubicBezTo>
                    <a:cubicBezTo>
                      <a:pt x="11455" y="5443"/>
                      <a:pt x="11438" y="5045"/>
                      <a:pt x="11364" y="4648"/>
                    </a:cubicBezTo>
                    <a:cubicBezTo>
                      <a:pt x="10911" y="2234"/>
                      <a:pt x="8876" y="317"/>
                      <a:pt x="6449" y="44"/>
                    </a:cubicBezTo>
                    <a:cubicBezTo>
                      <a:pt x="6192" y="15"/>
                      <a:pt x="5940" y="1"/>
                      <a:pt x="5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1944300" y="3482800"/>
                <a:ext cx="64500" cy="1726275"/>
              </a:xfrm>
              <a:custGeom>
                <a:rect b="b" l="l" r="r" t="t"/>
                <a:pathLst>
                  <a:path extrusionOk="0" h="69051" w="2580">
                    <a:moveTo>
                      <a:pt x="1296" y="0"/>
                    </a:moveTo>
                    <a:cubicBezTo>
                      <a:pt x="1165" y="0"/>
                      <a:pt x="1030" y="20"/>
                      <a:pt x="896" y="62"/>
                    </a:cubicBezTo>
                    <a:cubicBezTo>
                      <a:pt x="313" y="246"/>
                      <a:pt x="1" y="718"/>
                      <a:pt x="1" y="1423"/>
                    </a:cubicBezTo>
                    <a:cubicBezTo>
                      <a:pt x="0" y="23876"/>
                      <a:pt x="1" y="46330"/>
                      <a:pt x="1" y="68783"/>
                    </a:cubicBezTo>
                    <a:cubicBezTo>
                      <a:pt x="1" y="68873"/>
                      <a:pt x="6" y="68962"/>
                      <a:pt x="9" y="69050"/>
                    </a:cubicBezTo>
                    <a:lnTo>
                      <a:pt x="115" y="69050"/>
                    </a:lnTo>
                    <a:cubicBezTo>
                      <a:pt x="117" y="68926"/>
                      <a:pt x="121" y="68801"/>
                      <a:pt x="121" y="68677"/>
                    </a:cubicBezTo>
                    <a:cubicBezTo>
                      <a:pt x="123" y="46321"/>
                      <a:pt x="123" y="23965"/>
                      <a:pt x="123" y="1607"/>
                    </a:cubicBezTo>
                    <a:cubicBezTo>
                      <a:pt x="123" y="1501"/>
                      <a:pt x="118" y="1394"/>
                      <a:pt x="125" y="1287"/>
                    </a:cubicBezTo>
                    <a:cubicBezTo>
                      <a:pt x="159" y="782"/>
                      <a:pt x="469" y="360"/>
                      <a:pt x="911" y="210"/>
                    </a:cubicBezTo>
                    <a:cubicBezTo>
                      <a:pt x="1040" y="167"/>
                      <a:pt x="1170" y="146"/>
                      <a:pt x="1298" y="146"/>
                    </a:cubicBezTo>
                    <a:cubicBezTo>
                      <a:pt x="1627" y="146"/>
                      <a:pt x="1939" y="287"/>
                      <a:pt x="2167" y="555"/>
                    </a:cubicBezTo>
                    <a:cubicBezTo>
                      <a:pt x="2413" y="843"/>
                      <a:pt x="2459" y="1188"/>
                      <a:pt x="2459" y="1554"/>
                    </a:cubicBezTo>
                    <a:cubicBezTo>
                      <a:pt x="2457" y="23928"/>
                      <a:pt x="2457" y="46303"/>
                      <a:pt x="2457" y="68677"/>
                    </a:cubicBezTo>
                    <a:cubicBezTo>
                      <a:pt x="2457" y="68801"/>
                      <a:pt x="2462" y="68926"/>
                      <a:pt x="2464" y="69050"/>
                    </a:cubicBezTo>
                    <a:lnTo>
                      <a:pt x="2571" y="69050"/>
                    </a:lnTo>
                    <a:cubicBezTo>
                      <a:pt x="2573" y="68935"/>
                      <a:pt x="2578" y="68820"/>
                      <a:pt x="2578" y="68704"/>
                    </a:cubicBezTo>
                    <a:cubicBezTo>
                      <a:pt x="2579" y="46312"/>
                      <a:pt x="2579" y="23921"/>
                      <a:pt x="2579" y="1530"/>
                    </a:cubicBezTo>
                    <a:cubicBezTo>
                      <a:pt x="2579" y="1441"/>
                      <a:pt x="2580" y="1352"/>
                      <a:pt x="2578" y="1262"/>
                    </a:cubicBezTo>
                    <a:cubicBezTo>
                      <a:pt x="2562" y="534"/>
                      <a:pt x="1975" y="0"/>
                      <a:pt x="1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1522700" y="3521725"/>
                <a:ext cx="2600" cy="11150"/>
              </a:xfrm>
              <a:custGeom>
                <a:rect b="b" l="l" r="r" t="t"/>
                <a:pathLst>
                  <a:path extrusionOk="0" h="446" w="104">
                    <a:moveTo>
                      <a:pt x="25" y="0"/>
                    </a:moveTo>
                    <a:cubicBezTo>
                      <a:pt x="17" y="0"/>
                      <a:pt x="9" y="6"/>
                      <a:pt x="1" y="18"/>
                    </a:cubicBezTo>
                    <a:lnTo>
                      <a:pt x="1" y="446"/>
                    </a:lnTo>
                    <a:cubicBezTo>
                      <a:pt x="103" y="312"/>
                      <a:pt x="36" y="159"/>
                      <a:pt x="50" y="15"/>
                    </a:cubicBezTo>
                    <a:cubicBezTo>
                      <a:pt x="42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1522700" y="3515375"/>
                <a:ext cx="1250" cy="6825"/>
              </a:xfrm>
              <a:custGeom>
                <a:rect b="b" l="l" r="r" t="t"/>
                <a:pathLst>
                  <a:path extrusionOk="0" h="273" w="50">
                    <a:moveTo>
                      <a:pt x="47" y="1"/>
                    </a:moveTo>
                    <a:cubicBezTo>
                      <a:pt x="31" y="1"/>
                      <a:pt x="16" y="3"/>
                      <a:pt x="1" y="5"/>
                    </a:cubicBezTo>
                    <a:lnTo>
                      <a:pt x="1" y="272"/>
                    </a:lnTo>
                    <a:cubicBezTo>
                      <a:pt x="18" y="271"/>
                      <a:pt x="34" y="270"/>
                      <a:pt x="50" y="269"/>
                    </a:cubicBez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9"/>
          <p:cNvSpPr txBox="1"/>
          <p:nvPr>
            <p:ph type="title"/>
          </p:nvPr>
        </p:nvSpPr>
        <p:spPr>
          <a:xfrm>
            <a:off x="2539225" y="3100300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2" name="Google Shape;542;p19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3" name="Google Shape;543;p19"/>
          <p:cNvSpPr/>
          <p:nvPr/>
        </p:nvSpPr>
        <p:spPr>
          <a:xfrm rot="-1823094">
            <a:off x="-85498" y="2240"/>
            <a:ext cx="1106485" cy="802254"/>
          </a:xfrm>
          <a:custGeom>
            <a:rect b="b" l="l" r="r" t="t"/>
            <a:pathLst>
              <a:path extrusionOk="0" h="27161" w="37461">
                <a:moveTo>
                  <a:pt x="28183" y="0"/>
                </a:moveTo>
                <a:cubicBezTo>
                  <a:pt x="27566" y="0"/>
                  <a:pt x="26949" y="49"/>
                  <a:pt x="26335" y="148"/>
                </a:cubicBezTo>
                <a:cubicBezTo>
                  <a:pt x="25104" y="345"/>
                  <a:pt x="23889" y="627"/>
                  <a:pt x="22667" y="871"/>
                </a:cubicBezTo>
                <a:cubicBezTo>
                  <a:pt x="20006" y="1403"/>
                  <a:pt x="17315" y="1628"/>
                  <a:pt x="14605" y="1662"/>
                </a:cubicBezTo>
                <a:cubicBezTo>
                  <a:pt x="14589" y="1662"/>
                  <a:pt x="14572" y="1662"/>
                  <a:pt x="14556" y="1662"/>
                </a:cubicBezTo>
                <a:cubicBezTo>
                  <a:pt x="14152" y="1662"/>
                  <a:pt x="13753" y="1600"/>
                  <a:pt x="13351" y="1600"/>
                </a:cubicBezTo>
                <a:cubicBezTo>
                  <a:pt x="13289" y="1600"/>
                  <a:pt x="13227" y="1602"/>
                  <a:pt x="13165" y="1605"/>
                </a:cubicBezTo>
                <a:cubicBezTo>
                  <a:pt x="13075" y="1610"/>
                  <a:pt x="12985" y="1612"/>
                  <a:pt x="12895" y="1612"/>
                </a:cubicBezTo>
                <a:cubicBezTo>
                  <a:pt x="12478" y="1612"/>
                  <a:pt x="12062" y="1566"/>
                  <a:pt x="11647" y="1537"/>
                </a:cubicBezTo>
                <a:cubicBezTo>
                  <a:pt x="10031" y="1430"/>
                  <a:pt x="8424" y="1225"/>
                  <a:pt x="6816" y="1041"/>
                </a:cubicBezTo>
                <a:cubicBezTo>
                  <a:pt x="6406" y="994"/>
                  <a:pt x="5994" y="954"/>
                  <a:pt x="5582" y="954"/>
                </a:cubicBezTo>
                <a:cubicBezTo>
                  <a:pt x="5363" y="954"/>
                  <a:pt x="5144" y="966"/>
                  <a:pt x="4925" y="993"/>
                </a:cubicBezTo>
                <a:cubicBezTo>
                  <a:pt x="3548" y="1163"/>
                  <a:pt x="2543" y="1937"/>
                  <a:pt x="1780" y="3039"/>
                </a:cubicBezTo>
                <a:cubicBezTo>
                  <a:pt x="570" y="4782"/>
                  <a:pt x="55" y="6745"/>
                  <a:pt x="27" y="8849"/>
                </a:cubicBezTo>
                <a:cubicBezTo>
                  <a:pt x="13" y="8993"/>
                  <a:pt x="57" y="9139"/>
                  <a:pt x="0" y="9278"/>
                </a:cubicBezTo>
                <a:lnTo>
                  <a:pt x="0" y="10774"/>
                </a:lnTo>
                <a:cubicBezTo>
                  <a:pt x="60" y="10943"/>
                  <a:pt x="12" y="11118"/>
                  <a:pt x="28" y="11289"/>
                </a:cubicBezTo>
                <a:cubicBezTo>
                  <a:pt x="21" y="11779"/>
                  <a:pt x="36" y="12269"/>
                  <a:pt x="103" y="12751"/>
                </a:cubicBezTo>
                <a:cubicBezTo>
                  <a:pt x="322" y="14355"/>
                  <a:pt x="747" y="15902"/>
                  <a:pt x="1380" y="17394"/>
                </a:cubicBezTo>
                <a:cubicBezTo>
                  <a:pt x="2089" y="19069"/>
                  <a:pt x="3068" y="20565"/>
                  <a:pt x="4362" y="21843"/>
                </a:cubicBezTo>
                <a:cubicBezTo>
                  <a:pt x="5213" y="22683"/>
                  <a:pt x="6168" y="23398"/>
                  <a:pt x="7190" y="24023"/>
                </a:cubicBezTo>
                <a:cubicBezTo>
                  <a:pt x="8718" y="24957"/>
                  <a:pt x="10354" y="25649"/>
                  <a:pt x="12069" y="26155"/>
                </a:cubicBezTo>
                <a:cubicBezTo>
                  <a:pt x="14046" y="26739"/>
                  <a:pt x="16056" y="27134"/>
                  <a:pt x="18127" y="27134"/>
                </a:cubicBezTo>
                <a:cubicBezTo>
                  <a:pt x="18164" y="27134"/>
                  <a:pt x="18202" y="27134"/>
                  <a:pt x="18239" y="27133"/>
                </a:cubicBezTo>
                <a:cubicBezTo>
                  <a:pt x="18270" y="27136"/>
                  <a:pt x="18300" y="27137"/>
                  <a:pt x="18331" y="27137"/>
                </a:cubicBezTo>
                <a:cubicBezTo>
                  <a:pt x="18410" y="27137"/>
                  <a:pt x="18490" y="27131"/>
                  <a:pt x="18569" y="27131"/>
                </a:cubicBezTo>
                <a:cubicBezTo>
                  <a:pt x="18647" y="27131"/>
                  <a:pt x="18725" y="27137"/>
                  <a:pt x="18802" y="27160"/>
                </a:cubicBezTo>
                <a:lnTo>
                  <a:pt x="20404" y="27160"/>
                </a:lnTo>
                <a:cubicBezTo>
                  <a:pt x="20477" y="27136"/>
                  <a:pt x="20551" y="27130"/>
                  <a:pt x="20626" y="27130"/>
                </a:cubicBezTo>
                <a:cubicBezTo>
                  <a:pt x="20703" y="27130"/>
                  <a:pt x="20780" y="27137"/>
                  <a:pt x="20857" y="27137"/>
                </a:cubicBezTo>
                <a:cubicBezTo>
                  <a:pt x="20886" y="27137"/>
                  <a:pt x="20914" y="27136"/>
                  <a:pt x="20943" y="27133"/>
                </a:cubicBezTo>
                <a:lnTo>
                  <a:pt x="21304" y="27133"/>
                </a:lnTo>
                <a:cubicBezTo>
                  <a:pt x="21369" y="27134"/>
                  <a:pt x="21433" y="27134"/>
                  <a:pt x="21498" y="27134"/>
                </a:cubicBezTo>
                <a:cubicBezTo>
                  <a:pt x="21985" y="27134"/>
                  <a:pt x="22473" y="27119"/>
                  <a:pt x="22954" y="27063"/>
                </a:cubicBezTo>
                <a:cubicBezTo>
                  <a:pt x="24836" y="26847"/>
                  <a:pt x="26672" y="26430"/>
                  <a:pt x="28448" y="25760"/>
                </a:cubicBezTo>
                <a:cubicBezTo>
                  <a:pt x="30770" y="24885"/>
                  <a:pt x="32862" y="23660"/>
                  <a:pt x="34536" y="21792"/>
                </a:cubicBezTo>
                <a:cubicBezTo>
                  <a:pt x="35482" y="20738"/>
                  <a:pt x="36199" y="19550"/>
                  <a:pt x="36667" y="18215"/>
                </a:cubicBezTo>
                <a:cubicBezTo>
                  <a:pt x="37098" y="16984"/>
                  <a:pt x="37372" y="15725"/>
                  <a:pt x="37399" y="14409"/>
                </a:cubicBezTo>
                <a:cubicBezTo>
                  <a:pt x="37421" y="13333"/>
                  <a:pt x="37461" y="12254"/>
                  <a:pt x="37345" y="11187"/>
                </a:cubicBezTo>
                <a:cubicBezTo>
                  <a:pt x="37090" y="8842"/>
                  <a:pt x="36386" y="6630"/>
                  <a:pt x="35186" y="4590"/>
                </a:cubicBezTo>
                <a:cubicBezTo>
                  <a:pt x="34337" y="3145"/>
                  <a:pt x="33273" y="1894"/>
                  <a:pt x="31841" y="987"/>
                </a:cubicBezTo>
                <a:cubicBezTo>
                  <a:pt x="31149" y="548"/>
                  <a:pt x="30418" y="184"/>
                  <a:pt x="29603" y="86"/>
                </a:cubicBezTo>
                <a:cubicBezTo>
                  <a:pt x="29131" y="29"/>
                  <a:pt x="28657" y="0"/>
                  <a:pt x="28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9"/>
          <p:cNvSpPr/>
          <p:nvPr/>
        </p:nvSpPr>
        <p:spPr>
          <a:xfrm rot="-5400000">
            <a:off x="7556875" y="4310000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19"/>
          <p:cNvGrpSpPr/>
          <p:nvPr/>
        </p:nvGrpSpPr>
        <p:grpSpPr>
          <a:xfrm>
            <a:off x="-212416" y="-41683"/>
            <a:ext cx="9520735" cy="5231929"/>
            <a:chOff x="-212416" y="-41683"/>
            <a:chExt cx="9520735" cy="5231929"/>
          </a:xfrm>
        </p:grpSpPr>
        <p:sp>
          <p:nvSpPr>
            <p:cNvPr id="546" name="Google Shape;546;p19"/>
            <p:cNvSpPr/>
            <p:nvPr/>
          </p:nvSpPr>
          <p:spPr>
            <a:xfrm rot="2223107">
              <a:off x="72081" y="3830307"/>
              <a:ext cx="847984" cy="1228489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 rot="-9170832">
              <a:off x="8226782" y="84112"/>
              <a:ext cx="847951" cy="1228450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0"/>
          <p:cNvSpPr txBox="1"/>
          <p:nvPr>
            <p:ph type="title"/>
          </p:nvPr>
        </p:nvSpPr>
        <p:spPr>
          <a:xfrm>
            <a:off x="1105525" y="1113900"/>
            <a:ext cx="3519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20"/>
          <p:cNvSpPr txBox="1"/>
          <p:nvPr>
            <p:ph idx="1" type="subTitle"/>
          </p:nvPr>
        </p:nvSpPr>
        <p:spPr>
          <a:xfrm>
            <a:off x="1105525" y="3409950"/>
            <a:ext cx="35196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0"/>
          <p:cNvSpPr/>
          <p:nvPr>
            <p:ph idx="2" type="pic"/>
          </p:nvPr>
        </p:nvSpPr>
        <p:spPr>
          <a:xfrm>
            <a:off x="4770725" y="533850"/>
            <a:ext cx="3196200" cy="40758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53" name="Google Shape;553;p20"/>
          <p:cNvGrpSpPr/>
          <p:nvPr/>
        </p:nvGrpSpPr>
        <p:grpSpPr>
          <a:xfrm>
            <a:off x="100282" y="4475644"/>
            <a:ext cx="8943431" cy="508231"/>
            <a:chOff x="100282" y="4475644"/>
            <a:chExt cx="8943431" cy="508231"/>
          </a:xfrm>
        </p:grpSpPr>
        <p:grpSp>
          <p:nvGrpSpPr>
            <p:cNvPr id="554" name="Google Shape;554;p20"/>
            <p:cNvGrpSpPr/>
            <p:nvPr/>
          </p:nvGrpSpPr>
          <p:grpSpPr>
            <a:xfrm>
              <a:off x="100282" y="4475644"/>
              <a:ext cx="999881" cy="508231"/>
              <a:chOff x="4602600" y="1971625"/>
              <a:chExt cx="921125" cy="468200"/>
            </a:xfrm>
          </p:grpSpPr>
          <p:sp>
            <p:nvSpPr>
              <p:cNvPr id="555" name="Google Shape;555;p20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20"/>
            <p:cNvGrpSpPr/>
            <p:nvPr/>
          </p:nvGrpSpPr>
          <p:grpSpPr>
            <a:xfrm>
              <a:off x="8043832" y="4475644"/>
              <a:ext cx="999881" cy="508231"/>
              <a:chOff x="4602600" y="1971625"/>
              <a:chExt cx="921125" cy="4682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0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2" name="Google Shape;572;p20"/>
          <p:cNvSpPr/>
          <p:nvPr/>
        </p:nvSpPr>
        <p:spPr>
          <a:xfrm rot="803995">
            <a:off x="46990" y="-101249"/>
            <a:ext cx="1106470" cy="802244"/>
          </a:xfrm>
          <a:custGeom>
            <a:rect b="b" l="l" r="r" t="t"/>
            <a:pathLst>
              <a:path extrusionOk="0" h="27161" w="37461">
                <a:moveTo>
                  <a:pt x="28183" y="0"/>
                </a:moveTo>
                <a:cubicBezTo>
                  <a:pt x="27566" y="0"/>
                  <a:pt x="26949" y="49"/>
                  <a:pt x="26335" y="148"/>
                </a:cubicBezTo>
                <a:cubicBezTo>
                  <a:pt x="25104" y="345"/>
                  <a:pt x="23889" y="627"/>
                  <a:pt x="22667" y="871"/>
                </a:cubicBezTo>
                <a:cubicBezTo>
                  <a:pt x="20006" y="1403"/>
                  <a:pt x="17315" y="1628"/>
                  <a:pt x="14605" y="1662"/>
                </a:cubicBezTo>
                <a:cubicBezTo>
                  <a:pt x="14589" y="1662"/>
                  <a:pt x="14572" y="1662"/>
                  <a:pt x="14556" y="1662"/>
                </a:cubicBezTo>
                <a:cubicBezTo>
                  <a:pt x="14152" y="1662"/>
                  <a:pt x="13753" y="1600"/>
                  <a:pt x="13351" y="1600"/>
                </a:cubicBezTo>
                <a:cubicBezTo>
                  <a:pt x="13289" y="1600"/>
                  <a:pt x="13227" y="1602"/>
                  <a:pt x="13165" y="1605"/>
                </a:cubicBezTo>
                <a:cubicBezTo>
                  <a:pt x="13075" y="1610"/>
                  <a:pt x="12985" y="1612"/>
                  <a:pt x="12895" y="1612"/>
                </a:cubicBezTo>
                <a:cubicBezTo>
                  <a:pt x="12478" y="1612"/>
                  <a:pt x="12062" y="1566"/>
                  <a:pt x="11647" y="1537"/>
                </a:cubicBezTo>
                <a:cubicBezTo>
                  <a:pt x="10031" y="1430"/>
                  <a:pt x="8424" y="1225"/>
                  <a:pt x="6816" y="1041"/>
                </a:cubicBezTo>
                <a:cubicBezTo>
                  <a:pt x="6406" y="994"/>
                  <a:pt x="5994" y="954"/>
                  <a:pt x="5582" y="954"/>
                </a:cubicBezTo>
                <a:cubicBezTo>
                  <a:pt x="5363" y="954"/>
                  <a:pt x="5144" y="966"/>
                  <a:pt x="4925" y="993"/>
                </a:cubicBezTo>
                <a:cubicBezTo>
                  <a:pt x="3548" y="1163"/>
                  <a:pt x="2543" y="1937"/>
                  <a:pt x="1780" y="3039"/>
                </a:cubicBezTo>
                <a:cubicBezTo>
                  <a:pt x="570" y="4782"/>
                  <a:pt x="55" y="6745"/>
                  <a:pt x="27" y="8849"/>
                </a:cubicBezTo>
                <a:cubicBezTo>
                  <a:pt x="13" y="8993"/>
                  <a:pt x="57" y="9139"/>
                  <a:pt x="0" y="9278"/>
                </a:cubicBezTo>
                <a:lnTo>
                  <a:pt x="0" y="10774"/>
                </a:lnTo>
                <a:cubicBezTo>
                  <a:pt x="60" y="10943"/>
                  <a:pt x="12" y="11118"/>
                  <a:pt x="28" y="11289"/>
                </a:cubicBezTo>
                <a:cubicBezTo>
                  <a:pt x="21" y="11779"/>
                  <a:pt x="36" y="12269"/>
                  <a:pt x="103" y="12751"/>
                </a:cubicBezTo>
                <a:cubicBezTo>
                  <a:pt x="322" y="14355"/>
                  <a:pt x="747" y="15902"/>
                  <a:pt x="1380" y="17394"/>
                </a:cubicBezTo>
                <a:cubicBezTo>
                  <a:pt x="2089" y="19069"/>
                  <a:pt x="3068" y="20565"/>
                  <a:pt x="4362" y="21843"/>
                </a:cubicBezTo>
                <a:cubicBezTo>
                  <a:pt x="5213" y="22683"/>
                  <a:pt x="6168" y="23398"/>
                  <a:pt x="7190" y="24023"/>
                </a:cubicBezTo>
                <a:cubicBezTo>
                  <a:pt x="8718" y="24957"/>
                  <a:pt x="10354" y="25649"/>
                  <a:pt x="12069" y="26155"/>
                </a:cubicBezTo>
                <a:cubicBezTo>
                  <a:pt x="14046" y="26739"/>
                  <a:pt x="16056" y="27134"/>
                  <a:pt x="18127" y="27134"/>
                </a:cubicBezTo>
                <a:cubicBezTo>
                  <a:pt x="18164" y="27134"/>
                  <a:pt x="18202" y="27134"/>
                  <a:pt x="18239" y="27133"/>
                </a:cubicBezTo>
                <a:cubicBezTo>
                  <a:pt x="18270" y="27136"/>
                  <a:pt x="18300" y="27137"/>
                  <a:pt x="18331" y="27137"/>
                </a:cubicBezTo>
                <a:cubicBezTo>
                  <a:pt x="18410" y="27137"/>
                  <a:pt x="18490" y="27131"/>
                  <a:pt x="18569" y="27131"/>
                </a:cubicBezTo>
                <a:cubicBezTo>
                  <a:pt x="18647" y="27131"/>
                  <a:pt x="18725" y="27137"/>
                  <a:pt x="18802" y="27160"/>
                </a:cubicBezTo>
                <a:lnTo>
                  <a:pt x="20404" y="27160"/>
                </a:lnTo>
                <a:cubicBezTo>
                  <a:pt x="20477" y="27136"/>
                  <a:pt x="20551" y="27130"/>
                  <a:pt x="20626" y="27130"/>
                </a:cubicBezTo>
                <a:cubicBezTo>
                  <a:pt x="20703" y="27130"/>
                  <a:pt x="20780" y="27137"/>
                  <a:pt x="20857" y="27137"/>
                </a:cubicBezTo>
                <a:cubicBezTo>
                  <a:pt x="20886" y="27137"/>
                  <a:pt x="20914" y="27136"/>
                  <a:pt x="20943" y="27133"/>
                </a:cubicBezTo>
                <a:lnTo>
                  <a:pt x="21304" y="27133"/>
                </a:lnTo>
                <a:cubicBezTo>
                  <a:pt x="21369" y="27134"/>
                  <a:pt x="21433" y="27134"/>
                  <a:pt x="21498" y="27134"/>
                </a:cubicBezTo>
                <a:cubicBezTo>
                  <a:pt x="21985" y="27134"/>
                  <a:pt x="22473" y="27119"/>
                  <a:pt x="22954" y="27063"/>
                </a:cubicBezTo>
                <a:cubicBezTo>
                  <a:pt x="24836" y="26847"/>
                  <a:pt x="26672" y="26430"/>
                  <a:pt x="28448" y="25760"/>
                </a:cubicBezTo>
                <a:cubicBezTo>
                  <a:pt x="30770" y="24885"/>
                  <a:pt x="32862" y="23660"/>
                  <a:pt x="34536" y="21792"/>
                </a:cubicBezTo>
                <a:cubicBezTo>
                  <a:pt x="35482" y="20738"/>
                  <a:pt x="36199" y="19550"/>
                  <a:pt x="36667" y="18215"/>
                </a:cubicBezTo>
                <a:cubicBezTo>
                  <a:pt x="37098" y="16984"/>
                  <a:pt x="37372" y="15725"/>
                  <a:pt x="37399" y="14409"/>
                </a:cubicBezTo>
                <a:cubicBezTo>
                  <a:pt x="37421" y="13333"/>
                  <a:pt x="37461" y="12254"/>
                  <a:pt x="37345" y="11187"/>
                </a:cubicBezTo>
                <a:cubicBezTo>
                  <a:pt x="37090" y="8842"/>
                  <a:pt x="36386" y="6630"/>
                  <a:pt x="35186" y="4590"/>
                </a:cubicBezTo>
                <a:cubicBezTo>
                  <a:pt x="34337" y="3145"/>
                  <a:pt x="33273" y="1894"/>
                  <a:pt x="31841" y="987"/>
                </a:cubicBezTo>
                <a:cubicBezTo>
                  <a:pt x="31149" y="548"/>
                  <a:pt x="30418" y="184"/>
                  <a:pt x="29603" y="86"/>
                </a:cubicBezTo>
                <a:cubicBezTo>
                  <a:pt x="29131" y="29"/>
                  <a:pt x="28657" y="0"/>
                  <a:pt x="281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720000" y="22853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2" type="subTitle"/>
          </p:nvPr>
        </p:nvSpPr>
        <p:spPr>
          <a:xfrm>
            <a:off x="3419271" y="22853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3" type="subTitle"/>
          </p:nvPr>
        </p:nvSpPr>
        <p:spPr>
          <a:xfrm>
            <a:off x="720000" y="39794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4" type="subTitle"/>
          </p:nvPr>
        </p:nvSpPr>
        <p:spPr>
          <a:xfrm>
            <a:off x="3419271" y="39794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5" type="subTitle"/>
          </p:nvPr>
        </p:nvSpPr>
        <p:spPr>
          <a:xfrm>
            <a:off x="6118549" y="22853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6" type="subTitle"/>
          </p:nvPr>
        </p:nvSpPr>
        <p:spPr>
          <a:xfrm>
            <a:off x="6118549" y="39794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7" type="title"/>
          </p:nvPr>
        </p:nvSpPr>
        <p:spPr>
          <a:xfrm>
            <a:off x="720000" y="1364899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3"/>
          <p:cNvSpPr txBox="1"/>
          <p:nvPr>
            <p:ph idx="8" type="title"/>
          </p:nvPr>
        </p:nvSpPr>
        <p:spPr>
          <a:xfrm>
            <a:off x="720000" y="3064624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3"/>
          <p:cNvSpPr txBox="1"/>
          <p:nvPr>
            <p:ph idx="9" type="title"/>
          </p:nvPr>
        </p:nvSpPr>
        <p:spPr>
          <a:xfrm>
            <a:off x="3419271" y="1364899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3"/>
          <p:cNvSpPr txBox="1"/>
          <p:nvPr>
            <p:ph idx="13" type="title"/>
          </p:nvPr>
        </p:nvSpPr>
        <p:spPr>
          <a:xfrm>
            <a:off x="3419271" y="3064624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3"/>
          <p:cNvSpPr txBox="1"/>
          <p:nvPr>
            <p:ph idx="14" type="title"/>
          </p:nvPr>
        </p:nvSpPr>
        <p:spPr>
          <a:xfrm>
            <a:off x="6118550" y="1364899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3"/>
          <p:cNvSpPr txBox="1"/>
          <p:nvPr>
            <p:ph idx="15" type="title"/>
          </p:nvPr>
        </p:nvSpPr>
        <p:spPr>
          <a:xfrm>
            <a:off x="6118550" y="3064624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3"/>
          <p:cNvSpPr txBox="1"/>
          <p:nvPr>
            <p:ph idx="16" type="subTitle"/>
          </p:nvPr>
        </p:nvSpPr>
        <p:spPr>
          <a:xfrm>
            <a:off x="720000" y="19546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0" name="Google Shape;70;p3"/>
          <p:cNvSpPr txBox="1"/>
          <p:nvPr>
            <p:ph idx="17" type="subTitle"/>
          </p:nvPr>
        </p:nvSpPr>
        <p:spPr>
          <a:xfrm>
            <a:off x="3419271" y="19546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" name="Google Shape;71;p3"/>
          <p:cNvSpPr txBox="1"/>
          <p:nvPr>
            <p:ph idx="18" type="subTitle"/>
          </p:nvPr>
        </p:nvSpPr>
        <p:spPr>
          <a:xfrm>
            <a:off x="6118549" y="19546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9" type="subTitle"/>
          </p:nvPr>
        </p:nvSpPr>
        <p:spPr>
          <a:xfrm>
            <a:off x="720000" y="3647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3"/>
          <p:cNvSpPr txBox="1"/>
          <p:nvPr>
            <p:ph idx="20" type="subTitle"/>
          </p:nvPr>
        </p:nvSpPr>
        <p:spPr>
          <a:xfrm>
            <a:off x="3419271" y="3647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3"/>
          <p:cNvSpPr txBox="1"/>
          <p:nvPr>
            <p:ph idx="21" type="subTitle"/>
          </p:nvPr>
        </p:nvSpPr>
        <p:spPr>
          <a:xfrm>
            <a:off x="6118549" y="3647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>
            <a:off x="-328209" y="-12378"/>
            <a:ext cx="9748284" cy="5061059"/>
            <a:chOff x="-328209" y="-12378"/>
            <a:chExt cx="9748284" cy="5061059"/>
          </a:xfrm>
        </p:grpSpPr>
        <p:sp>
          <p:nvSpPr>
            <p:cNvPr id="76" name="Google Shape;76;p3"/>
            <p:cNvSpPr/>
            <p:nvPr/>
          </p:nvSpPr>
          <p:spPr>
            <a:xfrm rot="-9009046">
              <a:off x="-78745" y="117158"/>
              <a:ext cx="847944" cy="1228438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flipH="1" rot="-1790954">
              <a:off x="8322667" y="3690708"/>
              <a:ext cx="847944" cy="1228438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7" y="61846"/>
            <a:ext cx="9134440" cy="5042735"/>
            <a:chOff x="7" y="61846"/>
            <a:chExt cx="9134440" cy="5042735"/>
          </a:xfrm>
        </p:grpSpPr>
        <p:sp>
          <p:nvSpPr>
            <p:cNvPr id="79" name="Google Shape;79;p3"/>
            <p:cNvSpPr/>
            <p:nvPr/>
          </p:nvSpPr>
          <p:spPr>
            <a:xfrm rot="3790398">
              <a:off x="34719" y="4417940"/>
              <a:ext cx="706191" cy="512022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3790398">
              <a:off x="8393544" y="236465"/>
              <a:ext cx="706191" cy="512022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"/>
          <p:cNvSpPr/>
          <p:nvPr/>
        </p:nvSpPr>
        <p:spPr>
          <a:xfrm rot="-5400000">
            <a:off x="4493400" y="4310000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type="title"/>
          </p:nvPr>
        </p:nvSpPr>
        <p:spPr>
          <a:xfrm>
            <a:off x="822650" y="1637550"/>
            <a:ext cx="3476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6" name="Google Shape;576;p21"/>
          <p:cNvSpPr txBox="1"/>
          <p:nvPr>
            <p:ph idx="1" type="subTitle"/>
          </p:nvPr>
        </p:nvSpPr>
        <p:spPr>
          <a:xfrm>
            <a:off x="822650" y="2700750"/>
            <a:ext cx="3476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7" name="Google Shape;577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78" name="Google Shape;578;p21"/>
            <p:cNvSpPr/>
            <p:nvPr/>
          </p:nvSpPr>
          <p:spPr>
            <a:xfrm>
              <a:off x="0" y="0"/>
              <a:ext cx="157200" cy="15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986800" y="3552900"/>
              <a:ext cx="157200" cy="15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21"/>
          <p:cNvGrpSpPr/>
          <p:nvPr/>
        </p:nvGrpSpPr>
        <p:grpSpPr>
          <a:xfrm>
            <a:off x="288818" y="58519"/>
            <a:ext cx="8550680" cy="5016629"/>
            <a:chOff x="288818" y="58519"/>
            <a:chExt cx="8550680" cy="5016629"/>
          </a:xfrm>
        </p:grpSpPr>
        <p:grpSp>
          <p:nvGrpSpPr>
            <p:cNvPr id="581" name="Google Shape;581;p21"/>
            <p:cNvGrpSpPr/>
            <p:nvPr/>
          </p:nvGrpSpPr>
          <p:grpSpPr>
            <a:xfrm>
              <a:off x="288818" y="4658544"/>
              <a:ext cx="848817" cy="416604"/>
              <a:chOff x="4602600" y="1971625"/>
              <a:chExt cx="921125" cy="468200"/>
            </a:xfrm>
          </p:grpSpPr>
          <p:sp>
            <p:nvSpPr>
              <p:cNvPr id="582" name="Google Shape;582;p21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21"/>
            <p:cNvGrpSpPr/>
            <p:nvPr/>
          </p:nvGrpSpPr>
          <p:grpSpPr>
            <a:xfrm rot="10800000">
              <a:off x="7990681" y="58519"/>
              <a:ext cx="848817" cy="416604"/>
              <a:chOff x="4602600" y="1971625"/>
              <a:chExt cx="921125" cy="468200"/>
            </a:xfrm>
          </p:grpSpPr>
          <p:sp>
            <p:nvSpPr>
              <p:cNvPr id="591" name="Google Shape;591;p21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9" name="Google Shape;599;p21"/>
          <p:cNvGrpSpPr/>
          <p:nvPr/>
        </p:nvGrpSpPr>
        <p:grpSpPr>
          <a:xfrm>
            <a:off x="2214093" y="-497314"/>
            <a:ext cx="4645315" cy="6138149"/>
            <a:chOff x="2214093" y="-497314"/>
            <a:chExt cx="4645315" cy="6138149"/>
          </a:xfrm>
        </p:grpSpPr>
        <p:sp>
          <p:nvSpPr>
            <p:cNvPr id="600" name="Google Shape;600;p21"/>
            <p:cNvSpPr/>
            <p:nvPr/>
          </p:nvSpPr>
          <p:spPr>
            <a:xfrm rot="803995">
              <a:off x="2291990" y="-380024"/>
              <a:ext cx="1106470" cy="802244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 rot="803995">
              <a:off x="5675040" y="4721301"/>
              <a:ext cx="1106470" cy="802244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2"/>
          <p:cNvSpPr txBox="1"/>
          <p:nvPr>
            <p:ph type="title"/>
          </p:nvPr>
        </p:nvSpPr>
        <p:spPr>
          <a:xfrm>
            <a:off x="4616100" y="1501200"/>
            <a:ext cx="3593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5" name="Google Shape;605;p22"/>
          <p:cNvSpPr txBox="1"/>
          <p:nvPr>
            <p:ph idx="1" type="subTitle"/>
          </p:nvPr>
        </p:nvSpPr>
        <p:spPr>
          <a:xfrm>
            <a:off x="4616271" y="25620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6" name="Google Shape;606;p22"/>
          <p:cNvGrpSpPr/>
          <p:nvPr/>
        </p:nvGrpSpPr>
        <p:grpSpPr>
          <a:xfrm>
            <a:off x="-6484" y="-45305"/>
            <a:ext cx="9150488" cy="1469131"/>
            <a:chOff x="-6484" y="-45305"/>
            <a:chExt cx="9150488" cy="1469131"/>
          </a:xfrm>
        </p:grpSpPr>
        <p:sp>
          <p:nvSpPr>
            <p:cNvPr id="607" name="Google Shape;607;p22"/>
            <p:cNvSpPr/>
            <p:nvPr/>
          </p:nvSpPr>
          <p:spPr>
            <a:xfrm rot="10347637">
              <a:off x="75925" y="8601"/>
              <a:ext cx="908394" cy="1316020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 flipH="1" rot="-10347637">
              <a:off x="8153200" y="53901"/>
              <a:ext cx="908394" cy="1316020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22"/>
          <p:cNvGrpSpPr/>
          <p:nvPr/>
        </p:nvGrpSpPr>
        <p:grpSpPr>
          <a:xfrm rot="5400000">
            <a:off x="1448528" y="3155475"/>
            <a:ext cx="2179733" cy="5076767"/>
            <a:chOff x="1521875" y="3093100"/>
            <a:chExt cx="908525" cy="2116025"/>
          </a:xfrm>
        </p:grpSpPr>
        <p:sp>
          <p:nvSpPr>
            <p:cNvPr id="610" name="Google Shape;610;p22"/>
            <p:cNvSpPr/>
            <p:nvPr/>
          </p:nvSpPr>
          <p:spPr>
            <a:xfrm>
              <a:off x="1521875" y="3093100"/>
              <a:ext cx="908525" cy="2116025"/>
            </a:xfrm>
            <a:custGeom>
              <a:rect b="b" l="l" r="r" t="t"/>
              <a:pathLst>
                <a:path extrusionOk="0" h="84641" w="36341">
                  <a:moveTo>
                    <a:pt x="18232" y="0"/>
                  </a:moveTo>
                  <a:cubicBezTo>
                    <a:pt x="17822" y="0"/>
                    <a:pt x="17409" y="14"/>
                    <a:pt x="16994" y="42"/>
                  </a:cubicBezTo>
                  <a:cubicBezTo>
                    <a:pt x="15550" y="139"/>
                    <a:pt x="14139" y="387"/>
                    <a:pt x="12763" y="825"/>
                  </a:cubicBezTo>
                  <a:cubicBezTo>
                    <a:pt x="9096" y="1994"/>
                    <a:pt x="6079" y="4109"/>
                    <a:pt x="3744" y="7171"/>
                  </a:cubicBezTo>
                  <a:cubicBezTo>
                    <a:pt x="1557" y="10041"/>
                    <a:pt x="344" y="13290"/>
                    <a:pt x="80" y="16892"/>
                  </a:cubicBezTo>
                  <a:cubicBezTo>
                    <a:pt x="45" y="16978"/>
                    <a:pt x="68" y="17069"/>
                    <a:pt x="62" y="17158"/>
                  </a:cubicBezTo>
                  <a:cubicBezTo>
                    <a:pt x="47" y="17302"/>
                    <a:pt x="92" y="17450"/>
                    <a:pt x="34" y="17591"/>
                  </a:cubicBezTo>
                  <a:lnTo>
                    <a:pt x="34" y="84398"/>
                  </a:lnTo>
                  <a:cubicBezTo>
                    <a:pt x="34" y="84434"/>
                    <a:pt x="42" y="84471"/>
                    <a:pt x="33" y="84505"/>
                  </a:cubicBezTo>
                  <a:cubicBezTo>
                    <a:pt x="1" y="84625"/>
                    <a:pt x="52" y="84640"/>
                    <a:pt x="117" y="84640"/>
                  </a:cubicBezTo>
                  <a:cubicBezTo>
                    <a:pt x="139" y="84640"/>
                    <a:pt x="164" y="84638"/>
                    <a:pt x="186" y="84638"/>
                  </a:cubicBezTo>
                  <a:cubicBezTo>
                    <a:pt x="189" y="84638"/>
                    <a:pt x="192" y="84638"/>
                    <a:pt x="195" y="84638"/>
                  </a:cubicBezTo>
                  <a:cubicBezTo>
                    <a:pt x="191" y="84559"/>
                    <a:pt x="186" y="84479"/>
                    <a:pt x="186" y="84398"/>
                  </a:cubicBezTo>
                  <a:cubicBezTo>
                    <a:pt x="186" y="62362"/>
                    <a:pt x="187" y="40326"/>
                    <a:pt x="183" y="18289"/>
                  </a:cubicBezTo>
                  <a:cubicBezTo>
                    <a:pt x="183" y="16985"/>
                    <a:pt x="292" y="15694"/>
                    <a:pt x="571" y="14421"/>
                  </a:cubicBezTo>
                  <a:cubicBezTo>
                    <a:pt x="1541" y="10018"/>
                    <a:pt x="3828" y="6446"/>
                    <a:pt x="7414" y="3731"/>
                  </a:cubicBezTo>
                  <a:cubicBezTo>
                    <a:pt x="10268" y="1571"/>
                    <a:pt x="13512" y="402"/>
                    <a:pt x="17079" y="175"/>
                  </a:cubicBezTo>
                  <a:cubicBezTo>
                    <a:pt x="17465" y="151"/>
                    <a:pt x="17850" y="139"/>
                    <a:pt x="18235" y="139"/>
                  </a:cubicBezTo>
                  <a:cubicBezTo>
                    <a:pt x="19608" y="139"/>
                    <a:pt x="20972" y="296"/>
                    <a:pt x="22319" y="622"/>
                  </a:cubicBezTo>
                  <a:cubicBezTo>
                    <a:pt x="25808" y="1465"/>
                    <a:pt x="28790" y="3187"/>
                    <a:pt x="31266" y="5790"/>
                  </a:cubicBezTo>
                  <a:cubicBezTo>
                    <a:pt x="32384" y="6964"/>
                    <a:pt x="33323" y="8267"/>
                    <a:pt x="34081" y="9699"/>
                  </a:cubicBezTo>
                  <a:cubicBezTo>
                    <a:pt x="35517" y="12408"/>
                    <a:pt x="36194" y="15298"/>
                    <a:pt x="36193" y="18368"/>
                  </a:cubicBezTo>
                  <a:cubicBezTo>
                    <a:pt x="36183" y="40360"/>
                    <a:pt x="36188" y="62353"/>
                    <a:pt x="36188" y="84345"/>
                  </a:cubicBezTo>
                  <a:cubicBezTo>
                    <a:pt x="36188" y="84443"/>
                    <a:pt x="36182" y="84540"/>
                    <a:pt x="36180" y="84638"/>
                  </a:cubicBezTo>
                  <a:lnTo>
                    <a:pt x="36339" y="84638"/>
                  </a:lnTo>
                  <a:cubicBezTo>
                    <a:pt x="36339" y="62657"/>
                    <a:pt x="36340" y="40674"/>
                    <a:pt x="36338" y="18692"/>
                  </a:cubicBezTo>
                  <a:cubicBezTo>
                    <a:pt x="36338" y="18123"/>
                    <a:pt x="36336" y="17553"/>
                    <a:pt x="36300" y="16984"/>
                  </a:cubicBezTo>
                  <a:cubicBezTo>
                    <a:pt x="36206" y="15529"/>
                    <a:pt x="35947" y="14108"/>
                    <a:pt x="35507" y="12722"/>
                  </a:cubicBezTo>
                  <a:cubicBezTo>
                    <a:pt x="34476" y="9480"/>
                    <a:pt x="32680" y="6738"/>
                    <a:pt x="30129" y="4491"/>
                  </a:cubicBezTo>
                  <a:cubicBezTo>
                    <a:pt x="28537" y="3089"/>
                    <a:pt x="26750" y="2002"/>
                    <a:pt x="24777" y="1235"/>
                  </a:cubicBezTo>
                  <a:cubicBezTo>
                    <a:pt x="22661" y="413"/>
                    <a:pt x="20479" y="0"/>
                    <a:pt x="18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1566775" y="3133975"/>
              <a:ext cx="819550" cy="2075100"/>
            </a:xfrm>
            <a:custGeom>
              <a:rect b="b" l="l" r="r" t="t"/>
              <a:pathLst>
                <a:path extrusionOk="0" h="83004" w="32782">
                  <a:moveTo>
                    <a:pt x="16320" y="0"/>
                  </a:moveTo>
                  <a:cubicBezTo>
                    <a:pt x="14438" y="0"/>
                    <a:pt x="12593" y="319"/>
                    <a:pt x="10806" y="986"/>
                  </a:cubicBezTo>
                  <a:cubicBezTo>
                    <a:pt x="6763" y="2496"/>
                    <a:pt x="3745" y="5179"/>
                    <a:pt x="1769" y="9015"/>
                  </a:cubicBezTo>
                  <a:cubicBezTo>
                    <a:pt x="549" y="11382"/>
                    <a:pt x="2" y="13918"/>
                    <a:pt x="2" y="16580"/>
                  </a:cubicBezTo>
                  <a:cubicBezTo>
                    <a:pt x="4" y="38597"/>
                    <a:pt x="3" y="60613"/>
                    <a:pt x="3" y="82630"/>
                  </a:cubicBezTo>
                  <a:cubicBezTo>
                    <a:pt x="3" y="82754"/>
                    <a:pt x="1" y="82879"/>
                    <a:pt x="0" y="83003"/>
                  </a:cubicBezTo>
                  <a:lnTo>
                    <a:pt x="160" y="83003"/>
                  </a:lnTo>
                  <a:cubicBezTo>
                    <a:pt x="160" y="82960"/>
                    <a:pt x="158" y="82915"/>
                    <a:pt x="158" y="82870"/>
                  </a:cubicBezTo>
                  <a:cubicBezTo>
                    <a:pt x="158" y="60720"/>
                    <a:pt x="159" y="38571"/>
                    <a:pt x="156" y="16420"/>
                  </a:cubicBezTo>
                  <a:cubicBezTo>
                    <a:pt x="156" y="15734"/>
                    <a:pt x="192" y="15050"/>
                    <a:pt x="280" y="14371"/>
                  </a:cubicBezTo>
                  <a:cubicBezTo>
                    <a:pt x="546" y="12302"/>
                    <a:pt x="1174" y="10349"/>
                    <a:pt x="2190" y="8525"/>
                  </a:cubicBezTo>
                  <a:cubicBezTo>
                    <a:pt x="3333" y="6473"/>
                    <a:pt x="4840" y="4737"/>
                    <a:pt x="6729" y="3344"/>
                  </a:cubicBezTo>
                  <a:cubicBezTo>
                    <a:pt x="9159" y="1553"/>
                    <a:pt x="11875" y="505"/>
                    <a:pt x="14889" y="223"/>
                  </a:cubicBezTo>
                  <a:cubicBezTo>
                    <a:pt x="15402" y="175"/>
                    <a:pt x="15915" y="151"/>
                    <a:pt x="16426" y="151"/>
                  </a:cubicBezTo>
                  <a:cubicBezTo>
                    <a:pt x="17404" y="151"/>
                    <a:pt x="18376" y="240"/>
                    <a:pt x="19343" y="419"/>
                  </a:cubicBezTo>
                  <a:cubicBezTo>
                    <a:pt x="21923" y="894"/>
                    <a:pt x="24253" y="1944"/>
                    <a:pt x="26329" y="3554"/>
                  </a:cubicBezTo>
                  <a:cubicBezTo>
                    <a:pt x="28316" y="5095"/>
                    <a:pt x="29866" y="7000"/>
                    <a:pt x="30974" y="9258"/>
                  </a:cubicBezTo>
                  <a:cubicBezTo>
                    <a:pt x="32118" y="11590"/>
                    <a:pt x="32629" y="14062"/>
                    <a:pt x="32629" y="16660"/>
                  </a:cubicBezTo>
                  <a:cubicBezTo>
                    <a:pt x="32620" y="38659"/>
                    <a:pt x="32623" y="60658"/>
                    <a:pt x="32623" y="82656"/>
                  </a:cubicBezTo>
                  <a:cubicBezTo>
                    <a:pt x="32623" y="82772"/>
                    <a:pt x="32622" y="82888"/>
                    <a:pt x="32621" y="83003"/>
                  </a:cubicBezTo>
                  <a:lnTo>
                    <a:pt x="32782" y="83003"/>
                  </a:lnTo>
                  <a:cubicBezTo>
                    <a:pt x="32780" y="80367"/>
                    <a:pt x="32778" y="77729"/>
                    <a:pt x="32778" y="75092"/>
                  </a:cubicBezTo>
                  <a:cubicBezTo>
                    <a:pt x="32778" y="55472"/>
                    <a:pt x="32779" y="35853"/>
                    <a:pt x="32773" y="16232"/>
                  </a:cubicBezTo>
                  <a:cubicBezTo>
                    <a:pt x="32773" y="15002"/>
                    <a:pt x="32619" y="13785"/>
                    <a:pt x="32324" y="12588"/>
                  </a:cubicBezTo>
                  <a:cubicBezTo>
                    <a:pt x="31425" y="8947"/>
                    <a:pt x="29527" y="5937"/>
                    <a:pt x="26603" y="3589"/>
                  </a:cubicBezTo>
                  <a:cubicBezTo>
                    <a:pt x="23923" y="1438"/>
                    <a:pt x="20852" y="260"/>
                    <a:pt x="17431" y="37"/>
                  </a:cubicBezTo>
                  <a:cubicBezTo>
                    <a:pt x="17060" y="12"/>
                    <a:pt x="16689" y="0"/>
                    <a:pt x="1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1589225" y="3154625"/>
              <a:ext cx="774550" cy="2054450"/>
            </a:xfrm>
            <a:custGeom>
              <a:rect b="b" l="l" r="r" t="t"/>
              <a:pathLst>
                <a:path extrusionOk="0" h="82178" w="30982">
                  <a:moveTo>
                    <a:pt x="15539" y="1"/>
                  </a:moveTo>
                  <a:cubicBezTo>
                    <a:pt x="14961" y="1"/>
                    <a:pt x="14379" y="33"/>
                    <a:pt x="13791" y="96"/>
                  </a:cubicBezTo>
                  <a:cubicBezTo>
                    <a:pt x="11797" y="314"/>
                    <a:pt x="9918" y="894"/>
                    <a:pt x="8155" y="1849"/>
                  </a:cubicBezTo>
                  <a:cubicBezTo>
                    <a:pt x="5387" y="3350"/>
                    <a:pt x="3261" y="5497"/>
                    <a:pt x="1787" y="8276"/>
                  </a:cubicBezTo>
                  <a:cubicBezTo>
                    <a:pt x="572" y="10565"/>
                    <a:pt x="1" y="13017"/>
                    <a:pt x="2" y="15614"/>
                  </a:cubicBezTo>
                  <a:cubicBezTo>
                    <a:pt x="7" y="37704"/>
                    <a:pt x="5" y="59793"/>
                    <a:pt x="5" y="81883"/>
                  </a:cubicBezTo>
                  <a:cubicBezTo>
                    <a:pt x="5" y="81981"/>
                    <a:pt x="8" y="82079"/>
                    <a:pt x="9" y="82177"/>
                  </a:cubicBezTo>
                  <a:lnTo>
                    <a:pt x="170" y="82177"/>
                  </a:lnTo>
                  <a:cubicBezTo>
                    <a:pt x="165" y="82080"/>
                    <a:pt x="158" y="81982"/>
                    <a:pt x="158" y="81884"/>
                  </a:cubicBezTo>
                  <a:cubicBezTo>
                    <a:pt x="157" y="59787"/>
                    <a:pt x="158" y="37688"/>
                    <a:pt x="155" y="15591"/>
                  </a:cubicBezTo>
                  <a:cubicBezTo>
                    <a:pt x="155" y="14664"/>
                    <a:pt x="214" y="13743"/>
                    <a:pt x="379" y="12829"/>
                  </a:cubicBezTo>
                  <a:cubicBezTo>
                    <a:pt x="929" y="9774"/>
                    <a:pt x="2280" y="7124"/>
                    <a:pt x="4413" y="4878"/>
                  </a:cubicBezTo>
                  <a:cubicBezTo>
                    <a:pt x="5738" y="3484"/>
                    <a:pt x="7279" y="2379"/>
                    <a:pt x="9028" y="1574"/>
                  </a:cubicBezTo>
                  <a:cubicBezTo>
                    <a:pt x="11106" y="617"/>
                    <a:pt x="13242" y="135"/>
                    <a:pt x="15428" y="135"/>
                  </a:cubicBezTo>
                  <a:cubicBezTo>
                    <a:pt x="16508" y="135"/>
                    <a:pt x="17600" y="253"/>
                    <a:pt x="18704" y="489"/>
                  </a:cubicBezTo>
                  <a:cubicBezTo>
                    <a:pt x="22347" y="1266"/>
                    <a:pt x="25330" y="3153"/>
                    <a:pt x="27613" y="6094"/>
                  </a:cubicBezTo>
                  <a:cubicBezTo>
                    <a:pt x="29774" y="8878"/>
                    <a:pt x="30832" y="12054"/>
                    <a:pt x="30831" y="15591"/>
                  </a:cubicBezTo>
                  <a:cubicBezTo>
                    <a:pt x="30825" y="37688"/>
                    <a:pt x="30828" y="59787"/>
                    <a:pt x="30827" y="81884"/>
                  </a:cubicBezTo>
                  <a:cubicBezTo>
                    <a:pt x="30827" y="81982"/>
                    <a:pt x="30820" y="82080"/>
                    <a:pt x="30816" y="82177"/>
                  </a:cubicBezTo>
                  <a:lnTo>
                    <a:pt x="30975" y="82177"/>
                  </a:lnTo>
                  <a:cubicBezTo>
                    <a:pt x="30977" y="82098"/>
                    <a:pt x="30979" y="82018"/>
                    <a:pt x="30979" y="81937"/>
                  </a:cubicBezTo>
                  <a:cubicBezTo>
                    <a:pt x="30980" y="59812"/>
                    <a:pt x="30979" y="37686"/>
                    <a:pt x="30981" y="15561"/>
                  </a:cubicBezTo>
                  <a:cubicBezTo>
                    <a:pt x="30981" y="14686"/>
                    <a:pt x="30915" y="13820"/>
                    <a:pt x="30771" y="12959"/>
                  </a:cubicBezTo>
                  <a:cubicBezTo>
                    <a:pt x="30233" y="9743"/>
                    <a:pt x="28810" y="6976"/>
                    <a:pt x="26548" y="4645"/>
                  </a:cubicBezTo>
                  <a:cubicBezTo>
                    <a:pt x="25234" y="3291"/>
                    <a:pt x="23713" y="2220"/>
                    <a:pt x="21996" y="1431"/>
                  </a:cubicBezTo>
                  <a:cubicBezTo>
                    <a:pt x="19920" y="478"/>
                    <a:pt x="17769" y="1"/>
                    <a:pt x="15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610800" y="3174900"/>
              <a:ext cx="731850" cy="2034175"/>
            </a:xfrm>
            <a:custGeom>
              <a:rect b="b" l="l" r="r" t="t"/>
              <a:pathLst>
                <a:path extrusionOk="0" h="81367" w="29274">
                  <a:moveTo>
                    <a:pt x="14519" y="1"/>
                  </a:moveTo>
                  <a:cubicBezTo>
                    <a:pt x="13646" y="1"/>
                    <a:pt x="12776" y="92"/>
                    <a:pt x="11916" y="260"/>
                  </a:cubicBezTo>
                  <a:cubicBezTo>
                    <a:pt x="8459" y="935"/>
                    <a:pt x="5595" y="2632"/>
                    <a:pt x="3355" y="5342"/>
                  </a:cubicBezTo>
                  <a:cubicBezTo>
                    <a:pt x="1079" y="8096"/>
                    <a:pt x="12" y="11297"/>
                    <a:pt x="12" y="14861"/>
                  </a:cubicBezTo>
                  <a:cubicBezTo>
                    <a:pt x="11" y="36906"/>
                    <a:pt x="11" y="58949"/>
                    <a:pt x="11" y="80993"/>
                  </a:cubicBezTo>
                  <a:cubicBezTo>
                    <a:pt x="11" y="81117"/>
                    <a:pt x="5" y="81242"/>
                    <a:pt x="0" y="81366"/>
                  </a:cubicBezTo>
                  <a:lnTo>
                    <a:pt x="160" y="81366"/>
                  </a:lnTo>
                  <a:cubicBezTo>
                    <a:pt x="161" y="81269"/>
                    <a:pt x="163" y="81171"/>
                    <a:pt x="163" y="81073"/>
                  </a:cubicBezTo>
                  <a:cubicBezTo>
                    <a:pt x="163" y="58958"/>
                    <a:pt x="164" y="36844"/>
                    <a:pt x="163" y="14729"/>
                  </a:cubicBezTo>
                  <a:cubicBezTo>
                    <a:pt x="163" y="13846"/>
                    <a:pt x="225" y="12968"/>
                    <a:pt x="388" y="12102"/>
                  </a:cubicBezTo>
                  <a:cubicBezTo>
                    <a:pt x="1065" y="8491"/>
                    <a:pt x="2830" y="5524"/>
                    <a:pt x="5708" y="3243"/>
                  </a:cubicBezTo>
                  <a:cubicBezTo>
                    <a:pt x="8115" y="1336"/>
                    <a:pt x="10879" y="339"/>
                    <a:pt x="13936" y="164"/>
                  </a:cubicBezTo>
                  <a:cubicBezTo>
                    <a:pt x="14180" y="150"/>
                    <a:pt x="14423" y="143"/>
                    <a:pt x="14666" y="143"/>
                  </a:cubicBezTo>
                  <a:cubicBezTo>
                    <a:pt x="15568" y="143"/>
                    <a:pt x="16466" y="238"/>
                    <a:pt x="17355" y="415"/>
                  </a:cubicBezTo>
                  <a:cubicBezTo>
                    <a:pt x="21038" y="1149"/>
                    <a:pt x="24014" y="3025"/>
                    <a:pt x="26256" y="6031"/>
                  </a:cubicBezTo>
                  <a:cubicBezTo>
                    <a:pt x="28190" y="8626"/>
                    <a:pt x="29097" y="11574"/>
                    <a:pt x="29097" y="14809"/>
                  </a:cubicBezTo>
                  <a:cubicBezTo>
                    <a:pt x="29095" y="36862"/>
                    <a:pt x="29095" y="58913"/>
                    <a:pt x="29096" y="80966"/>
                  </a:cubicBezTo>
                  <a:cubicBezTo>
                    <a:pt x="29096" y="81099"/>
                    <a:pt x="29098" y="81233"/>
                    <a:pt x="29098" y="81366"/>
                  </a:cubicBezTo>
                  <a:lnTo>
                    <a:pt x="29259" y="81366"/>
                  </a:lnTo>
                  <a:cubicBezTo>
                    <a:pt x="29256" y="81242"/>
                    <a:pt x="29249" y="81118"/>
                    <a:pt x="29249" y="80993"/>
                  </a:cubicBezTo>
                  <a:cubicBezTo>
                    <a:pt x="29248" y="59787"/>
                    <a:pt x="29249" y="38580"/>
                    <a:pt x="29246" y="17374"/>
                  </a:cubicBezTo>
                  <a:cubicBezTo>
                    <a:pt x="29246" y="16235"/>
                    <a:pt x="29273" y="15095"/>
                    <a:pt x="29216" y="13955"/>
                  </a:cubicBezTo>
                  <a:cubicBezTo>
                    <a:pt x="29175" y="13136"/>
                    <a:pt x="29080" y="12325"/>
                    <a:pt x="28903" y="11526"/>
                  </a:cubicBezTo>
                  <a:cubicBezTo>
                    <a:pt x="28189" y="8305"/>
                    <a:pt x="26577" y="5618"/>
                    <a:pt x="24070" y="3483"/>
                  </a:cubicBezTo>
                  <a:cubicBezTo>
                    <a:pt x="21396" y="1204"/>
                    <a:pt x="18277" y="76"/>
                    <a:pt x="14776" y="3"/>
                  </a:cubicBezTo>
                  <a:cubicBezTo>
                    <a:pt x="14690" y="2"/>
                    <a:pt x="14605" y="1"/>
                    <a:pt x="1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1633450" y="3195525"/>
              <a:ext cx="686375" cy="2013550"/>
            </a:xfrm>
            <a:custGeom>
              <a:rect b="b" l="l" r="r" t="t"/>
              <a:pathLst>
                <a:path extrusionOk="0" h="80542" w="27455">
                  <a:moveTo>
                    <a:pt x="13691" y="0"/>
                  </a:moveTo>
                  <a:cubicBezTo>
                    <a:pt x="12882" y="0"/>
                    <a:pt x="12075" y="74"/>
                    <a:pt x="11272" y="225"/>
                  </a:cubicBezTo>
                  <a:cubicBezTo>
                    <a:pt x="7987" y="842"/>
                    <a:pt x="5267" y="2434"/>
                    <a:pt x="3144" y="5004"/>
                  </a:cubicBezTo>
                  <a:cubicBezTo>
                    <a:pt x="1012" y="7582"/>
                    <a:pt x="0" y="10577"/>
                    <a:pt x="1" y="13926"/>
                  </a:cubicBezTo>
                  <a:cubicBezTo>
                    <a:pt x="5" y="36131"/>
                    <a:pt x="2" y="58337"/>
                    <a:pt x="2" y="80541"/>
                  </a:cubicBezTo>
                  <a:lnTo>
                    <a:pt x="163" y="80541"/>
                  </a:lnTo>
                  <a:cubicBezTo>
                    <a:pt x="161" y="80426"/>
                    <a:pt x="158" y="80310"/>
                    <a:pt x="158" y="80194"/>
                  </a:cubicBezTo>
                  <a:cubicBezTo>
                    <a:pt x="158" y="58069"/>
                    <a:pt x="158" y="35945"/>
                    <a:pt x="156" y="13821"/>
                  </a:cubicBezTo>
                  <a:cubicBezTo>
                    <a:pt x="156" y="12964"/>
                    <a:pt x="215" y="12113"/>
                    <a:pt x="376" y="11273"/>
                  </a:cubicBezTo>
                  <a:cubicBezTo>
                    <a:pt x="1048" y="7769"/>
                    <a:pt x="2809" y="4926"/>
                    <a:pt x="5668" y="2814"/>
                  </a:cubicBezTo>
                  <a:cubicBezTo>
                    <a:pt x="8079" y="1032"/>
                    <a:pt x="10730" y="145"/>
                    <a:pt x="13583" y="145"/>
                  </a:cubicBezTo>
                  <a:cubicBezTo>
                    <a:pt x="14357" y="145"/>
                    <a:pt x="15146" y="210"/>
                    <a:pt x="15949" y="341"/>
                  </a:cubicBezTo>
                  <a:cubicBezTo>
                    <a:pt x="19290" y="883"/>
                    <a:pt x="22044" y="2500"/>
                    <a:pt x="24194" y="5103"/>
                  </a:cubicBezTo>
                  <a:cubicBezTo>
                    <a:pt x="26281" y="7630"/>
                    <a:pt x="27294" y="10559"/>
                    <a:pt x="27293" y="13848"/>
                  </a:cubicBezTo>
                  <a:cubicBezTo>
                    <a:pt x="27287" y="35963"/>
                    <a:pt x="27290" y="58079"/>
                    <a:pt x="27289" y="80194"/>
                  </a:cubicBezTo>
                  <a:cubicBezTo>
                    <a:pt x="27289" y="80310"/>
                    <a:pt x="27286" y="80426"/>
                    <a:pt x="27285" y="80541"/>
                  </a:cubicBezTo>
                  <a:lnTo>
                    <a:pt x="27445" y="80541"/>
                  </a:lnTo>
                  <a:cubicBezTo>
                    <a:pt x="27445" y="58604"/>
                    <a:pt x="27445" y="36666"/>
                    <a:pt x="27443" y="14728"/>
                  </a:cubicBezTo>
                  <a:cubicBezTo>
                    <a:pt x="27443" y="14052"/>
                    <a:pt x="27454" y="13376"/>
                    <a:pt x="27402" y="12699"/>
                  </a:cubicBezTo>
                  <a:cubicBezTo>
                    <a:pt x="27313" y="11548"/>
                    <a:pt x="27094" y="10426"/>
                    <a:pt x="26722" y="9338"/>
                  </a:cubicBezTo>
                  <a:cubicBezTo>
                    <a:pt x="25857" y="6805"/>
                    <a:pt x="24380" y="4693"/>
                    <a:pt x="22295" y="3018"/>
                  </a:cubicBezTo>
                  <a:cubicBezTo>
                    <a:pt x="20059" y="1223"/>
                    <a:pt x="17498" y="233"/>
                    <a:pt x="14644" y="34"/>
                  </a:cubicBezTo>
                  <a:cubicBezTo>
                    <a:pt x="14326" y="12"/>
                    <a:pt x="14009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1677550" y="3236400"/>
              <a:ext cx="597975" cy="1972675"/>
            </a:xfrm>
            <a:custGeom>
              <a:rect b="b" l="l" r="r" t="t"/>
              <a:pathLst>
                <a:path extrusionOk="0" h="78907" w="23919">
                  <a:moveTo>
                    <a:pt x="11854" y="0"/>
                  </a:moveTo>
                  <a:cubicBezTo>
                    <a:pt x="11072" y="0"/>
                    <a:pt x="10294" y="91"/>
                    <a:pt x="9527" y="258"/>
                  </a:cubicBezTo>
                  <a:cubicBezTo>
                    <a:pt x="6300" y="969"/>
                    <a:pt x="3762" y="2700"/>
                    <a:pt x="1942" y="5462"/>
                  </a:cubicBezTo>
                  <a:cubicBezTo>
                    <a:pt x="586" y="7519"/>
                    <a:pt x="3" y="9805"/>
                    <a:pt x="3" y="12263"/>
                  </a:cubicBezTo>
                  <a:cubicBezTo>
                    <a:pt x="7" y="34353"/>
                    <a:pt x="5" y="56443"/>
                    <a:pt x="5" y="78533"/>
                  </a:cubicBezTo>
                  <a:cubicBezTo>
                    <a:pt x="5" y="78657"/>
                    <a:pt x="2" y="78782"/>
                    <a:pt x="1" y="78906"/>
                  </a:cubicBezTo>
                  <a:lnTo>
                    <a:pt x="160" y="78906"/>
                  </a:lnTo>
                  <a:cubicBezTo>
                    <a:pt x="160" y="56550"/>
                    <a:pt x="160" y="34193"/>
                    <a:pt x="160" y="11837"/>
                  </a:cubicBezTo>
                  <a:cubicBezTo>
                    <a:pt x="160" y="11087"/>
                    <a:pt x="237" y="10343"/>
                    <a:pt x="393" y="9612"/>
                  </a:cubicBezTo>
                  <a:cubicBezTo>
                    <a:pt x="988" y="6831"/>
                    <a:pt x="2366" y="4512"/>
                    <a:pt x="4599" y="2745"/>
                  </a:cubicBezTo>
                  <a:cubicBezTo>
                    <a:pt x="6783" y="1016"/>
                    <a:pt x="9209" y="149"/>
                    <a:pt x="11841" y="149"/>
                  </a:cubicBezTo>
                  <a:cubicBezTo>
                    <a:pt x="12542" y="149"/>
                    <a:pt x="13257" y="211"/>
                    <a:pt x="13986" y="333"/>
                  </a:cubicBezTo>
                  <a:cubicBezTo>
                    <a:pt x="16710" y="791"/>
                    <a:pt x="18997" y="2097"/>
                    <a:pt x="20822" y="4180"/>
                  </a:cubicBezTo>
                  <a:cubicBezTo>
                    <a:pt x="22725" y="6354"/>
                    <a:pt x="23746" y="8899"/>
                    <a:pt x="23749" y="11784"/>
                  </a:cubicBezTo>
                  <a:cubicBezTo>
                    <a:pt x="23766" y="34158"/>
                    <a:pt x="23759" y="56532"/>
                    <a:pt x="23759" y="78906"/>
                  </a:cubicBezTo>
                  <a:lnTo>
                    <a:pt x="23919" y="78906"/>
                  </a:lnTo>
                  <a:cubicBezTo>
                    <a:pt x="23918" y="78782"/>
                    <a:pt x="23914" y="78657"/>
                    <a:pt x="23914" y="78533"/>
                  </a:cubicBezTo>
                  <a:cubicBezTo>
                    <a:pt x="23913" y="56443"/>
                    <a:pt x="23913" y="34353"/>
                    <a:pt x="23915" y="12263"/>
                  </a:cubicBezTo>
                  <a:cubicBezTo>
                    <a:pt x="23915" y="11620"/>
                    <a:pt x="23890" y="10978"/>
                    <a:pt x="23798" y="10346"/>
                  </a:cubicBezTo>
                  <a:cubicBezTo>
                    <a:pt x="23369" y="7447"/>
                    <a:pt x="22086" y="4995"/>
                    <a:pt x="19896" y="3040"/>
                  </a:cubicBezTo>
                  <a:cubicBezTo>
                    <a:pt x="17682" y="1065"/>
                    <a:pt x="15072" y="82"/>
                    <a:pt x="12120" y="4"/>
                  </a:cubicBezTo>
                  <a:cubicBezTo>
                    <a:pt x="12031" y="1"/>
                    <a:pt x="11943" y="0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1700075" y="3256950"/>
              <a:ext cx="552850" cy="1952125"/>
            </a:xfrm>
            <a:custGeom>
              <a:rect b="b" l="l" r="r" t="t"/>
              <a:pathLst>
                <a:path extrusionOk="0" h="78085" w="22114">
                  <a:moveTo>
                    <a:pt x="11161" y="0"/>
                  </a:moveTo>
                  <a:cubicBezTo>
                    <a:pt x="10503" y="0"/>
                    <a:pt x="9837" y="60"/>
                    <a:pt x="9164" y="178"/>
                  </a:cubicBezTo>
                  <a:cubicBezTo>
                    <a:pt x="6365" y="669"/>
                    <a:pt x="4084" y="2051"/>
                    <a:pt x="2335" y="4287"/>
                  </a:cubicBezTo>
                  <a:cubicBezTo>
                    <a:pt x="739" y="6329"/>
                    <a:pt x="0" y="8666"/>
                    <a:pt x="0" y="11259"/>
                  </a:cubicBezTo>
                  <a:cubicBezTo>
                    <a:pt x="6" y="33437"/>
                    <a:pt x="4" y="55613"/>
                    <a:pt x="4" y="77790"/>
                  </a:cubicBezTo>
                  <a:cubicBezTo>
                    <a:pt x="4" y="77888"/>
                    <a:pt x="6" y="77986"/>
                    <a:pt x="7" y="78084"/>
                  </a:cubicBezTo>
                  <a:lnTo>
                    <a:pt x="167" y="78084"/>
                  </a:lnTo>
                  <a:cubicBezTo>
                    <a:pt x="164" y="77996"/>
                    <a:pt x="158" y="77907"/>
                    <a:pt x="158" y="77818"/>
                  </a:cubicBezTo>
                  <a:cubicBezTo>
                    <a:pt x="158" y="55606"/>
                    <a:pt x="158" y="33394"/>
                    <a:pt x="155" y="11182"/>
                  </a:cubicBezTo>
                  <a:cubicBezTo>
                    <a:pt x="155" y="10549"/>
                    <a:pt x="177" y="9917"/>
                    <a:pt x="288" y="9294"/>
                  </a:cubicBezTo>
                  <a:cubicBezTo>
                    <a:pt x="731" y="6791"/>
                    <a:pt x="1858" y="4650"/>
                    <a:pt x="3769" y="2965"/>
                  </a:cubicBezTo>
                  <a:cubicBezTo>
                    <a:pt x="5895" y="1088"/>
                    <a:pt x="8291" y="152"/>
                    <a:pt x="10921" y="152"/>
                  </a:cubicBezTo>
                  <a:cubicBezTo>
                    <a:pt x="11720" y="152"/>
                    <a:pt x="12541" y="238"/>
                    <a:pt x="13382" y="411"/>
                  </a:cubicBezTo>
                  <a:cubicBezTo>
                    <a:pt x="15814" y="910"/>
                    <a:pt x="17837" y="2162"/>
                    <a:pt x="19426" y="4073"/>
                  </a:cubicBezTo>
                  <a:cubicBezTo>
                    <a:pt x="21172" y="6174"/>
                    <a:pt x="21970" y="8604"/>
                    <a:pt x="21968" y="11343"/>
                  </a:cubicBezTo>
                  <a:cubicBezTo>
                    <a:pt x="21954" y="33465"/>
                    <a:pt x="21961" y="55588"/>
                    <a:pt x="21960" y="77711"/>
                  </a:cubicBezTo>
                  <a:cubicBezTo>
                    <a:pt x="21960" y="77835"/>
                    <a:pt x="21953" y="77960"/>
                    <a:pt x="21950" y="78084"/>
                  </a:cubicBezTo>
                  <a:lnTo>
                    <a:pt x="22111" y="78084"/>
                  </a:lnTo>
                  <a:cubicBezTo>
                    <a:pt x="22112" y="78049"/>
                    <a:pt x="22114" y="78013"/>
                    <a:pt x="22114" y="77978"/>
                  </a:cubicBezTo>
                  <a:cubicBezTo>
                    <a:pt x="22113" y="55658"/>
                    <a:pt x="22113" y="33338"/>
                    <a:pt x="22114" y="11018"/>
                  </a:cubicBezTo>
                  <a:cubicBezTo>
                    <a:pt x="22114" y="10133"/>
                    <a:pt x="22013" y="9261"/>
                    <a:pt x="21788" y="8405"/>
                  </a:cubicBezTo>
                  <a:cubicBezTo>
                    <a:pt x="20926" y="5118"/>
                    <a:pt x="18975" y="2689"/>
                    <a:pt x="15955" y="1156"/>
                  </a:cubicBezTo>
                  <a:cubicBezTo>
                    <a:pt x="14423" y="379"/>
                    <a:pt x="12818" y="0"/>
                    <a:pt x="1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721575" y="3277525"/>
              <a:ext cx="509925" cy="1931550"/>
            </a:xfrm>
            <a:custGeom>
              <a:rect b="b" l="l" r="r" t="t"/>
              <a:pathLst>
                <a:path extrusionOk="0" h="77262" w="20397">
                  <a:moveTo>
                    <a:pt x="10315" y="0"/>
                  </a:moveTo>
                  <a:cubicBezTo>
                    <a:pt x="9694" y="0"/>
                    <a:pt x="9059" y="56"/>
                    <a:pt x="8412" y="169"/>
                  </a:cubicBezTo>
                  <a:cubicBezTo>
                    <a:pt x="5862" y="612"/>
                    <a:pt x="3785" y="1894"/>
                    <a:pt x="2184" y="3925"/>
                  </a:cubicBezTo>
                  <a:cubicBezTo>
                    <a:pt x="677" y="5837"/>
                    <a:pt x="13" y="8038"/>
                    <a:pt x="13" y="10457"/>
                  </a:cubicBezTo>
                  <a:cubicBezTo>
                    <a:pt x="13" y="32601"/>
                    <a:pt x="13" y="54745"/>
                    <a:pt x="12" y="76888"/>
                  </a:cubicBezTo>
                  <a:cubicBezTo>
                    <a:pt x="12" y="77013"/>
                    <a:pt x="5" y="77137"/>
                    <a:pt x="1" y="77261"/>
                  </a:cubicBezTo>
                  <a:lnTo>
                    <a:pt x="162" y="77261"/>
                  </a:lnTo>
                  <a:cubicBezTo>
                    <a:pt x="163" y="77137"/>
                    <a:pt x="166" y="77012"/>
                    <a:pt x="166" y="76888"/>
                  </a:cubicBezTo>
                  <a:cubicBezTo>
                    <a:pt x="166" y="54718"/>
                    <a:pt x="166" y="32549"/>
                    <a:pt x="166" y="10381"/>
                  </a:cubicBezTo>
                  <a:cubicBezTo>
                    <a:pt x="166" y="9757"/>
                    <a:pt x="208" y="9136"/>
                    <a:pt x="317" y="8522"/>
                  </a:cubicBezTo>
                  <a:cubicBezTo>
                    <a:pt x="799" y="5773"/>
                    <a:pt x="2182" y="3582"/>
                    <a:pt x="4450" y="1976"/>
                  </a:cubicBezTo>
                  <a:cubicBezTo>
                    <a:pt x="6180" y="751"/>
                    <a:pt x="8073" y="153"/>
                    <a:pt x="10103" y="153"/>
                  </a:cubicBezTo>
                  <a:cubicBezTo>
                    <a:pt x="10613" y="153"/>
                    <a:pt x="11131" y="191"/>
                    <a:pt x="11658" y="266"/>
                  </a:cubicBezTo>
                  <a:cubicBezTo>
                    <a:pt x="14150" y="621"/>
                    <a:pt x="16211" y="1790"/>
                    <a:pt x="17838" y="3695"/>
                  </a:cubicBezTo>
                  <a:cubicBezTo>
                    <a:pt x="19474" y="5610"/>
                    <a:pt x="20232" y="7862"/>
                    <a:pt x="20232" y="10381"/>
                  </a:cubicBezTo>
                  <a:cubicBezTo>
                    <a:pt x="20230" y="32549"/>
                    <a:pt x="20231" y="54718"/>
                    <a:pt x="20231" y="76888"/>
                  </a:cubicBezTo>
                  <a:cubicBezTo>
                    <a:pt x="20231" y="77012"/>
                    <a:pt x="20235" y="77137"/>
                    <a:pt x="20237" y="77261"/>
                  </a:cubicBezTo>
                  <a:lnTo>
                    <a:pt x="20396" y="77261"/>
                  </a:lnTo>
                  <a:cubicBezTo>
                    <a:pt x="20392" y="77137"/>
                    <a:pt x="20385" y="77013"/>
                    <a:pt x="20385" y="76888"/>
                  </a:cubicBezTo>
                  <a:cubicBezTo>
                    <a:pt x="20384" y="54798"/>
                    <a:pt x="20385" y="32708"/>
                    <a:pt x="20382" y="10618"/>
                  </a:cubicBezTo>
                  <a:cubicBezTo>
                    <a:pt x="20381" y="9943"/>
                    <a:pt x="20354" y="9268"/>
                    <a:pt x="20243" y="8597"/>
                  </a:cubicBezTo>
                  <a:cubicBezTo>
                    <a:pt x="19815" y="5998"/>
                    <a:pt x="18583" y="3853"/>
                    <a:pt x="16526" y="2225"/>
                  </a:cubicBezTo>
                  <a:cubicBezTo>
                    <a:pt x="14655" y="743"/>
                    <a:pt x="12573" y="0"/>
                    <a:pt x="10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744275" y="3298200"/>
              <a:ext cx="464525" cy="1910875"/>
            </a:xfrm>
            <a:custGeom>
              <a:rect b="b" l="l" r="r" t="t"/>
              <a:pathLst>
                <a:path extrusionOk="0" h="76435" w="18581">
                  <a:moveTo>
                    <a:pt x="9368" y="1"/>
                  </a:moveTo>
                  <a:cubicBezTo>
                    <a:pt x="8951" y="1"/>
                    <a:pt x="8527" y="27"/>
                    <a:pt x="8096" y="81"/>
                  </a:cubicBezTo>
                  <a:cubicBezTo>
                    <a:pt x="6157" y="321"/>
                    <a:pt x="4459" y="1111"/>
                    <a:pt x="3031" y="2436"/>
                  </a:cubicBezTo>
                  <a:cubicBezTo>
                    <a:pt x="999" y="4320"/>
                    <a:pt x="3" y="6673"/>
                    <a:pt x="3" y="9447"/>
                  </a:cubicBezTo>
                  <a:cubicBezTo>
                    <a:pt x="3" y="31652"/>
                    <a:pt x="3" y="53856"/>
                    <a:pt x="3" y="76060"/>
                  </a:cubicBezTo>
                  <a:cubicBezTo>
                    <a:pt x="3" y="76185"/>
                    <a:pt x="2" y="76310"/>
                    <a:pt x="1" y="76434"/>
                  </a:cubicBezTo>
                  <a:lnTo>
                    <a:pt x="161" y="76434"/>
                  </a:lnTo>
                  <a:cubicBezTo>
                    <a:pt x="159" y="76354"/>
                    <a:pt x="157" y="76274"/>
                    <a:pt x="157" y="76194"/>
                  </a:cubicBezTo>
                  <a:cubicBezTo>
                    <a:pt x="157" y="53902"/>
                    <a:pt x="157" y="31609"/>
                    <a:pt x="156" y="9318"/>
                  </a:cubicBezTo>
                  <a:cubicBezTo>
                    <a:pt x="156" y="8836"/>
                    <a:pt x="185" y="8358"/>
                    <a:pt x="264" y="7883"/>
                  </a:cubicBezTo>
                  <a:cubicBezTo>
                    <a:pt x="674" y="5391"/>
                    <a:pt x="1891" y="3382"/>
                    <a:pt x="3924" y="1898"/>
                  </a:cubicBezTo>
                  <a:cubicBezTo>
                    <a:pt x="5530" y="726"/>
                    <a:pt x="7299" y="144"/>
                    <a:pt x="9208" y="144"/>
                  </a:cubicBezTo>
                  <a:cubicBezTo>
                    <a:pt x="9656" y="144"/>
                    <a:pt x="10113" y="176"/>
                    <a:pt x="10577" y="240"/>
                  </a:cubicBezTo>
                  <a:cubicBezTo>
                    <a:pt x="12437" y="497"/>
                    <a:pt x="14069" y="1262"/>
                    <a:pt x="15442" y="2537"/>
                  </a:cubicBezTo>
                  <a:cubicBezTo>
                    <a:pt x="17454" y="4404"/>
                    <a:pt x="18427" y="6726"/>
                    <a:pt x="18427" y="9478"/>
                  </a:cubicBezTo>
                  <a:cubicBezTo>
                    <a:pt x="18422" y="31672"/>
                    <a:pt x="18424" y="53866"/>
                    <a:pt x="18424" y="76060"/>
                  </a:cubicBezTo>
                  <a:cubicBezTo>
                    <a:pt x="18424" y="76185"/>
                    <a:pt x="18422" y="76310"/>
                    <a:pt x="18421" y="76434"/>
                  </a:cubicBezTo>
                  <a:lnTo>
                    <a:pt x="18581" y="76434"/>
                  </a:lnTo>
                  <a:cubicBezTo>
                    <a:pt x="18581" y="76310"/>
                    <a:pt x="18578" y="76185"/>
                    <a:pt x="18578" y="76061"/>
                  </a:cubicBezTo>
                  <a:cubicBezTo>
                    <a:pt x="18578" y="53909"/>
                    <a:pt x="18578" y="31759"/>
                    <a:pt x="18581" y="9608"/>
                  </a:cubicBezTo>
                  <a:cubicBezTo>
                    <a:pt x="18581" y="9065"/>
                    <a:pt x="18559" y="8524"/>
                    <a:pt x="18479" y="7986"/>
                  </a:cubicBezTo>
                  <a:cubicBezTo>
                    <a:pt x="18119" y="5549"/>
                    <a:pt x="16982" y="3547"/>
                    <a:pt x="15062" y="2021"/>
                  </a:cubicBezTo>
                  <a:cubicBezTo>
                    <a:pt x="13363" y="671"/>
                    <a:pt x="11456" y="1"/>
                    <a:pt x="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788325" y="3339375"/>
              <a:ext cx="376450" cy="1869700"/>
            </a:xfrm>
            <a:custGeom>
              <a:rect b="b" l="l" r="r" t="t"/>
              <a:pathLst>
                <a:path extrusionOk="0" h="74788" w="15058">
                  <a:moveTo>
                    <a:pt x="7584" y="1"/>
                  </a:moveTo>
                  <a:cubicBezTo>
                    <a:pt x="7343" y="1"/>
                    <a:pt x="7099" y="11"/>
                    <a:pt x="6851" y="32"/>
                  </a:cubicBezTo>
                  <a:cubicBezTo>
                    <a:pt x="5060" y="185"/>
                    <a:pt x="3523" y="906"/>
                    <a:pt x="2255" y="2162"/>
                  </a:cubicBezTo>
                  <a:cubicBezTo>
                    <a:pt x="739" y="3661"/>
                    <a:pt x="11" y="5511"/>
                    <a:pt x="10" y="7641"/>
                  </a:cubicBezTo>
                  <a:cubicBezTo>
                    <a:pt x="8" y="29898"/>
                    <a:pt x="9" y="52156"/>
                    <a:pt x="8" y="74414"/>
                  </a:cubicBezTo>
                  <a:cubicBezTo>
                    <a:pt x="8" y="74538"/>
                    <a:pt x="3" y="74663"/>
                    <a:pt x="1" y="74787"/>
                  </a:cubicBezTo>
                  <a:lnTo>
                    <a:pt x="161" y="74787"/>
                  </a:lnTo>
                  <a:cubicBezTo>
                    <a:pt x="162" y="74663"/>
                    <a:pt x="163" y="74538"/>
                    <a:pt x="163" y="74414"/>
                  </a:cubicBezTo>
                  <a:cubicBezTo>
                    <a:pt x="163" y="52219"/>
                    <a:pt x="163" y="30025"/>
                    <a:pt x="164" y="7832"/>
                  </a:cubicBezTo>
                  <a:cubicBezTo>
                    <a:pt x="164" y="7484"/>
                    <a:pt x="169" y="7139"/>
                    <a:pt x="203" y="6791"/>
                  </a:cubicBezTo>
                  <a:cubicBezTo>
                    <a:pt x="370" y="5099"/>
                    <a:pt x="1033" y="3626"/>
                    <a:pt x="2213" y="2415"/>
                  </a:cubicBezTo>
                  <a:cubicBezTo>
                    <a:pt x="3685" y="907"/>
                    <a:pt x="5445" y="147"/>
                    <a:pt x="7467" y="147"/>
                  </a:cubicBezTo>
                  <a:cubicBezTo>
                    <a:pt x="7774" y="147"/>
                    <a:pt x="8087" y="164"/>
                    <a:pt x="8406" y="199"/>
                  </a:cubicBezTo>
                  <a:cubicBezTo>
                    <a:pt x="10034" y="378"/>
                    <a:pt x="11446" y="1053"/>
                    <a:pt x="12619" y="2188"/>
                  </a:cubicBezTo>
                  <a:cubicBezTo>
                    <a:pt x="14146" y="3665"/>
                    <a:pt x="14895" y="5489"/>
                    <a:pt x="14895" y="7618"/>
                  </a:cubicBezTo>
                  <a:cubicBezTo>
                    <a:pt x="14896" y="29874"/>
                    <a:pt x="14895" y="52130"/>
                    <a:pt x="14895" y="74387"/>
                  </a:cubicBezTo>
                  <a:cubicBezTo>
                    <a:pt x="14895" y="74520"/>
                    <a:pt x="14897" y="74654"/>
                    <a:pt x="14897" y="74787"/>
                  </a:cubicBezTo>
                  <a:lnTo>
                    <a:pt x="15057" y="74787"/>
                  </a:lnTo>
                  <a:cubicBezTo>
                    <a:pt x="15054" y="74663"/>
                    <a:pt x="15049" y="74538"/>
                    <a:pt x="15049" y="74414"/>
                  </a:cubicBezTo>
                  <a:cubicBezTo>
                    <a:pt x="15049" y="52281"/>
                    <a:pt x="15049" y="30148"/>
                    <a:pt x="15048" y="8014"/>
                  </a:cubicBezTo>
                  <a:cubicBezTo>
                    <a:pt x="15048" y="7677"/>
                    <a:pt x="15038" y="7339"/>
                    <a:pt x="15016" y="7001"/>
                  </a:cubicBezTo>
                  <a:cubicBezTo>
                    <a:pt x="14887" y="5117"/>
                    <a:pt x="14157" y="3496"/>
                    <a:pt x="12820" y="2183"/>
                  </a:cubicBezTo>
                  <a:cubicBezTo>
                    <a:pt x="11347" y="735"/>
                    <a:pt x="959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810875" y="3359900"/>
              <a:ext cx="331225" cy="1849175"/>
            </a:xfrm>
            <a:custGeom>
              <a:rect b="b" l="l" r="r" t="t"/>
              <a:pathLst>
                <a:path extrusionOk="0" h="73967" w="13249">
                  <a:moveTo>
                    <a:pt x="6711" y="1"/>
                  </a:moveTo>
                  <a:cubicBezTo>
                    <a:pt x="6369" y="1"/>
                    <a:pt x="6019" y="25"/>
                    <a:pt x="5660" y="74"/>
                  </a:cubicBezTo>
                  <a:cubicBezTo>
                    <a:pt x="3833" y="325"/>
                    <a:pt x="2377" y="1239"/>
                    <a:pt x="1283" y="2714"/>
                  </a:cubicBezTo>
                  <a:cubicBezTo>
                    <a:pt x="377" y="3935"/>
                    <a:pt x="0" y="5324"/>
                    <a:pt x="0" y="6843"/>
                  </a:cubicBezTo>
                  <a:cubicBezTo>
                    <a:pt x="7" y="29128"/>
                    <a:pt x="5" y="51413"/>
                    <a:pt x="5" y="73699"/>
                  </a:cubicBezTo>
                  <a:cubicBezTo>
                    <a:pt x="5" y="73788"/>
                    <a:pt x="6" y="73878"/>
                    <a:pt x="7" y="73966"/>
                  </a:cubicBezTo>
                  <a:lnTo>
                    <a:pt x="166" y="73966"/>
                  </a:lnTo>
                  <a:cubicBezTo>
                    <a:pt x="163" y="73868"/>
                    <a:pt x="159" y="73770"/>
                    <a:pt x="159" y="73673"/>
                  </a:cubicBezTo>
                  <a:cubicBezTo>
                    <a:pt x="158" y="51396"/>
                    <a:pt x="158" y="29121"/>
                    <a:pt x="159" y="6844"/>
                  </a:cubicBezTo>
                  <a:cubicBezTo>
                    <a:pt x="159" y="6480"/>
                    <a:pt x="163" y="6117"/>
                    <a:pt x="211" y="5751"/>
                  </a:cubicBezTo>
                  <a:cubicBezTo>
                    <a:pt x="409" y="4266"/>
                    <a:pt x="1048" y="2992"/>
                    <a:pt x="2123" y="1967"/>
                  </a:cubicBezTo>
                  <a:cubicBezTo>
                    <a:pt x="3382" y="766"/>
                    <a:pt x="4865" y="142"/>
                    <a:pt x="6555" y="142"/>
                  </a:cubicBezTo>
                  <a:cubicBezTo>
                    <a:pt x="6787" y="142"/>
                    <a:pt x="7024" y="154"/>
                    <a:pt x="7264" y="177"/>
                  </a:cubicBezTo>
                  <a:cubicBezTo>
                    <a:pt x="9082" y="358"/>
                    <a:pt x="10563" y="1178"/>
                    <a:pt x="11700" y="2601"/>
                  </a:cubicBezTo>
                  <a:cubicBezTo>
                    <a:pt x="12682" y="3829"/>
                    <a:pt x="13100" y="5244"/>
                    <a:pt x="13100" y="6818"/>
                  </a:cubicBezTo>
                  <a:cubicBezTo>
                    <a:pt x="13093" y="29103"/>
                    <a:pt x="13095" y="51388"/>
                    <a:pt x="13095" y="73673"/>
                  </a:cubicBezTo>
                  <a:cubicBezTo>
                    <a:pt x="13095" y="73771"/>
                    <a:pt x="13090" y="73868"/>
                    <a:pt x="13087" y="73966"/>
                  </a:cubicBezTo>
                  <a:lnTo>
                    <a:pt x="13246" y="73966"/>
                  </a:lnTo>
                  <a:cubicBezTo>
                    <a:pt x="13248" y="73851"/>
                    <a:pt x="13249" y="73735"/>
                    <a:pt x="13249" y="73619"/>
                  </a:cubicBezTo>
                  <a:cubicBezTo>
                    <a:pt x="13249" y="51396"/>
                    <a:pt x="13249" y="29173"/>
                    <a:pt x="13248" y="6949"/>
                  </a:cubicBezTo>
                  <a:cubicBezTo>
                    <a:pt x="13248" y="6585"/>
                    <a:pt x="13245" y="6222"/>
                    <a:pt x="13203" y="5857"/>
                  </a:cubicBezTo>
                  <a:cubicBezTo>
                    <a:pt x="13044" y="4497"/>
                    <a:pt x="12529" y="3291"/>
                    <a:pt x="11621" y="2277"/>
                  </a:cubicBezTo>
                  <a:cubicBezTo>
                    <a:pt x="10269" y="769"/>
                    <a:pt x="8625" y="1"/>
                    <a:pt x="6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55050" y="3400200"/>
              <a:ext cx="242975" cy="1808875"/>
            </a:xfrm>
            <a:custGeom>
              <a:rect b="b" l="l" r="r" t="t"/>
              <a:pathLst>
                <a:path extrusionOk="0" h="72355" w="9719">
                  <a:moveTo>
                    <a:pt x="4767" y="1"/>
                  </a:moveTo>
                  <a:cubicBezTo>
                    <a:pt x="3595" y="1"/>
                    <a:pt x="2511" y="458"/>
                    <a:pt x="1548" y="1337"/>
                  </a:cubicBezTo>
                  <a:cubicBezTo>
                    <a:pt x="470" y="2322"/>
                    <a:pt x="4" y="3589"/>
                    <a:pt x="4" y="5041"/>
                  </a:cubicBezTo>
                  <a:cubicBezTo>
                    <a:pt x="5" y="27354"/>
                    <a:pt x="4" y="49667"/>
                    <a:pt x="4" y="71980"/>
                  </a:cubicBezTo>
                  <a:cubicBezTo>
                    <a:pt x="4" y="72105"/>
                    <a:pt x="2" y="72230"/>
                    <a:pt x="1" y="72354"/>
                  </a:cubicBezTo>
                  <a:lnTo>
                    <a:pt x="162" y="72354"/>
                  </a:lnTo>
                  <a:cubicBezTo>
                    <a:pt x="161" y="62205"/>
                    <a:pt x="160" y="52057"/>
                    <a:pt x="160" y="41908"/>
                  </a:cubicBezTo>
                  <a:cubicBezTo>
                    <a:pt x="160" y="29612"/>
                    <a:pt x="162" y="17316"/>
                    <a:pt x="156" y="5019"/>
                  </a:cubicBezTo>
                  <a:cubicBezTo>
                    <a:pt x="156" y="3942"/>
                    <a:pt x="435" y="2967"/>
                    <a:pt x="1068" y="2093"/>
                  </a:cubicBezTo>
                  <a:cubicBezTo>
                    <a:pt x="1989" y="825"/>
                    <a:pt x="3425" y="169"/>
                    <a:pt x="4867" y="169"/>
                  </a:cubicBezTo>
                  <a:cubicBezTo>
                    <a:pt x="6047" y="169"/>
                    <a:pt x="7232" y="608"/>
                    <a:pt x="8143" y="1510"/>
                  </a:cubicBezTo>
                  <a:cubicBezTo>
                    <a:pt x="9109" y="2467"/>
                    <a:pt x="9562" y="3632"/>
                    <a:pt x="9562" y="4993"/>
                  </a:cubicBezTo>
                  <a:cubicBezTo>
                    <a:pt x="9559" y="27375"/>
                    <a:pt x="9560" y="49758"/>
                    <a:pt x="9560" y="72140"/>
                  </a:cubicBezTo>
                  <a:cubicBezTo>
                    <a:pt x="9560" y="72212"/>
                    <a:pt x="9559" y="72283"/>
                    <a:pt x="9559" y="72354"/>
                  </a:cubicBezTo>
                  <a:lnTo>
                    <a:pt x="9718" y="72354"/>
                  </a:lnTo>
                  <a:cubicBezTo>
                    <a:pt x="9717" y="72239"/>
                    <a:pt x="9715" y="72123"/>
                    <a:pt x="9715" y="72007"/>
                  </a:cubicBezTo>
                  <a:cubicBezTo>
                    <a:pt x="9715" y="49711"/>
                    <a:pt x="9715" y="27417"/>
                    <a:pt x="9716" y="5121"/>
                  </a:cubicBezTo>
                  <a:cubicBezTo>
                    <a:pt x="9716" y="4729"/>
                    <a:pt x="9697" y="4338"/>
                    <a:pt x="9615" y="3955"/>
                  </a:cubicBezTo>
                  <a:cubicBezTo>
                    <a:pt x="9215" y="2101"/>
                    <a:pt x="8118" y="834"/>
                    <a:pt x="6324" y="257"/>
                  </a:cubicBezTo>
                  <a:cubicBezTo>
                    <a:pt x="5790" y="85"/>
                    <a:pt x="5270" y="1"/>
                    <a:pt x="4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877525" y="3421400"/>
              <a:ext cx="198075" cy="1787675"/>
            </a:xfrm>
            <a:custGeom>
              <a:rect b="b" l="l" r="r" t="t"/>
              <a:pathLst>
                <a:path extrusionOk="0" h="71507" w="7923">
                  <a:moveTo>
                    <a:pt x="3992" y="0"/>
                  </a:moveTo>
                  <a:cubicBezTo>
                    <a:pt x="3873" y="0"/>
                    <a:pt x="3752" y="5"/>
                    <a:pt x="3629" y="15"/>
                  </a:cubicBezTo>
                  <a:cubicBezTo>
                    <a:pt x="2558" y="101"/>
                    <a:pt x="1670" y="557"/>
                    <a:pt x="968" y="1365"/>
                  </a:cubicBezTo>
                  <a:cubicBezTo>
                    <a:pt x="285" y="2153"/>
                    <a:pt x="0" y="3076"/>
                    <a:pt x="0" y="4119"/>
                  </a:cubicBezTo>
                  <a:cubicBezTo>
                    <a:pt x="7" y="26483"/>
                    <a:pt x="5" y="48848"/>
                    <a:pt x="6" y="71212"/>
                  </a:cubicBezTo>
                  <a:cubicBezTo>
                    <a:pt x="6" y="71310"/>
                    <a:pt x="9" y="71408"/>
                    <a:pt x="10" y="71506"/>
                  </a:cubicBezTo>
                  <a:lnTo>
                    <a:pt x="170" y="71506"/>
                  </a:lnTo>
                  <a:cubicBezTo>
                    <a:pt x="166" y="71382"/>
                    <a:pt x="159" y="71258"/>
                    <a:pt x="159" y="71133"/>
                  </a:cubicBezTo>
                  <a:cubicBezTo>
                    <a:pt x="158" y="48829"/>
                    <a:pt x="158" y="26525"/>
                    <a:pt x="159" y="4222"/>
                  </a:cubicBezTo>
                  <a:cubicBezTo>
                    <a:pt x="159" y="4089"/>
                    <a:pt x="158" y="3954"/>
                    <a:pt x="161" y="3820"/>
                  </a:cubicBezTo>
                  <a:cubicBezTo>
                    <a:pt x="205" y="1734"/>
                    <a:pt x="1987" y="135"/>
                    <a:pt x="3966" y="135"/>
                  </a:cubicBezTo>
                  <a:cubicBezTo>
                    <a:pt x="4307" y="135"/>
                    <a:pt x="4654" y="182"/>
                    <a:pt x="4999" y="283"/>
                  </a:cubicBezTo>
                  <a:cubicBezTo>
                    <a:pt x="6636" y="761"/>
                    <a:pt x="7776" y="2306"/>
                    <a:pt x="7774" y="4087"/>
                  </a:cubicBezTo>
                  <a:cubicBezTo>
                    <a:pt x="7757" y="26463"/>
                    <a:pt x="7763" y="48838"/>
                    <a:pt x="7762" y="71213"/>
                  </a:cubicBezTo>
                  <a:cubicBezTo>
                    <a:pt x="7762" y="71311"/>
                    <a:pt x="7755" y="71409"/>
                    <a:pt x="7752" y="71506"/>
                  </a:cubicBezTo>
                  <a:lnTo>
                    <a:pt x="7911" y="71506"/>
                  </a:lnTo>
                  <a:cubicBezTo>
                    <a:pt x="7914" y="71400"/>
                    <a:pt x="7917" y="71292"/>
                    <a:pt x="7917" y="71186"/>
                  </a:cubicBezTo>
                  <a:cubicBezTo>
                    <a:pt x="7917" y="48848"/>
                    <a:pt x="7917" y="26510"/>
                    <a:pt x="7917" y="4172"/>
                  </a:cubicBezTo>
                  <a:cubicBezTo>
                    <a:pt x="7917" y="4012"/>
                    <a:pt x="7923" y="3851"/>
                    <a:pt x="7910" y="3691"/>
                  </a:cubicBezTo>
                  <a:cubicBezTo>
                    <a:pt x="7827" y="2613"/>
                    <a:pt x="7391" y="1702"/>
                    <a:pt x="6579" y="986"/>
                  </a:cubicBezTo>
                  <a:cubicBezTo>
                    <a:pt x="5830" y="326"/>
                    <a:pt x="4964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899125" y="3441550"/>
              <a:ext cx="154825" cy="1767525"/>
            </a:xfrm>
            <a:custGeom>
              <a:rect b="b" l="l" r="r" t="t"/>
              <a:pathLst>
                <a:path extrusionOk="0" h="70701" w="6193">
                  <a:moveTo>
                    <a:pt x="3097" y="0"/>
                  </a:moveTo>
                  <a:cubicBezTo>
                    <a:pt x="2655" y="0"/>
                    <a:pt x="2204" y="99"/>
                    <a:pt x="1771" y="313"/>
                  </a:cubicBezTo>
                  <a:cubicBezTo>
                    <a:pt x="569" y="908"/>
                    <a:pt x="12" y="1928"/>
                    <a:pt x="11" y="3254"/>
                  </a:cubicBezTo>
                  <a:cubicBezTo>
                    <a:pt x="9" y="25603"/>
                    <a:pt x="10" y="47952"/>
                    <a:pt x="10" y="70300"/>
                  </a:cubicBezTo>
                  <a:cubicBezTo>
                    <a:pt x="10" y="70433"/>
                    <a:pt x="3" y="70567"/>
                    <a:pt x="0" y="70700"/>
                  </a:cubicBezTo>
                  <a:lnTo>
                    <a:pt x="160" y="70700"/>
                  </a:lnTo>
                  <a:cubicBezTo>
                    <a:pt x="161" y="70585"/>
                    <a:pt x="163" y="70469"/>
                    <a:pt x="163" y="70353"/>
                  </a:cubicBezTo>
                  <a:cubicBezTo>
                    <a:pt x="163" y="48006"/>
                    <a:pt x="163" y="25659"/>
                    <a:pt x="163" y="3313"/>
                  </a:cubicBezTo>
                  <a:cubicBezTo>
                    <a:pt x="163" y="3073"/>
                    <a:pt x="168" y="2834"/>
                    <a:pt x="210" y="2596"/>
                  </a:cubicBezTo>
                  <a:cubicBezTo>
                    <a:pt x="453" y="1210"/>
                    <a:pt x="1619" y="157"/>
                    <a:pt x="3061" y="157"/>
                  </a:cubicBezTo>
                  <a:cubicBezTo>
                    <a:pt x="3245" y="157"/>
                    <a:pt x="3434" y="175"/>
                    <a:pt x="3626" y="211"/>
                  </a:cubicBezTo>
                  <a:cubicBezTo>
                    <a:pt x="5111" y="490"/>
                    <a:pt x="6029" y="1676"/>
                    <a:pt x="6029" y="3206"/>
                  </a:cubicBezTo>
                  <a:cubicBezTo>
                    <a:pt x="6029" y="25579"/>
                    <a:pt x="6029" y="47953"/>
                    <a:pt x="6030" y="70326"/>
                  </a:cubicBezTo>
                  <a:cubicBezTo>
                    <a:pt x="6030" y="70451"/>
                    <a:pt x="6032" y="70576"/>
                    <a:pt x="6033" y="70700"/>
                  </a:cubicBezTo>
                  <a:lnTo>
                    <a:pt x="6193" y="70700"/>
                  </a:lnTo>
                  <a:cubicBezTo>
                    <a:pt x="6190" y="70567"/>
                    <a:pt x="6183" y="70433"/>
                    <a:pt x="6183" y="70300"/>
                  </a:cubicBezTo>
                  <a:cubicBezTo>
                    <a:pt x="6183" y="48031"/>
                    <a:pt x="6183" y="25763"/>
                    <a:pt x="6183" y="3494"/>
                  </a:cubicBezTo>
                  <a:cubicBezTo>
                    <a:pt x="6183" y="3254"/>
                    <a:pt x="6174" y="3015"/>
                    <a:pt x="6151" y="2775"/>
                  </a:cubicBezTo>
                  <a:cubicBezTo>
                    <a:pt x="5992" y="1142"/>
                    <a:pt x="4600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921825" y="3462100"/>
              <a:ext cx="109525" cy="1746975"/>
            </a:xfrm>
            <a:custGeom>
              <a:rect b="b" l="l" r="r" t="t"/>
              <a:pathLst>
                <a:path extrusionOk="0" h="69879" w="4381">
                  <a:moveTo>
                    <a:pt x="2189" y="0"/>
                  </a:moveTo>
                  <a:cubicBezTo>
                    <a:pt x="960" y="1"/>
                    <a:pt x="0" y="998"/>
                    <a:pt x="0" y="2279"/>
                  </a:cubicBezTo>
                  <a:cubicBezTo>
                    <a:pt x="0" y="24812"/>
                    <a:pt x="0" y="47345"/>
                    <a:pt x="0" y="69878"/>
                  </a:cubicBezTo>
                  <a:lnTo>
                    <a:pt x="160" y="69878"/>
                  </a:lnTo>
                  <a:cubicBezTo>
                    <a:pt x="159" y="69772"/>
                    <a:pt x="156" y="69664"/>
                    <a:pt x="156" y="69558"/>
                  </a:cubicBezTo>
                  <a:cubicBezTo>
                    <a:pt x="156" y="47165"/>
                    <a:pt x="156" y="24773"/>
                    <a:pt x="156" y="2379"/>
                  </a:cubicBezTo>
                  <a:cubicBezTo>
                    <a:pt x="156" y="2273"/>
                    <a:pt x="154" y="2165"/>
                    <a:pt x="158" y="2059"/>
                  </a:cubicBezTo>
                  <a:cubicBezTo>
                    <a:pt x="191" y="1005"/>
                    <a:pt x="1166" y="145"/>
                    <a:pt x="2198" y="145"/>
                  </a:cubicBezTo>
                  <a:cubicBezTo>
                    <a:pt x="2318" y="145"/>
                    <a:pt x="2440" y="157"/>
                    <a:pt x="2561" y="182"/>
                  </a:cubicBezTo>
                  <a:cubicBezTo>
                    <a:pt x="3494" y="372"/>
                    <a:pt x="4231" y="1229"/>
                    <a:pt x="4230" y="2300"/>
                  </a:cubicBezTo>
                  <a:cubicBezTo>
                    <a:pt x="4220" y="24728"/>
                    <a:pt x="4223" y="47156"/>
                    <a:pt x="4222" y="69584"/>
                  </a:cubicBezTo>
                  <a:cubicBezTo>
                    <a:pt x="4222" y="69682"/>
                    <a:pt x="4219" y="69780"/>
                    <a:pt x="4217" y="69878"/>
                  </a:cubicBezTo>
                  <a:lnTo>
                    <a:pt x="4378" y="69878"/>
                  </a:lnTo>
                  <a:cubicBezTo>
                    <a:pt x="4377" y="47747"/>
                    <a:pt x="4377" y="25614"/>
                    <a:pt x="4377" y="3482"/>
                  </a:cubicBezTo>
                  <a:cubicBezTo>
                    <a:pt x="4377" y="3046"/>
                    <a:pt x="4380" y="2609"/>
                    <a:pt x="4376" y="2173"/>
                  </a:cubicBezTo>
                  <a:cubicBezTo>
                    <a:pt x="4367" y="984"/>
                    <a:pt x="3374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544900" y="3113400"/>
              <a:ext cx="863050" cy="2095675"/>
            </a:xfrm>
            <a:custGeom>
              <a:rect b="b" l="l" r="r" t="t"/>
              <a:pathLst>
                <a:path extrusionOk="0" h="83827" w="34522">
                  <a:moveTo>
                    <a:pt x="17118" y="0"/>
                  </a:moveTo>
                  <a:cubicBezTo>
                    <a:pt x="15863" y="0"/>
                    <a:pt x="14617" y="143"/>
                    <a:pt x="13397" y="443"/>
                  </a:cubicBezTo>
                  <a:cubicBezTo>
                    <a:pt x="8194" y="1725"/>
                    <a:pt x="4332" y="4750"/>
                    <a:pt x="1856" y="9502"/>
                  </a:cubicBezTo>
                  <a:cubicBezTo>
                    <a:pt x="555" y="11998"/>
                    <a:pt x="1" y="14684"/>
                    <a:pt x="3" y="17506"/>
                  </a:cubicBezTo>
                  <a:cubicBezTo>
                    <a:pt x="14" y="39505"/>
                    <a:pt x="9" y="61506"/>
                    <a:pt x="9" y="83506"/>
                  </a:cubicBezTo>
                  <a:cubicBezTo>
                    <a:pt x="9" y="83613"/>
                    <a:pt x="16" y="83720"/>
                    <a:pt x="21" y="83826"/>
                  </a:cubicBezTo>
                  <a:lnTo>
                    <a:pt x="127" y="83826"/>
                  </a:lnTo>
                  <a:cubicBezTo>
                    <a:pt x="129" y="83702"/>
                    <a:pt x="132" y="83577"/>
                    <a:pt x="132" y="83453"/>
                  </a:cubicBezTo>
                  <a:cubicBezTo>
                    <a:pt x="132" y="61969"/>
                    <a:pt x="132" y="40486"/>
                    <a:pt x="134" y="19003"/>
                  </a:cubicBezTo>
                  <a:cubicBezTo>
                    <a:pt x="134" y="18167"/>
                    <a:pt x="124" y="17330"/>
                    <a:pt x="165" y="16492"/>
                  </a:cubicBezTo>
                  <a:cubicBezTo>
                    <a:pt x="217" y="15450"/>
                    <a:pt x="346" y="14420"/>
                    <a:pt x="588" y="13407"/>
                  </a:cubicBezTo>
                  <a:cubicBezTo>
                    <a:pt x="1484" y="9664"/>
                    <a:pt x="3402" y="6549"/>
                    <a:pt x="6359" y="4090"/>
                  </a:cubicBezTo>
                  <a:cubicBezTo>
                    <a:pt x="9294" y="1648"/>
                    <a:pt x="12691" y="368"/>
                    <a:pt x="16492" y="163"/>
                  </a:cubicBezTo>
                  <a:cubicBezTo>
                    <a:pt x="16781" y="147"/>
                    <a:pt x="17069" y="139"/>
                    <a:pt x="17357" y="139"/>
                  </a:cubicBezTo>
                  <a:cubicBezTo>
                    <a:pt x="18474" y="139"/>
                    <a:pt x="19584" y="256"/>
                    <a:pt x="20679" y="490"/>
                  </a:cubicBezTo>
                  <a:cubicBezTo>
                    <a:pt x="25118" y="1440"/>
                    <a:pt x="28672" y="3768"/>
                    <a:pt x="31293" y="7474"/>
                  </a:cubicBezTo>
                  <a:cubicBezTo>
                    <a:pt x="33406" y="10462"/>
                    <a:pt x="34398" y="13823"/>
                    <a:pt x="34398" y="17479"/>
                  </a:cubicBezTo>
                  <a:cubicBezTo>
                    <a:pt x="34399" y="39470"/>
                    <a:pt x="34398" y="61461"/>
                    <a:pt x="34399" y="83453"/>
                  </a:cubicBezTo>
                  <a:cubicBezTo>
                    <a:pt x="34399" y="83577"/>
                    <a:pt x="34402" y="83702"/>
                    <a:pt x="34404" y="83826"/>
                  </a:cubicBezTo>
                  <a:lnTo>
                    <a:pt x="34510" y="83826"/>
                  </a:lnTo>
                  <a:cubicBezTo>
                    <a:pt x="34514" y="83728"/>
                    <a:pt x="34521" y="83631"/>
                    <a:pt x="34521" y="83533"/>
                  </a:cubicBezTo>
                  <a:cubicBezTo>
                    <a:pt x="34522" y="61515"/>
                    <a:pt x="34522" y="39497"/>
                    <a:pt x="34521" y="17479"/>
                  </a:cubicBezTo>
                  <a:cubicBezTo>
                    <a:pt x="34521" y="16758"/>
                    <a:pt x="34496" y="16040"/>
                    <a:pt x="34417" y="15320"/>
                  </a:cubicBezTo>
                  <a:cubicBezTo>
                    <a:pt x="34197" y="13337"/>
                    <a:pt x="33640" y="11453"/>
                    <a:pt x="32762" y="9667"/>
                  </a:cubicBezTo>
                  <a:cubicBezTo>
                    <a:pt x="31624" y="7356"/>
                    <a:pt x="30049" y="5392"/>
                    <a:pt x="28033" y="3786"/>
                  </a:cubicBezTo>
                  <a:cubicBezTo>
                    <a:pt x="24925" y="1311"/>
                    <a:pt x="21372" y="74"/>
                    <a:pt x="17412" y="3"/>
                  </a:cubicBezTo>
                  <a:cubicBezTo>
                    <a:pt x="17314" y="1"/>
                    <a:pt x="17216" y="0"/>
                    <a:pt x="17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656000" y="3216050"/>
              <a:ext cx="641125" cy="1993025"/>
            </a:xfrm>
            <a:custGeom>
              <a:rect b="b" l="l" r="r" t="t"/>
              <a:pathLst>
                <a:path extrusionOk="0" h="79721" w="25645">
                  <a:moveTo>
                    <a:pt x="12950" y="0"/>
                  </a:moveTo>
                  <a:cubicBezTo>
                    <a:pt x="12215" y="0"/>
                    <a:pt x="11465" y="62"/>
                    <a:pt x="10701" y="184"/>
                  </a:cubicBezTo>
                  <a:cubicBezTo>
                    <a:pt x="7708" y="665"/>
                    <a:pt x="5194" y="2084"/>
                    <a:pt x="3194" y="4373"/>
                  </a:cubicBezTo>
                  <a:cubicBezTo>
                    <a:pt x="1070" y="6801"/>
                    <a:pt x="1" y="9638"/>
                    <a:pt x="1" y="12870"/>
                  </a:cubicBezTo>
                  <a:cubicBezTo>
                    <a:pt x="1" y="35047"/>
                    <a:pt x="1" y="57223"/>
                    <a:pt x="1" y="79400"/>
                  </a:cubicBezTo>
                  <a:cubicBezTo>
                    <a:pt x="1" y="79507"/>
                    <a:pt x="6" y="79614"/>
                    <a:pt x="8" y="79720"/>
                  </a:cubicBezTo>
                  <a:lnTo>
                    <a:pt x="114" y="79720"/>
                  </a:lnTo>
                  <a:cubicBezTo>
                    <a:pt x="118" y="79596"/>
                    <a:pt x="122" y="79471"/>
                    <a:pt x="122" y="79347"/>
                  </a:cubicBezTo>
                  <a:cubicBezTo>
                    <a:pt x="122" y="57277"/>
                    <a:pt x="122" y="35207"/>
                    <a:pt x="124" y="13137"/>
                  </a:cubicBezTo>
                  <a:cubicBezTo>
                    <a:pt x="124" y="12328"/>
                    <a:pt x="177" y="11521"/>
                    <a:pt x="317" y="10721"/>
                  </a:cubicBezTo>
                  <a:cubicBezTo>
                    <a:pt x="857" y="7621"/>
                    <a:pt x="2330" y="5045"/>
                    <a:pt x="4751" y="3059"/>
                  </a:cubicBezTo>
                  <a:cubicBezTo>
                    <a:pt x="7132" y="1108"/>
                    <a:pt x="9791" y="143"/>
                    <a:pt x="12675" y="143"/>
                  </a:cubicBezTo>
                  <a:cubicBezTo>
                    <a:pt x="13537" y="143"/>
                    <a:pt x="14420" y="229"/>
                    <a:pt x="15322" y="401"/>
                  </a:cubicBezTo>
                  <a:cubicBezTo>
                    <a:pt x="18147" y="940"/>
                    <a:pt x="20510" y="2349"/>
                    <a:pt x="22398" y="4530"/>
                  </a:cubicBezTo>
                  <a:cubicBezTo>
                    <a:pt x="24482" y="6936"/>
                    <a:pt x="25513" y="9751"/>
                    <a:pt x="25514" y="12923"/>
                  </a:cubicBezTo>
                  <a:cubicBezTo>
                    <a:pt x="25523" y="35064"/>
                    <a:pt x="25519" y="57206"/>
                    <a:pt x="25520" y="79347"/>
                  </a:cubicBezTo>
                  <a:cubicBezTo>
                    <a:pt x="25520" y="79471"/>
                    <a:pt x="25526" y="79596"/>
                    <a:pt x="25529" y="79720"/>
                  </a:cubicBezTo>
                  <a:lnTo>
                    <a:pt x="25635" y="79720"/>
                  </a:lnTo>
                  <a:cubicBezTo>
                    <a:pt x="25637" y="79640"/>
                    <a:pt x="25642" y="79561"/>
                    <a:pt x="25642" y="79480"/>
                  </a:cubicBezTo>
                  <a:cubicBezTo>
                    <a:pt x="25642" y="57241"/>
                    <a:pt x="25642" y="35002"/>
                    <a:pt x="25645" y="12763"/>
                  </a:cubicBezTo>
                  <a:cubicBezTo>
                    <a:pt x="25645" y="12031"/>
                    <a:pt x="25592" y="11303"/>
                    <a:pt x="25456" y="10586"/>
                  </a:cubicBezTo>
                  <a:cubicBezTo>
                    <a:pt x="24864" y="7468"/>
                    <a:pt x="23369" y="4869"/>
                    <a:pt x="20895" y="2876"/>
                  </a:cubicBezTo>
                  <a:cubicBezTo>
                    <a:pt x="18509" y="956"/>
                    <a:pt x="15847" y="0"/>
                    <a:pt x="1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766850" y="3318925"/>
              <a:ext cx="419425" cy="1890150"/>
            </a:xfrm>
            <a:custGeom>
              <a:rect b="b" l="l" r="r" t="t"/>
              <a:pathLst>
                <a:path extrusionOk="0" h="75606" w="16777">
                  <a:moveTo>
                    <a:pt x="8449" y="1"/>
                  </a:moveTo>
                  <a:cubicBezTo>
                    <a:pt x="8124" y="1"/>
                    <a:pt x="7794" y="18"/>
                    <a:pt x="7457" y="52"/>
                  </a:cubicBezTo>
                  <a:cubicBezTo>
                    <a:pt x="5558" y="244"/>
                    <a:pt x="3917" y="1025"/>
                    <a:pt x="2556" y="2355"/>
                  </a:cubicBezTo>
                  <a:cubicBezTo>
                    <a:pt x="860" y="4013"/>
                    <a:pt x="0" y="6044"/>
                    <a:pt x="0" y="8429"/>
                  </a:cubicBezTo>
                  <a:cubicBezTo>
                    <a:pt x="0" y="30723"/>
                    <a:pt x="0" y="53018"/>
                    <a:pt x="0" y="75312"/>
                  </a:cubicBezTo>
                  <a:cubicBezTo>
                    <a:pt x="0" y="75410"/>
                    <a:pt x="3" y="75507"/>
                    <a:pt x="5" y="75605"/>
                  </a:cubicBezTo>
                  <a:lnTo>
                    <a:pt x="113" y="75605"/>
                  </a:lnTo>
                  <a:cubicBezTo>
                    <a:pt x="116" y="75481"/>
                    <a:pt x="123" y="75357"/>
                    <a:pt x="123" y="75232"/>
                  </a:cubicBezTo>
                  <a:cubicBezTo>
                    <a:pt x="123" y="53089"/>
                    <a:pt x="123" y="30945"/>
                    <a:pt x="123" y="8802"/>
                  </a:cubicBezTo>
                  <a:cubicBezTo>
                    <a:pt x="123" y="8303"/>
                    <a:pt x="148" y="7807"/>
                    <a:pt x="213" y="7311"/>
                  </a:cubicBezTo>
                  <a:cubicBezTo>
                    <a:pt x="433" y="5609"/>
                    <a:pt x="1111" y="4107"/>
                    <a:pt x="2275" y="2855"/>
                  </a:cubicBezTo>
                  <a:cubicBezTo>
                    <a:pt x="3950" y="1051"/>
                    <a:pt x="5974" y="146"/>
                    <a:pt x="8319" y="146"/>
                  </a:cubicBezTo>
                  <a:cubicBezTo>
                    <a:pt x="8692" y="146"/>
                    <a:pt x="9073" y="169"/>
                    <a:pt x="9462" y="215"/>
                  </a:cubicBezTo>
                  <a:cubicBezTo>
                    <a:pt x="11203" y="419"/>
                    <a:pt x="12718" y="1146"/>
                    <a:pt x="13995" y="2340"/>
                  </a:cubicBezTo>
                  <a:cubicBezTo>
                    <a:pt x="15788" y="4019"/>
                    <a:pt x="16649" y="6116"/>
                    <a:pt x="16650" y="8561"/>
                  </a:cubicBezTo>
                  <a:cubicBezTo>
                    <a:pt x="16654" y="30785"/>
                    <a:pt x="16652" y="53008"/>
                    <a:pt x="16653" y="75232"/>
                  </a:cubicBezTo>
                  <a:cubicBezTo>
                    <a:pt x="16653" y="75357"/>
                    <a:pt x="16659" y="75481"/>
                    <a:pt x="16663" y="75605"/>
                  </a:cubicBezTo>
                  <a:lnTo>
                    <a:pt x="16770" y="75605"/>
                  </a:lnTo>
                  <a:cubicBezTo>
                    <a:pt x="16772" y="75517"/>
                    <a:pt x="16776" y="75428"/>
                    <a:pt x="16776" y="75338"/>
                  </a:cubicBezTo>
                  <a:cubicBezTo>
                    <a:pt x="16776" y="53035"/>
                    <a:pt x="16776" y="30732"/>
                    <a:pt x="16775" y="8429"/>
                  </a:cubicBezTo>
                  <a:cubicBezTo>
                    <a:pt x="16775" y="8109"/>
                    <a:pt x="16765" y="7790"/>
                    <a:pt x="16729" y="7470"/>
                  </a:cubicBezTo>
                  <a:cubicBezTo>
                    <a:pt x="16519" y="5569"/>
                    <a:pt x="15757" y="3920"/>
                    <a:pt x="14425" y="2564"/>
                  </a:cubicBezTo>
                  <a:cubicBezTo>
                    <a:pt x="12750" y="856"/>
                    <a:pt x="10748" y="1"/>
                    <a:pt x="8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833250" y="3380400"/>
              <a:ext cx="286400" cy="1828675"/>
            </a:xfrm>
            <a:custGeom>
              <a:rect b="b" l="l" r="r" t="t"/>
              <a:pathLst>
                <a:path extrusionOk="0" h="73147" w="11456">
                  <a:moveTo>
                    <a:pt x="5693" y="1"/>
                  </a:moveTo>
                  <a:cubicBezTo>
                    <a:pt x="4258" y="1"/>
                    <a:pt x="2977" y="486"/>
                    <a:pt x="1875" y="1495"/>
                  </a:cubicBezTo>
                  <a:cubicBezTo>
                    <a:pt x="575" y="2684"/>
                    <a:pt x="1" y="4182"/>
                    <a:pt x="1" y="5950"/>
                  </a:cubicBezTo>
                  <a:cubicBezTo>
                    <a:pt x="11" y="28242"/>
                    <a:pt x="8" y="50535"/>
                    <a:pt x="8" y="72826"/>
                  </a:cubicBezTo>
                  <a:cubicBezTo>
                    <a:pt x="8" y="72933"/>
                    <a:pt x="15" y="73040"/>
                    <a:pt x="18" y="73146"/>
                  </a:cubicBezTo>
                  <a:lnTo>
                    <a:pt x="126" y="73146"/>
                  </a:lnTo>
                  <a:cubicBezTo>
                    <a:pt x="128" y="73022"/>
                    <a:pt x="131" y="72897"/>
                    <a:pt x="131" y="72773"/>
                  </a:cubicBezTo>
                  <a:cubicBezTo>
                    <a:pt x="131" y="50507"/>
                    <a:pt x="132" y="28242"/>
                    <a:pt x="129" y="5977"/>
                  </a:cubicBezTo>
                  <a:cubicBezTo>
                    <a:pt x="129" y="5620"/>
                    <a:pt x="145" y="5262"/>
                    <a:pt x="201" y="4913"/>
                  </a:cubicBezTo>
                  <a:cubicBezTo>
                    <a:pt x="437" y="3434"/>
                    <a:pt x="1154" y="2236"/>
                    <a:pt x="2323" y="1297"/>
                  </a:cubicBezTo>
                  <a:cubicBezTo>
                    <a:pt x="3278" y="530"/>
                    <a:pt x="4497" y="151"/>
                    <a:pt x="5717" y="151"/>
                  </a:cubicBezTo>
                  <a:cubicBezTo>
                    <a:pt x="7069" y="151"/>
                    <a:pt x="8424" y="616"/>
                    <a:pt x="9428" y="1535"/>
                  </a:cubicBezTo>
                  <a:cubicBezTo>
                    <a:pt x="10719" y="2717"/>
                    <a:pt x="11332" y="4184"/>
                    <a:pt x="11332" y="5924"/>
                  </a:cubicBezTo>
                  <a:cubicBezTo>
                    <a:pt x="11332" y="28207"/>
                    <a:pt x="11332" y="50490"/>
                    <a:pt x="11332" y="72773"/>
                  </a:cubicBezTo>
                  <a:cubicBezTo>
                    <a:pt x="11332" y="72897"/>
                    <a:pt x="11336" y="73022"/>
                    <a:pt x="11337" y="73146"/>
                  </a:cubicBezTo>
                  <a:lnTo>
                    <a:pt x="11445" y="73146"/>
                  </a:lnTo>
                  <a:cubicBezTo>
                    <a:pt x="11448" y="73067"/>
                    <a:pt x="11455" y="72987"/>
                    <a:pt x="11455" y="72906"/>
                  </a:cubicBezTo>
                  <a:cubicBezTo>
                    <a:pt x="11455" y="50552"/>
                    <a:pt x="11455" y="28197"/>
                    <a:pt x="11455" y="5843"/>
                  </a:cubicBezTo>
                  <a:cubicBezTo>
                    <a:pt x="11455" y="5443"/>
                    <a:pt x="11438" y="5045"/>
                    <a:pt x="11364" y="4648"/>
                  </a:cubicBezTo>
                  <a:cubicBezTo>
                    <a:pt x="10911" y="2234"/>
                    <a:pt x="8876" y="317"/>
                    <a:pt x="6449" y="44"/>
                  </a:cubicBezTo>
                  <a:cubicBezTo>
                    <a:pt x="6192" y="15"/>
                    <a:pt x="5940" y="1"/>
                    <a:pt x="5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944300" y="3482800"/>
              <a:ext cx="64500" cy="1726275"/>
            </a:xfrm>
            <a:custGeom>
              <a:rect b="b" l="l" r="r" t="t"/>
              <a:pathLst>
                <a:path extrusionOk="0" h="69051" w="2580">
                  <a:moveTo>
                    <a:pt x="1296" y="0"/>
                  </a:moveTo>
                  <a:cubicBezTo>
                    <a:pt x="1165" y="0"/>
                    <a:pt x="1030" y="20"/>
                    <a:pt x="896" y="62"/>
                  </a:cubicBezTo>
                  <a:cubicBezTo>
                    <a:pt x="313" y="246"/>
                    <a:pt x="1" y="718"/>
                    <a:pt x="1" y="1423"/>
                  </a:cubicBezTo>
                  <a:cubicBezTo>
                    <a:pt x="0" y="23876"/>
                    <a:pt x="1" y="46330"/>
                    <a:pt x="1" y="68783"/>
                  </a:cubicBezTo>
                  <a:cubicBezTo>
                    <a:pt x="1" y="68873"/>
                    <a:pt x="6" y="68962"/>
                    <a:pt x="9" y="69050"/>
                  </a:cubicBezTo>
                  <a:lnTo>
                    <a:pt x="115" y="69050"/>
                  </a:lnTo>
                  <a:cubicBezTo>
                    <a:pt x="117" y="68926"/>
                    <a:pt x="121" y="68801"/>
                    <a:pt x="121" y="68677"/>
                  </a:cubicBezTo>
                  <a:cubicBezTo>
                    <a:pt x="123" y="46321"/>
                    <a:pt x="123" y="23965"/>
                    <a:pt x="123" y="1607"/>
                  </a:cubicBezTo>
                  <a:cubicBezTo>
                    <a:pt x="123" y="1501"/>
                    <a:pt x="118" y="1394"/>
                    <a:pt x="125" y="1287"/>
                  </a:cubicBezTo>
                  <a:cubicBezTo>
                    <a:pt x="159" y="782"/>
                    <a:pt x="469" y="360"/>
                    <a:pt x="911" y="210"/>
                  </a:cubicBezTo>
                  <a:cubicBezTo>
                    <a:pt x="1040" y="167"/>
                    <a:pt x="1170" y="146"/>
                    <a:pt x="1298" y="146"/>
                  </a:cubicBezTo>
                  <a:cubicBezTo>
                    <a:pt x="1627" y="146"/>
                    <a:pt x="1939" y="287"/>
                    <a:pt x="2167" y="555"/>
                  </a:cubicBezTo>
                  <a:cubicBezTo>
                    <a:pt x="2413" y="843"/>
                    <a:pt x="2459" y="1188"/>
                    <a:pt x="2459" y="1554"/>
                  </a:cubicBezTo>
                  <a:cubicBezTo>
                    <a:pt x="2457" y="23928"/>
                    <a:pt x="2457" y="46303"/>
                    <a:pt x="2457" y="68677"/>
                  </a:cubicBezTo>
                  <a:cubicBezTo>
                    <a:pt x="2457" y="68801"/>
                    <a:pt x="2462" y="68926"/>
                    <a:pt x="2464" y="69050"/>
                  </a:cubicBezTo>
                  <a:lnTo>
                    <a:pt x="2571" y="69050"/>
                  </a:lnTo>
                  <a:cubicBezTo>
                    <a:pt x="2573" y="68935"/>
                    <a:pt x="2578" y="68820"/>
                    <a:pt x="2578" y="68704"/>
                  </a:cubicBezTo>
                  <a:cubicBezTo>
                    <a:pt x="2579" y="46312"/>
                    <a:pt x="2579" y="23921"/>
                    <a:pt x="2579" y="1530"/>
                  </a:cubicBezTo>
                  <a:cubicBezTo>
                    <a:pt x="2579" y="1441"/>
                    <a:pt x="2580" y="1352"/>
                    <a:pt x="2578" y="1262"/>
                  </a:cubicBezTo>
                  <a:cubicBezTo>
                    <a:pt x="2562" y="534"/>
                    <a:pt x="1975" y="0"/>
                    <a:pt x="1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522700" y="3521725"/>
              <a:ext cx="2600" cy="11150"/>
            </a:xfrm>
            <a:custGeom>
              <a:rect b="b" l="l" r="r" t="t"/>
              <a:pathLst>
                <a:path extrusionOk="0" h="446" w="104">
                  <a:moveTo>
                    <a:pt x="25" y="0"/>
                  </a:moveTo>
                  <a:cubicBezTo>
                    <a:pt x="17" y="0"/>
                    <a:pt x="9" y="6"/>
                    <a:pt x="1" y="18"/>
                  </a:cubicBezTo>
                  <a:lnTo>
                    <a:pt x="1" y="446"/>
                  </a:lnTo>
                  <a:cubicBezTo>
                    <a:pt x="103" y="312"/>
                    <a:pt x="36" y="159"/>
                    <a:pt x="50" y="15"/>
                  </a:cubicBezTo>
                  <a:cubicBezTo>
                    <a:pt x="42" y="5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1522700" y="3515375"/>
              <a:ext cx="1250" cy="6825"/>
            </a:xfrm>
            <a:custGeom>
              <a:rect b="b" l="l" r="r" t="t"/>
              <a:pathLst>
                <a:path extrusionOk="0" h="273" w="50">
                  <a:moveTo>
                    <a:pt x="47" y="1"/>
                  </a:moveTo>
                  <a:cubicBezTo>
                    <a:pt x="31" y="1"/>
                    <a:pt x="16" y="3"/>
                    <a:pt x="1" y="5"/>
                  </a:cubicBezTo>
                  <a:lnTo>
                    <a:pt x="1" y="272"/>
                  </a:lnTo>
                  <a:cubicBezTo>
                    <a:pt x="18" y="271"/>
                    <a:pt x="34" y="270"/>
                    <a:pt x="50" y="269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2"/>
          <p:cNvGrpSpPr/>
          <p:nvPr/>
        </p:nvGrpSpPr>
        <p:grpSpPr>
          <a:xfrm>
            <a:off x="7480249" y="4604028"/>
            <a:ext cx="1099178" cy="539507"/>
            <a:chOff x="4602600" y="1971625"/>
            <a:chExt cx="921125" cy="468200"/>
          </a:xfrm>
        </p:grpSpPr>
        <p:sp>
          <p:nvSpPr>
            <p:cNvPr id="633" name="Google Shape;633;p22"/>
            <p:cNvSpPr/>
            <p:nvPr/>
          </p:nvSpPr>
          <p:spPr>
            <a:xfrm>
              <a:off x="4602600" y="2140925"/>
              <a:ext cx="459825" cy="298900"/>
            </a:xfrm>
            <a:custGeom>
              <a:rect b="b" l="l" r="r" t="t"/>
              <a:pathLst>
                <a:path extrusionOk="0" h="11956" w="18393">
                  <a:moveTo>
                    <a:pt x="3659" y="1"/>
                  </a:moveTo>
                  <a:cubicBezTo>
                    <a:pt x="7266" y="4729"/>
                    <a:pt x="11810" y="8260"/>
                    <a:pt x="17290" y="10611"/>
                  </a:cubicBezTo>
                  <a:cubicBezTo>
                    <a:pt x="14145" y="9702"/>
                    <a:pt x="10995" y="9246"/>
                    <a:pt x="7835" y="9246"/>
                  </a:cubicBezTo>
                  <a:cubicBezTo>
                    <a:pt x="5230" y="9246"/>
                    <a:pt x="2620" y="9556"/>
                    <a:pt x="1" y="10178"/>
                  </a:cubicBezTo>
                  <a:cubicBezTo>
                    <a:pt x="3528" y="11361"/>
                    <a:pt x="7083" y="11956"/>
                    <a:pt x="10666" y="11956"/>
                  </a:cubicBezTo>
                  <a:cubicBezTo>
                    <a:pt x="13221" y="11956"/>
                    <a:pt x="15790" y="11653"/>
                    <a:pt x="18373" y="11047"/>
                  </a:cubicBezTo>
                  <a:cubicBezTo>
                    <a:pt x="18392" y="10982"/>
                    <a:pt x="18341" y="10961"/>
                    <a:pt x="18302" y="10931"/>
                  </a:cubicBezTo>
                  <a:cubicBezTo>
                    <a:pt x="18122" y="10854"/>
                    <a:pt x="18089" y="10699"/>
                    <a:pt x="18069" y="10524"/>
                  </a:cubicBezTo>
                  <a:cubicBezTo>
                    <a:pt x="18049" y="10355"/>
                    <a:pt x="18033" y="10166"/>
                    <a:pt x="17794" y="10151"/>
                  </a:cubicBezTo>
                  <a:cubicBezTo>
                    <a:pt x="17773" y="10135"/>
                    <a:pt x="17748" y="10124"/>
                    <a:pt x="17733" y="10104"/>
                  </a:cubicBezTo>
                  <a:cubicBezTo>
                    <a:pt x="16295" y="8331"/>
                    <a:pt x="14686" y="6726"/>
                    <a:pt x="12921" y="5279"/>
                  </a:cubicBezTo>
                  <a:cubicBezTo>
                    <a:pt x="10584" y="3362"/>
                    <a:pt x="8004" y="1839"/>
                    <a:pt x="5245" y="611"/>
                  </a:cubicBezTo>
                  <a:cubicBezTo>
                    <a:pt x="4729" y="380"/>
                    <a:pt x="4210" y="155"/>
                    <a:pt x="3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065400" y="2115600"/>
              <a:ext cx="347825" cy="301100"/>
            </a:xfrm>
            <a:custGeom>
              <a:rect b="b" l="l" r="r" t="t"/>
              <a:pathLst>
                <a:path extrusionOk="0" h="12044" w="13913">
                  <a:moveTo>
                    <a:pt x="13845" y="0"/>
                  </a:moveTo>
                  <a:cubicBezTo>
                    <a:pt x="13762" y="0"/>
                    <a:pt x="13705" y="23"/>
                    <a:pt x="13649" y="49"/>
                  </a:cubicBezTo>
                  <a:cubicBezTo>
                    <a:pt x="11417" y="1113"/>
                    <a:pt x="9328" y="2405"/>
                    <a:pt x="7374" y="3917"/>
                  </a:cubicBezTo>
                  <a:cubicBezTo>
                    <a:pt x="5943" y="5023"/>
                    <a:pt x="4631" y="6258"/>
                    <a:pt x="3409" y="7590"/>
                  </a:cubicBezTo>
                  <a:cubicBezTo>
                    <a:pt x="2446" y="8639"/>
                    <a:pt x="1561" y="9749"/>
                    <a:pt x="718" y="10894"/>
                  </a:cubicBezTo>
                  <a:cubicBezTo>
                    <a:pt x="613" y="10935"/>
                    <a:pt x="561" y="11029"/>
                    <a:pt x="507" y="11117"/>
                  </a:cubicBezTo>
                  <a:cubicBezTo>
                    <a:pt x="491" y="11142"/>
                    <a:pt x="478" y="11151"/>
                    <a:pt x="466" y="11151"/>
                  </a:cubicBezTo>
                  <a:cubicBezTo>
                    <a:pt x="451" y="11151"/>
                    <a:pt x="437" y="11138"/>
                    <a:pt x="420" y="11124"/>
                  </a:cubicBezTo>
                  <a:cubicBezTo>
                    <a:pt x="396" y="11120"/>
                    <a:pt x="373" y="11118"/>
                    <a:pt x="351" y="11118"/>
                  </a:cubicBezTo>
                  <a:cubicBezTo>
                    <a:pt x="199" y="11118"/>
                    <a:pt x="75" y="11207"/>
                    <a:pt x="115" y="11344"/>
                  </a:cubicBezTo>
                  <a:cubicBezTo>
                    <a:pt x="178" y="11569"/>
                    <a:pt x="66" y="11711"/>
                    <a:pt x="0" y="11882"/>
                  </a:cubicBezTo>
                  <a:cubicBezTo>
                    <a:pt x="0" y="11963"/>
                    <a:pt x="47" y="12000"/>
                    <a:pt x="123" y="12007"/>
                  </a:cubicBezTo>
                  <a:cubicBezTo>
                    <a:pt x="169" y="12002"/>
                    <a:pt x="213" y="11998"/>
                    <a:pt x="258" y="11998"/>
                  </a:cubicBezTo>
                  <a:cubicBezTo>
                    <a:pt x="306" y="11998"/>
                    <a:pt x="355" y="12003"/>
                    <a:pt x="407" y="12020"/>
                  </a:cubicBezTo>
                  <a:cubicBezTo>
                    <a:pt x="452" y="12036"/>
                    <a:pt x="501" y="12043"/>
                    <a:pt x="550" y="12043"/>
                  </a:cubicBezTo>
                  <a:cubicBezTo>
                    <a:pt x="805" y="12043"/>
                    <a:pt x="1091" y="11850"/>
                    <a:pt x="1174" y="11603"/>
                  </a:cubicBezTo>
                  <a:cubicBezTo>
                    <a:pt x="1205" y="11532"/>
                    <a:pt x="977" y="11622"/>
                    <a:pt x="1103" y="11490"/>
                  </a:cubicBezTo>
                  <a:cubicBezTo>
                    <a:pt x="1400" y="11331"/>
                    <a:pt x="1699" y="11173"/>
                    <a:pt x="1995" y="11010"/>
                  </a:cubicBezTo>
                  <a:cubicBezTo>
                    <a:pt x="4599" y="9573"/>
                    <a:pt x="6998" y="7855"/>
                    <a:pt x="9135" y="5781"/>
                  </a:cubicBezTo>
                  <a:cubicBezTo>
                    <a:pt x="10676" y="4286"/>
                    <a:pt x="12059" y="2655"/>
                    <a:pt x="13303" y="907"/>
                  </a:cubicBezTo>
                  <a:cubicBezTo>
                    <a:pt x="13514" y="611"/>
                    <a:pt x="13710" y="305"/>
                    <a:pt x="13913" y="5"/>
                  </a:cubicBezTo>
                  <a:cubicBezTo>
                    <a:pt x="13888" y="1"/>
                    <a:pt x="13866" y="0"/>
                    <a:pt x="13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4910325" y="1981475"/>
              <a:ext cx="155025" cy="434550"/>
            </a:xfrm>
            <a:custGeom>
              <a:rect b="b" l="l" r="r" t="t"/>
              <a:pathLst>
                <a:path extrusionOk="0" h="17382" w="6201">
                  <a:moveTo>
                    <a:pt x="143" y="0"/>
                  </a:moveTo>
                  <a:cubicBezTo>
                    <a:pt x="0" y="37"/>
                    <a:pt x="77" y="135"/>
                    <a:pt x="83" y="213"/>
                  </a:cubicBezTo>
                  <a:cubicBezTo>
                    <a:pt x="101" y="443"/>
                    <a:pt x="120" y="672"/>
                    <a:pt x="137" y="902"/>
                  </a:cubicBezTo>
                  <a:cubicBezTo>
                    <a:pt x="258" y="2575"/>
                    <a:pt x="545" y="4222"/>
                    <a:pt x="920" y="5854"/>
                  </a:cubicBezTo>
                  <a:cubicBezTo>
                    <a:pt x="1737" y="9404"/>
                    <a:pt x="3166" y="12700"/>
                    <a:pt x="5076" y="15795"/>
                  </a:cubicBezTo>
                  <a:cubicBezTo>
                    <a:pt x="5223" y="16032"/>
                    <a:pt x="5439" y="16235"/>
                    <a:pt x="5485" y="16529"/>
                  </a:cubicBezTo>
                  <a:cubicBezTo>
                    <a:pt x="5639" y="16615"/>
                    <a:pt x="5703" y="16751"/>
                    <a:pt x="5699" y="16923"/>
                  </a:cubicBezTo>
                  <a:cubicBezTo>
                    <a:pt x="5695" y="17130"/>
                    <a:pt x="5747" y="17304"/>
                    <a:pt x="5966" y="17381"/>
                  </a:cubicBezTo>
                  <a:cubicBezTo>
                    <a:pt x="6056" y="17346"/>
                    <a:pt x="6176" y="17356"/>
                    <a:pt x="6183" y="17208"/>
                  </a:cubicBezTo>
                  <a:cubicBezTo>
                    <a:pt x="6201" y="16890"/>
                    <a:pt x="6160" y="16576"/>
                    <a:pt x="6126" y="16261"/>
                  </a:cubicBezTo>
                  <a:cubicBezTo>
                    <a:pt x="6065" y="16234"/>
                    <a:pt x="6075" y="16175"/>
                    <a:pt x="6068" y="16124"/>
                  </a:cubicBezTo>
                  <a:cubicBezTo>
                    <a:pt x="6001" y="15579"/>
                    <a:pt x="5938" y="15034"/>
                    <a:pt x="5863" y="14490"/>
                  </a:cubicBezTo>
                  <a:cubicBezTo>
                    <a:pt x="5584" y="12475"/>
                    <a:pt x="5131" y="10498"/>
                    <a:pt x="4485" y="8570"/>
                  </a:cubicBezTo>
                  <a:cubicBezTo>
                    <a:pt x="3454" y="5504"/>
                    <a:pt x="1990" y="2655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5066725" y="2350525"/>
              <a:ext cx="457000" cy="77125"/>
            </a:xfrm>
            <a:custGeom>
              <a:rect b="b" l="l" r="r" t="t"/>
              <a:pathLst>
                <a:path extrusionOk="0" h="3085" w="18280">
                  <a:moveTo>
                    <a:pt x="12835" y="0"/>
                  </a:moveTo>
                  <a:cubicBezTo>
                    <a:pt x="11760" y="0"/>
                    <a:pt x="10686" y="47"/>
                    <a:pt x="9613" y="156"/>
                  </a:cubicBezTo>
                  <a:cubicBezTo>
                    <a:pt x="8144" y="305"/>
                    <a:pt x="6695" y="553"/>
                    <a:pt x="5260" y="892"/>
                  </a:cubicBezTo>
                  <a:cubicBezTo>
                    <a:pt x="3849" y="1225"/>
                    <a:pt x="2472" y="1664"/>
                    <a:pt x="1106" y="2146"/>
                  </a:cubicBezTo>
                  <a:cubicBezTo>
                    <a:pt x="1098" y="2146"/>
                    <a:pt x="1091" y="2149"/>
                    <a:pt x="1083" y="2155"/>
                  </a:cubicBezTo>
                  <a:cubicBezTo>
                    <a:pt x="1075" y="2163"/>
                    <a:pt x="1079" y="2174"/>
                    <a:pt x="1097" y="2188"/>
                  </a:cubicBezTo>
                  <a:cubicBezTo>
                    <a:pt x="1072" y="2337"/>
                    <a:pt x="935" y="2422"/>
                    <a:pt x="836" y="2460"/>
                  </a:cubicBezTo>
                  <a:cubicBezTo>
                    <a:pt x="725" y="2501"/>
                    <a:pt x="611" y="2610"/>
                    <a:pt x="484" y="2610"/>
                  </a:cubicBezTo>
                  <a:cubicBezTo>
                    <a:pt x="424" y="2610"/>
                    <a:pt x="361" y="2586"/>
                    <a:pt x="293" y="2518"/>
                  </a:cubicBezTo>
                  <a:cubicBezTo>
                    <a:pt x="276" y="2501"/>
                    <a:pt x="259" y="2494"/>
                    <a:pt x="241" y="2494"/>
                  </a:cubicBezTo>
                  <a:cubicBezTo>
                    <a:pt x="188" y="2494"/>
                    <a:pt x="135" y="2556"/>
                    <a:pt x="80" y="2568"/>
                  </a:cubicBezTo>
                  <a:cubicBezTo>
                    <a:pt x="57" y="2596"/>
                    <a:pt x="0" y="2611"/>
                    <a:pt x="36" y="2666"/>
                  </a:cubicBezTo>
                  <a:cubicBezTo>
                    <a:pt x="141" y="2685"/>
                    <a:pt x="245" y="2707"/>
                    <a:pt x="351" y="2721"/>
                  </a:cubicBezTo>
                  <a:cubicBezTo>
                    <a:pt x="2004" y="2943"/>
                    <a:pt x="3660" y="3084"/>
                    <a:pt x="5326" y="3084"/>
                  </a:cubicBezTo>
                  <a:cubicBezTo>
                    <a:pt x="5695" y="3084"/>
                    <a:pt x="6064" y="3077"/>
                    <a:pt x="6434" y="3063"/>
                  </a:cubicBezTo>
                  <a:cubicBezTo>
                    <a:pt x="7563" y="3019"/>
                    <a:pt x="8686" y="2940"/>
                    <a:pt x="9804" y="2788"/>
                  </a:cubicBezTo>
                  <a:cubicBezTo>
                    <a:pt x="12252" y="2458"/>
                    <a:pt x="14626" y="1837"/>
                    <a:pt x="16943" y="996"/>
                  </a:cubicBezTo>
                  <a:cubicBezTo>
                    <a:pt x="17386" y="835"/>
                    <a:pt x="17829" y="675"/>
                    <a:pt x="18280" y="448"/>
                  </a:cubicBezTo>
                  <a:cubicBezTo>
                    <a:pt x="18183" y="422"/>
                    <a:pt x="18124" y="400"/>
                    <a:pt x="18063" y="391"/>
                  </a:cubicBezTo>
                  <a:cubicBezTo>
                    <a:pt x="16754" y="188"/>
                    <a:pt x="15436" y="63"/>
                    <a:pt x="14114" y="21"/>
                  </a:cubicBezTo>
                  <a:cubicBezTo>
                    <a:pt x="13688" y="8"/>
                    <a:pt x="13261" y="0"/>
                    <a:pt x="1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5062175" y="1971625"/>
              <a:ext cx="122875" cy="440400"/>
            </a:xfrm>
            <a:custGeom>
              <a:rect b="b" l="l" r="r" t="t"/>
              <a:pathLst>
                <a:path extrusionOk="0" h="17616" w="4915">
                  <a:moveTo>
                    <a:pt x="4830" y="1"/>
                  </a:moveTo>
                  <a:cubicBezTo>
                    <a:pt x="4810" y="19"/>
                    <a:pt x="4785" y="31"/>
                    <a:pt x="4774" y="51"/>
                  </a:cubicBezTo>
                  <a:cubicBezTo>
                    <a:pt x="4519" y="499"/>
                    <a:pt x="4255" y="941"/>
                    <a:pt x="4015" y="1396"/>
                  </a:cubicBezTo>
                  <a:cubicBezTo>
                    <a:pt x="2437" y="4388"/>
                    <a:pt x="1270" y="7528"/>
                    <a:pt x="659" y="10862"/>
                  </a:cubicBezTo>
                  <a:cubicBezTo>
                    <a:pt x="345" y="12581"/>
                    <a:pt x="135" y="14313"/>
                    <a:pt x="100" y="16063"/>
                  </a:cubicBezTo>
                  <a:cubicBezTo>
                    <a:pt x="59" y="16397"/>
                    <a:pt x="64" y="16734"/>
                    <a:pt x="66" y="17067"/>
                  </a:cubicBezTo>
                  <a:cubicBezTo>
                    <a:pt x="66" y="17243"/>
                    <a:pt x="1" y="17457"/>
                    <a:pt x="161" y="17616"/>
                  </a:cubicBezTo>
                  <a:cubicBezTo>
                    <a:pt x="261" y="17514"/>
                    <a:pt x="405" y="17412"/>
                    <a:pt x="354" y="17260"/>
                  </a:cubicBezTo>
                  <a:cubicBezTo>
                    <a:pt x="264" y="16985"/>
                    <a:pt x="275" y="16949"/>
                    <a:pt x="584" y="16923"/>
                  </a:cubicBezTo>
                  <a:cubicBezTo>
                    <a:pt x="703" y="16844"/>
                    <a:pt x="761" y="16727"/>
                    <a:pt x="794" y="16593"/>
                  </a:cubicBezTo>
                  <a:cubicBezTo>
                    <a:pt x="847" y="16481"/>
                    <a:pt x="896" y="16367"/>
                    <a:pt x="954" y="16258"/>
                  </a:cubicBezTo>
                  <a:cubicBezTo>
                    <a:pt x="1754" y="14760"/>
                    <a:pt x="2435" y="13209"/>
                    <a:pt x="3004" y="11611"/>
                  </a:cubicBezTo>
                  <a:cubicBezTo>
                    <a:pt x="4317" y="7912"/>
                    <a:pt x="4914" y="4096"/>
                    <a:pt x="4867" y="176"/>
                  </a:cubicBezTo>
                  <a:cubicBezTo>
                    <a:pt x="4866" y="120"/>
                    <a:pt x="4893" y="54"/>
                    <a:pt x="4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5059475" y="2373200"/>
              <a:ext cx="9250" cy="44000"/>
            </a:xfrm>
            <a:custGeom>
              <a:rect b="b" l="l" r="r" t="t"/>
              <a:pathLst>
                <a:path extrusionOk="0" h="1760" w="370">
                  <a:moveTo>
                    <a:pt x="208" y="0"/>
                  </a:moveTo>
                  <a:cubicBezTo>
                    <a:pt x="118" y="192"/>
                    <a:pt x="185" y="396"/>
                    <a:pt x="160" y="592"/>
                  </a:cubicBezTo>
                  <a:cubicBezTo>
                    <a:pt x="114" y="808"/>
                    <a:pt x="100" y="1017"/>
                    <a:pt x="149" y="1241"/>
                  </a:cubicBezTo>
                  <a:cubicBezTo>
                    <a:pt x="184" y="1403"/>
                    <a:pt x="234" y="1614"/>
                    <a:pt x="0" y="1712"/>
                  </a:cubicBezTo>
                  <a:cubicBezTo>
                    <a:pt x="39" y="1713"/>
                    <a:pt x="76" y="1716"/>
                    <a:pt x="98" y="1756"/>
                  </a:cubicBezTo>
                  <a:cubicBezTo>
                    <a:pt x="173" y="1757"/>
                    <a:pt x="250" y="1758"/>
                    <a:pt x="326" y="1759"/>
                  </a:cubicBezTo>
                  <a:lnTo>
                    <a:pt x="370" y="1661"/>
                  </a:lnTo>
                  <a:cubicBezTo>
                    <a:pt x="302" y="1657"/>
                    <a:pt x="266" y="1623"/>
                    <a:pt x="269" y="1553"/>
                  </a:cubicBezTo>
                  <a:cubicBezTo>
                    <a:pt x="206" y="1459"/>
                    <a:pt x="214" y="1351"/>
                    <a:pt x="214" y="1246"/>
                  </a:cubicBezTo>
                  <a:cubicBezTo>
                    <a:pt x="213" y="831"/>
                    <a:pt x="210" y="415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076750" y="2386450"/>
              <a:ext cx="6600" cy="8250"/>
            </a:xfrm>
            <a:custGeom>
              <a:rect b="b" l="l" r="r" t="t"/>
              <a:pathLst>
                <a:path extrusionOk="0" h="330" w="264">
                  <a:moveTo>
                    <a:pt x="211" y="0"/>
                  </a:moveTo>
                  <a:cubicBezTo>
                    <a:pt x="141" y="110"/>
                    <a:pt x="71" y="219"/>
                    <a:pt x="1" y="330"/>
                  </a:cubicBezTo>
                  <a:cubicBezTo>
                    <a:pt x="4" y="330"/>
                    <a:pt x="7" y="330"/>
                    <a:pt x="10" y="330"/>
                  </a:cubicBezTo>
                  <a:cubicBezTo>
                    <a:pt x="187" y="330"/>
                    <a:pt x="176" y="147"/>
                    <a:pt x="264" y="60"/>
                  </a:cubicBezTo>
                  <a:cubicBezTo>
                    <a:pt x="246" y="40"/>
                    <a:pt x="228" y="2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088000" y="2402850"/>
              <a:ext cx="6400" cy="3650"/>
            </a:xfrm>
            <a:custGeom>
              <a:rect b="b" l="l" r="r" t="t"/>
              <a:pathLst>
                <a:path extrusionOk="0" h="146" w="256">
                  <a:moveTo>
                    <a:pt x="199" y="0"/>
                  </a:moveTo>
                  <a:cubicBezTo>
                    <a:pt x="129" y="31"/>
                    <a:pt x="45" y="41"/>
                    <a:pt x="1" y="145"/>
                  </a:cubicBezTo>
                  <a:cubicBezTo>
                    <a:pt x="99" y="126"/>
                    <a:pt x="173" y="110"/>
                    <a:pt x="246" y="95"/>
                  </a:cubicBezTo>
                  <a:cubicBezTo>
                    <a:pt x="248" y="81"/>
                    <a:pt x="251" y="66"/>
                    <a:pt x="255" y="53"/>
                  </a:cubicBezTo>
                  <a:cubicBezTo>
                    <a:pt x="237" y="35"/>
                    <a:pt x="218" y="18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23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-63726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3"/>
          <p:cNvSpPr txBox="1"/>
          <p:nvPr>
            <p:ph type="title"/>
          </p:nvPr>
        </p:nvSpPr>
        <p:spPr>
          <a:xfrm>
            <a:off x="2725050" y="2657625"/>
            <a:ext cx="43797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4" name="Google Shape;644;p23"/>
          <p:cNvSpPr txBox="1"/>
          <p:nvPr>
            <p:ph idx="2" type="title"/>
          </p:nvPr>
        </p:nvSpPr>
        <p:spPr>
          <a:xfrm>
            <a:off x="4087200" y="1630775"/>
            <a:ext cx="1655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5" name="Google Shape;645;p23"/>
          <p:cNvSpPr txBox="1"/>
          <p:nvPr>
            <p:ph idx="1" type="subTitle"/>
          </p:nvPr>
        </p:nvSpPr>
        <p:spPr>
          <a:xfrm>
            <a:off x="2725050" y="3541175"/>
            <a:ext cx="4379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46" name="Google Shape;646;p23"/>
          <p:cNvGrpSpPr/>
          <p:nvPr/>
        </p:nvGrpSpPr>
        <p:grpSpPr>
          <a:xfrm>
            <a:off x="7843959" y="4540344"/>
            <a:ext cx="999881" cy="508231"/>
            <a:chOff x="4602600" y="1971625"/>
            <a:chExt cx="921125" cy="468200"/>
          </a:xfrm>
        </p:grpSpPr>
        <p:sp>
          <p:nvSpPr>
            <p:cNvPr id="647" name="Google Shape;647;p23"/>
            <p:cNvSpPr/>
            <p:nvPr/>
          </p:nvSpPr>
          <p:spPr>
            <a:xfrm>
              <a:off x="4602600" y="2140925"/>
              <a:ext cx="459825" cy="298900"/>
            </a:xfrm>
            <a:custGeom>
              <a:rect b="b" l="l" r="r" t="t"/>
              <a:pathLst>
                <a:path extrusionOk="0" h="11956" w="18393">
                  <a:moveTo>
                    <a:pt x="3659" y="1"/>
                  </a:moveTo>
                  <a:cubicBezTo>
                    <a:pt x="7266" y="4729"/>
                    <a:pt x="11810" y="8260"/>
                    <a:pt x="17290" y="10611"/>
                  </a:cubicBezTo>
                  <a:cubicBezTo>
                    <a:pt x="14145" y="9702"/>
                    <a:pt x="10995" y="9246"/>
                    <a:pt x="7835" y="9246"/>
                  </a:cubicBezTo>
                  <a:cubicBezTo>
                    <a:pt x="5230" y="9246"/>
                    <a:pt x="2620" y="9556"/>
                    <a:pt x="1" y="10178"/>
                  </a:cubicBezTo>
                  <a:cubicBezTo>
                    <a:pt x="3528" y="11361"/>
                    <a:pt x="7083" y="11956"/>
                    <a:pt x="10666" y="11956"/>
                  </a:cubicBezTo>
                  <a:cubicBezTo>
                    <a:pt x="13221" y="11956"/>
                    <a:pt x="15790" y="11653"/>
                    <a:pt x="18373" y="11047"/>
                  </a:cubicBezTo>
                  <a:cubicBezTo>
                    <a:pt x="18392" y="10982"/>
                    <a:pt x="18341" y="10961"/>
                    <a:pt x="18302" y="10931"/>
                  </a:cubicBezTo>
                  <a:cubicBezTo>
                    <a:pt x="18122" y="10854"/>
                    <a:pt x="18089" y="10699"/>
                    <a:pt x="18069" y="10524"/>
                  </a:cubicBezTo>
                  <a:cubicBezTo>
                    <a:pt x="18049" y="10355"/>
                    <a:pt x="18033" y="10166"/>
                    <a:pt x="17794" y="10151"/>
                  </a:cubicBezTo>
                  <a:cubicBezTo>
                    <a:pt x="17773" y="10135"/>
                    <a:pt x="17748" y="10124"/>
                    <a:pt x="17733" y="10104"/>
                  </a:cubicBezTo>
                  <a:cubicBezTo>
                    <a:pt x="16295" y="8331"/>
                    <a:pt x="14686" y="6726"/>
                    <a:pt x="12921" y="5279"/>
                  </a:cubicBezTo>
                  <a:cubicBezTo>
                    <a:pt x="10584" y="3362"/>
                    <a:pt x="8004" y="1839"/>
                    <a:pt x="5245" y="611"/>
                  </a:cubicBezTo>
                  <a:cubicBezTo>
                    <a:pt x="4729" y="380"/>
                    <a:pt x="4210" y="155"/>
                    <a:pt x="3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5065400" y="2115600"/>
              <a:ext cx="347825" cy="301100"/>
            </a:xfrm>
            <a:custGeom>
              <a:rect b="b" l="l" r="r" t="t"/>
              <a:pathLst>
                <a:path extrusionOk="0" h="12044" w="13913">
                  <a:moveTo>
                    <a:pt x="13845" y="0"/>
                  </a:moveTo>
                  <a:cubicBezTo>
                    <a:pt x="13762" y="0"/>
                    <a:pt x="13705" y="23"/>
                    <a:pt x="13649" y="49"/>
                  </a:cubicBezTo>
                  <a:cubicBezTo>
                    <a:pt x="11417" y="1113"/>
                    <a:pt x="9328" y="2405"/>
                    <a:pt x="7374" y="3917"/>
                  </a:cubicBezTo>
                  <a:cubicBezTo>
                    <a:pt x="5943" y="5023"/>
                    <a:pt x="4631" y="6258"/>
                    <a:pt x="3409" y="7590"/>
                  </a:cubicBezTo>
                  <a:cubicBezTo>
                    <a:pt x="2446" y="8639"/>
                    <a:pt x="1561" y="9749"/>
                    <a:pt x="718" y="10894"/>
                  </a:cubicBezTo>
                  <a:cubicBezTo>
                    <a:pt x="613" y="10935"/>
                    <a:pt x="561" y="11029"/>
                    <a:pt x="507" y="11117"/>
                  </a:cubicBezTo>
                  <a:cubicBezTo>
                    <a:pt x="491" y="11142"/>
                    <a:pt x="478" y="11151"/>
                    <a:pt x="466" y="11151"/>
                  </a:cubicBezTo>
                  <a:cubicBezTo>
                    <a:pt x="451" y="11151"/>
                    <a:pt x="437" y="11138"/>
                    <a:pt x="420" y="11124"/>
                  </a:cubicBezTo>
                  <a:cubicBezTo>
                    <a:pt x="396" y="11120"/>
                    <a:pt x="373" y="11118"/>
                    <a:pt x="351" y="11118"/>
                  </a:cubicBezTo>
                  <a:cubicBezTo>
                    <a:pt x="199" y="11118"/>
                    <a:pt x="75" y="11207"/>
                    <a:pt x="115" y="11344"/>
                  </a:cubicBezTo>
                  <a:cubicBezTo>
                    <a:pt x="178" y="11569"/>
                    <a:pt x="66" y="11711"/>
                    <a:pt x="0" y="11882"/>
                  </a:cubicBezTo>
                  <a:cubicBezTo>
                    <a:pt x="0" y="11963"/>
                    <a:pt x="47" y="12000"/>
                    <a:pt x="123" y="12007"/>
                  </a:cubicBezTo>
                  <a:cubicBezTo>
                    <a:pt x="169" y="12002"/>
                    <a:pt x="213" y="11998"/>
                    <a:pt x="258" y="11998"/>
                  </a:cubicBezTo>
                  <a:cubicBezTo>
                    <a:pt x="306" y="11998"/>
                    <a:pt x="355" y="12003"/>
                    <a:pt x="407" y="12020"/>
                  </a:cubicBezTo>
                  <a:cubicBezTo>
                    <a:pt x="452" y="12036"/>
                    <a:pt x="501" y="12043"/>
                    <a:pt x="550" y="12043"/>
                  </a:cubicBezTo>
                  <a:cubicBezTo>
                    <a:pt x="805" y="12043"/>
                    <a:pt x="1091" y="11850"/>
                    <a:pt x="1174" y="11603"/>
                  </a:cubicBezTo>
                  <a:cubicBezTo>
                    <a:pt x="1205" y="11532"/>
                    <a:pt x="977" y="11622"/>
                    <a:pt x="1103" y="11490"/>
                  </a:cubicBezTo>
                  <a:cubicBezTo>
                    <a:pt x="1400" y="11331"/>
                    <a:pt x="1699" y="11173"/>
                    <a:pt x="1995" y="11010"/>
                  </a:cubicBezTo>
                  <a:cubicBezTo>
                    <a:pt x="4599" y="9573"/>
                    <a:pt x="6998" y="7855"/>
                    <a:pt x="9135" y="5781"/>
                  </a:cubicBezTo>
                  <a:cubicBezTo>
                    <a:pt x="10676" y="4286"/>
                    <a:pt x="12059" y="2655"/>
                    <a:pt x="13303" y="907"/>
                  </a:cubicBezTo>
                  <a:cubicBezTo>
                    <a:pt x="13514" y="611"/>
                    <a:pt x="13710" y="305"/>
                    <a:pt x="13913" y="5"/>
                  </a:cubicBezTo>
                  <a:cubicBezTo>
                    <a:pt x="13888" y="1"/>
                    <a:pt x="13866" y="0"/>
                    <a:pt x="13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4910325" y="1981475"/>
              <a:ext cx="155025" cy="434550"/>
            </a:xfrm>
            <a:custGeom>
              <a:rect b="b" l="l" r="r" t="t"/>
              <a:pathLst>
                <a:path extrusionOk="0" h="17382" w="6201">
                  <a:moveTo>
                    <a:pt x="143" y="0"/>
                  </a:moveTo>
                  <a:cubicBezTo>
                    <a:pt x="0" y="37"/>
                    <a:pt x="77" y="135"/>
                    <a:pt x="83" y="213"/>
                  </a:cubicBezTo>
                  <a:cubicBezTo>
                    <a:pt x="101" y="443"/>
                    <a:pt x="120" y="672"/>
                    <a:pt x="137" y="902"/>
                  </a:cubicBezTo>
                  <a:cubicBezTo>
                    <a:pt x="258" y="2575"/>
                    <a:pt x="545" y="4222"/>
                    <a:pt x="920" y="5854"/>
                  </a:cubicBezTo>
                  <a:cubicBezTo>
                    <a:pt x="1737" y="9404"/>
                    <a:pt x="3166" y="12700"/>
                    <a:pt x="5076" y="15795"/>
                  </a:cubicBezTo>
                  <a:cubicBezTo>
                    <a:pt x="5223" y="16032"/>
                    <a:pt x="5439" y="16235"/>
                    <a:pt x="5485" y="16529"/>
                  </a:cubicBezTo>
                  <a:cubicBezTo>
                    <a:pt x="5639" y="16615"/>
                    <a:pt x="5703" y="16751"/>
                    <a:pt x="5699" y="16923"/>
                  </a:cubicBezTo>
                  <a:cubicBezTo>
                    <a:pt x="5695" y="17130"/>
                    <a:pt x="5747" y="17304"/>
                    <a:pt x="5966" y="17381"/>
                  </a:cubicBezTo>
                  <a:cubicBezTo>
                    <a:pt x="6056" y="17346"/>
                    <a:pt x="6176" y="17356"/>
                    <a:pt x="6183" y="17208"/>
                  </a:cubicBezTo>
                  <a:cubicBezTo>
                    <a:pt x="6201" y="16890"/>
                    <a:pt x="6160" y="16576"/>
                    <a:pt x="6126" y="16261"/>
                  </a:cubicBezTo>
                  <a:cubicBezTo>
                    <a:pt x="6065" y="16234"/>
                    <a:pt x="6075" y="16175"/>
                    <a:pt x="6068" y="16124"/>
                  </a:cubicBezTo>
                  <a:cubicBezTo>
                    <a:pt x="6001" y="15579"/>
                    <a:pt x="5938" y="15034"/>
                    <a:pt x="5863" y="14490"/>
                  </a:cubicBezTo>
                  <a:cubicBezTo>
                    <a:pt x="5584" y="12475"/>
                    <a:pt x="5131" y="10498"/>
                    <a:pt x="4485" y="8570"/>
                  </a:cubicBezTo>
                  <a:cubicBezTo>
                    <a:pt x="3454" y="5504"/>
                    <a:pt x="1990" y="2655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066725" y="2350525"/>
              <a:ext cx="457000" cy="77125"/>
            </a:xfrm>
            <a:custGeom>
              <a:rect b="b" l="l" r="r" t="t"/>
              <a:pathLst>
                <a:path extrusionOk="0" h="3085" w="18280">
                  <a:moveTo>
                    <a:pt x="12835" y="0"/>
                  </a:moveTo>
                  <a:cubicBezTo>
                    <a:pt x="11760" y="0"/>
                    <a:pt x="10686" y="47"/>
                    <a:pt x="9613" y="156"/>
                  </a:cubicBezTo>
                  <a:cubicBezTo>
                    <a:pt x="8144" y="305"/>
                    <a:pt x="6695" y="553"/>
                    <a:pt x="5260" y="892"/>
                  </a:cubicBezTo>
                  <a:cubicBezTo>
                    <a:pt x="3849" y="1225"/>
                    <a:pt x="2472" y="1664"/>
                    <a:pt x="1106" y="2146"/>
                  </a:cubicBezTo>
                  <a:cubicBezTo>
                    <a:pt x="1098" y="2146"/>
                    <a:pt x="1091" y="2149"/>
                    <a:pt x="1083" y="2155"/>
                  </a:cubicBezTo>
                  <a:cubicBezTo>
                    <a:pt x="1075" y="2163"/>
                    <a:pt x="1079" y="2174"/>
                    <a:pt x="1097" y="2188"/>
                  </a:cubicBezTo>
                  <a:cubicBezTo>
                    <a:pt x="1072" y="2337"/>
                    <a:pt x="935" y="2422"/>
                    <a:pt x="836" y="2460"/>
                  </a:cubicBezTo>
                  <a:cubicBezTo>
                    <a:pt x="725" y="2501"/>
                    <a:pt x="611" y="2610"/>
                    <a:pt x="484" y="2610"/>
                  </a:cubicBezTo>
                  <a:cubicBezTo>
                    <a:pt x="424" y="2610"/>
                    <a:pt x="361" y="2586"/>
                    <a:pt x="293" y="2518"/>
                  </a:cubicBezTo>
                  <a:cubicBezTo>
                    <a:pt x="276" y="2501"/>
                    <a:pt x="259" y="2494"/>
                    <a:pt x="241" y="2494"/>
                  </a:cubicBezTo>
                  <a:cubicBezTo>
                    <a:pt x="188" y="2494"/>
                    <a:pt x="135" y="2556"/>
                    <a:pt x="80" y="2568"/>
                  </a:cubicBezTo>
                  <a:cubicBezTo>
                    <a:pt x="57" y="2596"/>
                    <a:pt x="0" y="2611"/>
                    <a:pt x="36" y="2666"/>
                  </a:cubicBezTo>
                  <a:cubicBezTo>
                    <a:pt x="141" y="2685"/>
                    <a:pt x="245" y="2707"/>
                    <a:pt x="351" y="2721"/>
                  </a:cubicBezTo>
                  <a:cubicBezTo>
                    <a:pt x="2004" y="2943"/>
                    <a:pt x="3660" y="3084"/>
                    <a:pt x="5326" y="3084"/>
                  </a:cubicBezTo>
                  <a:cubicBezTo>
                    <a:pt x="5695" y="3084"/>
                    <a:pt x="6064" y="3077"/>
                    <a:pt x="6434" y="3063"/>
                  </a:cubicBezTo>
                  <a:cubicBezTo>
                    <a:pt x="7563" y="3019"/>
                    <a:pt x="8686" y="2940"/>
                    <a:pt x="9804" y="2788"/>
                  </a:cubicBezTo>
                  <a:cubicBezTo>
                    <a:pt x="12252" y="2458"/>
                    <a:pt x="14626" y="1837"/>
                    <a:pt x="16943" y="996"/>
                  </a:cubicBezTo>
                  <a:cubicBezTo>
                    <a:pt x="17386" y="835"/>
                    <a:pt x="17829" y="675"/>
                    <a:pt x="18280" y="448"/>
                  </a:cubicBezTo>
                  <a:cubicBezTo>
                    <a:pt x="18183" y="422"/>
                    <a:pt x="18124" y="400"/>
                    <a:pt x="18063" y="391"/>
                  </a:cubicBezTo>
                  <a:cubicBezTo>
                    <a:pt x="16754" y="188"/>
                    <a:pt x="15436" y="63"/>
                    <a:pt x="14114" y="21"/>
                  </a:cubicBezTo>
                  <a:cubicBezTo>
                    <a:pt x="13688" y="8"/>
                    <a:pt x="13261" y="0"/>
                    <a:pt x="1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062175" y="1971625"/>
              <a:ext cx="122875" cy="440400"/>
            </a:xfrm>
            <a:custGeom>
              <a:rect b="b" l="l" r="r" t="t"/>
              <a:pathLst>
                <a:path extrusionOk="0" h="17616" w="4915">
                  <a:moveTo>
                    <a:pt x="4830" y="1"/>
                  </a:moveTo>
                  <a:cubicBezTo>
                    <a:pt x="4810" y="19"/>
                    <a:pt x="4785" y="31"/>
                    <a:pt x="4774" y="51"/>
                  </a:cubicBezTo>
                  <a:cubicBezTo>
                    <a:pt x="4519" y="499"/>
                    <a:pt x="4255" y="941"/>
                    <a:pt x="4015" y="1396"/>
                  </a:cubicBezTo>
                  <a:cubicBezTo>
                    <a:pt x="2437" y="4388"/>
                    <a:pt x="1270" y="7528"/>
                    <a:pt x="659" y="10862"/>
                  </a:cubicBezTo>
                  <a:cubicBezTo>
                    <a:pt x="345" y="12581"/>
                    <a:pt x="135" y="14313"/>
                    <a:pt x="100" y="16063"/>
                  </a:cubicBezTo>
                  <a:cubicBezTo>
                    <a:pt x="59" y="16397"/>
                    <a:pt x="64" y="16734"/>
                    <a:pt x="66" y="17067"/>
                  </a:cubicBezTo>
                  <a:cubicBezTo>
                    <a:pt x="66" y="17243"/>
                    <a:pt x="1" y="17457"/>
                    <a:pt x="161" y="17616"/>
                  </a:cubicBezTo>
                  <a:cubicBezTo>
                    <a:pt x="261" y="17514"/>
                    <a:pt x="405" y="17412"/>
                    <a:pt x="354" y="17260"/>
                  </a:cubicBezTo>
                  <a:cubicBezTo>
                    <a:pt x="264" y="16985"/>
                    <a:pt x="275" y="16949"/>
                    <a:pt x="584" y="16923"/>
                  </a:cubicBezTo>
                  <a:cubicBezTo>
                    <a:pt x="703" y="16844"/>
                    <a:pt x="761" y="16727"/>
                    <a:pt x="794" y="16593"/>
                  </a:cubicBezTo>
                  <a:cubicBezTo>
                    <a:pt x="847" y="16481"/>
                    <a:pt x="896" y="16367"/>
                    <a:pt x="954" y="16258"/>
                  </a:cubicBezTo>
                  <a:cubicBezTo>
                    <a:pt x="1754" y="14760"/>
                    <a:pt x="2435" y="13209"/>
                    <a:pt x="3004" y="11611"/>
                  </a:cubicBezTo>
                  <a:cubicBezTo>
                    <a:pt x="4317" y="7912"/>
                    <a:pt x="4914" y="4096"/>
                    <a:pt x="4867" y="176"/>
                  </a:cubicBezTo>
                  <a:cubicBezTo>
                    <a:pt x="4866" y="120"/>
                    <a:pt x="4893" y="54"/>
                    <a:pt x="4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5059475" y="2373200"/>
              <a:ext cx="9250" cy="44000"/>
            </a:xfrm>
            <a:custGeom>
              <a:rect b="b" l="l" r="r" t="t"/>
              <a:pathLst>
                <a:path extrusionOk="0" h="1760" w="370">
                  <a:moveTo>
                    <a:pt x="208" y="0"/>
                  </a:moveTo>
                  <a:cubicBezTo>
                    <a:pt x="118" y="192"/>
                    <a:pt x="185" y="396"/>
                    <a:pt x="160" y="592"/>
                  </a:cubicBezTo>
                  <a:cubicBezTo>
                    <a:pt x="114" y="808"/>
                    <a:pt x="100" y="1017"/>
                    <a:pt x="149" y="1241"/>
                  </a:cubicBezTo>
                  <a:cubicBezTo>
                    <a:pt x="184" y="1403"/>
                    <a:pt x="234" y="1614"/>
                    <a:pt x="0" y="1712"/>
                  </a:cubicBezTo>
                  <a:cubicBezTo>
                    <a:pt x="39" y="1713"/>
                    <a:pt x="76" y="1716"/>
                    <a:pt x="98" y="1756"/>
                  </a:cubicBezTo>
                  <a:cubicBezTo>
                    <a:pt x="173" y="1757"/>
                    <a:pt x="250" y="1758"/>
                    <a:pt x="326" y="1759"/>
                  </a:cubicBezTo>
                  <a:lnTo>
                    <a:pt x="370" y="1661"/>
                  </a:lnTo>
                  <a:cubicBezTo>
                    <a:pt x="302" y="1657"/>
                    <a:pt x="266" y="1623"/>
                    <a:pt x="269" y="1553"/>
                  </a:cubicBezTo>
                  <a:cubicBezTo>
                    <a:pt x="206" y="1459"/>
                    <a:pt x="214" y="1351"/>
                    <a:pt x="214" y="1246"/>
                  </a:cubicBezTo>
                  <a:cubicBezTo>
                    <a:pt x="213" y="831"/>
                    <a:pt x="210" y="415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5076750" y="2386450"/>
              <a:ext cx="6600" cy="8250"/>
            </a:xfrm>
            <a:custGeom>
              <a:rect b="b" l="l" r="r" t="t"/>
              <a:pathLst>
                <a:path extrusionOk="0" h="330" w="264">
                  <a:moveTo>
                    <a:pt x="211" y="0"/>
                  </a:moveTo>
                  <a:cubicBezTo>
                    <a:pt x="141" y="110"/>
                    <a:pt x="71" y="219"/>
                    <a:pt x="1" y="330"/>
                  </a:cubicBezTo>
                  <a:cubicBezTo>
                    <a:pt x="4" y="330"/>
                    <a:pt x="7" y="330"/>
                    <a:pt x="10" y="330"/>
                  </a:cubicBezTo>
                  <a:cubicBezTo>
                    <a:pt x="187" y="330"/>
                    <a:pt x="176" y="147"/>
                    <a:pt x="264" y="60"/>
                  </a:cubicBezTo>
                  <a:cubicBezTo>
                    <a:pt x="246" y="40"/>
                    <a:pt x="228" y="2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088000" y="2402850"/>
              <a:ext cx="6400" cy="3650"/>
            </a:xfrm>
            <a:custGeom>
              <a:rect b="b" l="l" r="r" t="t"/>
              <a:pathLst>
                <a:path extrusionOk="0" h="146" w="256">
                  <a:moveTo>
                    <a:pt x="199" y="0"/>
                  </a:moveTo>
                  <a:cubicBezTo>
                    <a:pt x="129" y="31"/>
                    <a:pt x="45" y="41"/>
                    <a:pt x="1" y="145"/>
                  </a:cubicBezTo>
                  <a:cubicBezTo>
                    <a:pt x="99" y="126"/>
                    <a:pt x="173" y="110"/>
                    <a:pt x="246" y="95"/>
                  </a:cubicBezTo>
                  <a:cubicBezTo>
                    <a:pt x="248" y="81"/>
                    <a:pt x="251" y="66"/>
                    <a:pt x="255" y="53"/>
                  </a:cubicBezTo>
                  <a:cubicBezTo>
                    <a:pt x="237" y="35"/>
                    <a:pt x="218" y="18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23"/>
          <p:cNvSpPr/>
          <p:nvPr/>
        </p:nvSpPr>
        <p:spPr>
          <a:xfrm flipH="1" rot="-10347637">
            <a:off x="8153200" y="53901"/>
            <a:ext cx="908394" cy="1316020"/>
          </a:xfrm>
          <a:custGeom>
            <a:rect b="b" l="l" r="r" t="t"/>
            <a:pathLst>
              <a:path extrusionOk="0" h="38997" w="26920">
                <a:moveTo>
                  <a:pt x="2159" y="1"/>
                </a:moveTo>
                <a:lnTo>
                  <a:pt x="2159" y="1"/>
                </a:lnTo>
                <a:cubicBezTo>
                  <a:pt x="2000" y="71"/>
                  <a:pt x="1939" y="204"/>
                  <a:pt x="1865" y="319"/>
                </a:cubicBezTo>
                <a:cubicBezTo>
                  <a:pt x="1104" y="1493"/>
                  <a:pt x="841" y="2787"/>
                  <a:pt x="966" y="4165"/>
                </a:cubicBezTo>
                <a:cubicBezTo>
                  <a:pt x="1031" y="4885"/>
                  <a:pt x="1263" y="5530"/>
                  <a:pt x="1846" y="6015"/>
                </a:cubicBezTo>
                <a:cubicBezTo>
                  <a:pt x="2161" y="6277"/>
                  <a:pt x="2471" y="6544"/>
                  <a:pt x="2821" y="6756"/>
                </a:cubicBezTo>
                <a:cubicBezTo>
                  <a:pt x="3727" y="7303"/>
                  <a:pt x="4636" y="7843"/>
                  <a:pt x="5544" y="8386"/>
                </a:cubicBezTo>
                <a:cubicBezTo>
                  <a:pt x="5921" y="8612"/>
                  <a:pt x="6198" y="8923"/>
                  <a:pt x="6371" y="9333"/>
                </a:cubicBezTo>
                <a:cubicBezTo>
                  <a:pt x="6757" y="10250"/>
                  <a:pt x="7155" y="11163"/>
                  <a:pt x="7542" y="12080"/>
                </a:cubicBezTo>
                <a:cubicBezTo>
                  <a:pt x="7580" y="12171"/>
                  <a:pt x="7657" y="12263"/>
                  <a:pt x="7594" y="12396"/>
                </a:cubicBezTo>
                <a:cubicBezTo>
                  <a:pt x="7392" y="12272"/>
                  <a:pt x="7291" y="12071"/>
                  <a:pt x="7168" y="11895"/>
                </a:cubicBezTo>
                <a:cubicBezTo>
                  <a:pt x="6626" y="11113"/>
                  <a:pt x="6156" y="10284"/>
                  <a:pt x="5603" y="9508"/>
                </a:cubicBezTo>
                <a:cubicBezTo>
                  <a:pt x="5388" y="9208"/>
                  <a:pt x="5112" y="9042"/>
                  <a:pt x="4753" y="8967"/>
                </a:cubicBezTo>
                <a:cubicBezTo>
                  <a:pt x="4039" y="8818"/>
                  <a:pt x="3319" y="8711"/>
                  <a:pt x="2593" y="8667"/>
                </a:cubicBezTo>
                <a:cubicBezTo>
                  <a:pt x="2437" y="8658"/>
                  <a:pt x="2280" y="8653"/>
                  <a:pt x="2124" y="8653"/>
                </a:cubicBezTo>
                <a:cubicBezTo>
                  <a:pt x="1511" y="8653"/>
                  <a:pt x="897" y="8730"/>
                  <a:pt x="266" y="8896"/>
                </a:cubicBezTo>
                <a:cubicBezTo>
                  <a:pt x="342" y="8929"/>
                  <a:pt x="380" y="8953"/>
                  <a:pt x="421" y="8964"/>
                </a:cubicBezTo>
                <a:cubicBezTo>
                  <a:pt x="1812" y="9296"/>
                  <a:pt x="2971" y="10016"/>
                  <a:pt x="3936" y="11065"/>
                </a:cubicBezTo>
                <a:cubicBezTo>
                  <a:pt x="4236" y="11392"/>
                  <a:pt x="4518" y="11737"/>
                  <a:pt x="4859" y="12026"/>
                </a:cubicBezTo>
                <a:cubicBezTo>
                  <a:pt x="5628" y="12675"/>
                  <a:pt x="6493" y="13195"/>
                  <a:pt x="7265" y="13840"/>
                </a:cubicBezTo>
                <a:cubicBezTo>
                  <a:pt x="8283" y="14690"/>
                  <a:pt x="9284" y="15559"/>
                  <a:pt x="10104" y="16610"/>
                </a:cubicBezTo>
                <a:cubicBezTo>
                  <a:pt x="10745" y="17433"/>
                  <a:pt x="11251" y="18345"/>
                  <a:pt x="11730" y="19268"/>
                </a:cubicBezTo>
                <a:cubicBezTo>
                  <a:pt x="11789" y="19382"/>
                  <a:pt x="11883" y="19483"/>
                  <a:pt x="11900" y="19666"/>
                </a:cubicBezTo>
                <a:cubicBezTo>
                  <a:pt x="11827" y="19596"/>
                  <a:pt x="11784" y="19556"/>
                  <a:pt x="11741" y="19516"/>
                </a:cubicBezTo>
                <a:cubicBezTo>
                  <a:pt x="10881" y="18691"/>
                  <a:pt x="10079" y="17806"/>
                  <a:pt x="9182" y="17020"/>
                </a:cubicBezTo>
                <a:cubicBezTo>
                  <a:pt x="8376" y="16315"/>
                  <a:pt x="7532" y="15667"/>
                  <a:pt x="6582" y="15168"/>
                </a:cubicBezTo>
                <a:cubicBezTo>
                  <a:pt x="5923" y="14823"/>
                  <a:pt x="5203" y="14718"/>
                  <a:pt x="4484" y="14609"/>
                </a:cubicBezTo>
                <a:cubicBezTo>
                  <a:pt x="3317" y="14431"/>
                  <a:pt x="2150" y="14264"/>
                  <a:pt x="969" y="14264"/>
                </a:cubicBezTo>
                <a:cubicBezTo>
                  <a:pt x="843" y="14264"/>
                  <a:pt x="716" y="14265"/>
                  <a:pt x="590" y="14270"/>
                </a:cubicBezTo>
                <a:cubicBezTo>
                  <a:pt x="390" y="14276"/>
                  <a:pt x="186" y="14270"/>
                  <a:pt x="0" y="14368"/>
                </a:cubicBezTo>
                <a:cubicBezTo>
                  <a:pt x="1089" y="14786"/>
                  <a:pt x="2144" y="15273"/>
                  <a:pt x="3120" y="15919"/>
                </a:cubicBezTo>
                <a:cubicBezTo>
                  <a:pt x="3816" y="16380"/>
                  <a:pt x="4478" y="16899"/>
                  <a:pt x="5266" y="17203"/>
                </a:cubicBezTo>
                <a:cubicBezTo>
                  <a:pt x="7520" y="18074"/>
                  <a:pt x="9760" y="18979"/>
                  <a:pt x="11964" y="19972"/>
                </a:cubicBezTo>
                <a:cubicBezTo>
                  <a:pt x="12101" y="20033"/>
                  <a:pt x="12198" y="20109"/>
                  <a:pt x="12272" y="20243"/>
                </a:cubicBezTo>
                <a:cubicBezTo>
                  <a:pt x="12581" y="20813"/>
                  <a:pt x="12909" y="21374"/>
                  <a:pt x="13217" y="21945"/>
                </a:cubicBezTo>
                <a:cubicBezTo>
                  <a:pt x="13339" y="22170"/>
                  <a:pt x="13505" y="22376"/>
                  <a:pt x="13579" y="22646"/>
                </a:cubicBezTo>
                <a:cubicBezTo>
                  <a:pt x="13451" y="22618"/>
                  <a:pt x="13383" y="22544"/>
                  <a:pt x="13304" y="22487"/>
                </a:cubicBezTo>
                <a:cubicBezTo>
                  <a:pt x="12864" y="22164"/>
                  <a:pt x="12399" y="21896"/>
                  <a:pt x="11851" y="21791"/>
                </a:cubicBezTo>
                <a:cubicBezTo>
                  <a:pt x="11450" y="21716"/>
                  <a:pt x="11050" y="21687"/>
                  <a:pt x="10650" y="21687"/>
                </a:cubicBezTo>
                <a:cubicBezTo>
                  <a:pt x="10060" y="21687"/>
                  <a:pt x="9470" y="21750"/>
                  <a:pt x="8879" y="21815"/>
                </a:cubicBezTo>
                <a:cubicBezTo>
                  <a:pt x="8029" y="21910"/>
                  <a:pt x="7182" y="22033"/>
                  <a:pt x="6323" y="22033"/>
                </a:cubicBezTo>
                <a:cubicBezTo>
                  <a:pt x="6178" y="22033"/>
                  <a:pt x="6031" y="22030"/>
                  <a:pt x="5885" y="22022"/>
                </a:cubicBezTo>
                <a:cubicBezTo>
                  <a:pt x="4997" y="21973"/>
                  <a:pt x="4169" y="21753"/>
                  <a:pt x="3402" y="21306"/>
                </a:cubicBezTo>
                <a:cubicBezTo>
                  <a:pt x="3355" y="21279"/>
                  <a:pt x="3316" y="21224"/>
                  <a:pt x="3252" y="21224"/>
                </a:cubicBezTo>
                <a:cubicBezTo>
                  <a:pt x="3239" y="21224"/>
                  <a:pt x="3226" y="21226"/>
                  <a:pt x="3211" y="21231"/>
                </a:cubicBezTo>
                <a:cubicBezTo>
                  <a:pt x="3213" y="21257"/>
                  <a:pt x="3207" y="21285"/>
                  <a:pt x="3218" y="21305"/>
                </a:cubicBezTo>
                <a:cubicBezTo>
                  <a:pt x="3263" y="21392"/>
                  <a:pt x="3310" y="21478"/>
                  <a:pt x="3362" y="21561"/>
                </a:cubicBezTo>
                <a:cubicBezTo>
                  <a:pt x="3709" y="22114"/>
                  <a:pt x="4220" y="22501"/>
                  <a:pt x="4712" y="22912"/>
                </a:cubicBezTo>
                <a:cubicBezTo>
                  <a:pt x="5645" y="23690"/>
                  <a:pt x="6697" y="24093"/>
                  <a:pt x="7887" y="24093"/>
                </a:cubicBezTo>
                <a:cubicBezTo>
                  <a:pt x="7985" y="24093"/>
                  <a:pt x="8084" y="24090"/>
                  <a:pt x="8183" y="24085"/>
                </a:cubicBezTo>
                <a:cubicBezTo>
                  <a:pt x="9115" y="24034"/>
                  <a:pt x="10025" y="23854"/>
                  <a:pt x="10848" y="23410"/>
                </a:cubicBezTo>
                <a:cubicBezTo>
                  <a:pt x="11469" y="23074"/>
                  <a:pt x="12103" y="22914"/>
                  <a:pt x="12762" y="22914"/>
                </a:cubicBezTo>
                <a:cubicBezTo>
                  <a:pt x="13038" y="22914"/>
                  <a:pt x="13319" y="22942"/>
                  <a:pt x="13605" y="22997"/>
                </a:cubicBezTo>
                <a:cubicBezTo>
                  <a:pt x="13777" y="23030"/>
                  <a:pt x="13884" y="23107"/>
                  <a:pt x="13971" y="23261"/>
                </a:cubicBezTo>
                <a:cubicBezTo>
                  <a:pt x="14356" y="23931"/>
                  <a:pt x="14753" y="24596"/>
                  <a:pt x="15147" y="25261"/>
                </a:cubicBezTo>
                <a:cubicBezTo>
                  <a:pt x="15426" y="25731"/>
                  <a:pt x="15707" y="26200"/>
                  <a:pt x="16009" y="26704"/>
                </a:cubicBezTo>
                <a:cubicBezTo>
                  <a:pt x="15898" y="26675"/>
                  <a:pt x="15831" y="26658"/>
                  <a:pt x="15764" y="26639"/>
                </a:cubicBezTo>
                <a:cubicBezTo>
                  <a:pt x="14754" y="26356"/>
                  <a:pt x="13754" y="26030"/>
                  <a:pt x="12695" y="26030"/>
                </a:cubicBezTo>
                <a:cubicBezTo>
                  <a:pt x="12520" y="26030"/>
                  <a:pt x="12343" y="26039"/>
                  <a:pt x="12164" y="26059"/>
                </a:cubicBezTo>
                <a:cubicBezTo>
                  <a:pt x="11419" y="26141"/>
                  <a:pt x="10684" y="26243"/>
                  <a:pt x="9983" y="26514"/>
                </a:cubicBezTo>
                <a:cubicBezTo>
                  <a:pt x="9222" y="26809"/>
                  <a:pt x="8485" y="27168"/>
                  <a:pt x="7690" y="27376"/>
                </a:cubicBezTo>
                <a:cubicBezTo>
                  <a:pt x="6864" y="27592"/>
                  <a:pt x="6038" y="27748"/>
                  <a:pt x="5206" y="27748"/>
                </a:cubicBezTo>
                <a:cubicBezTo>
                  <a:pt x="4637" y="27748"/>
                  <a:pt x="4066" y="27675"/>
                  <a:pt x="3491" y="27498"/>
                </a:cubicBezTo>
                <a:cubicBezTo>
                  <a:pt x="3234" y="27418"/>
                  <a:pt x="2969" y="27356"/>
                  <a:pt x="2641" y="27268"/>
                </a:cubicBezTo>
                <a:lnTo>
                  <a:pt x="2641" y="27268"/>
                </a:lnTo>
                <a:cubicBezTo>
                  <a:pt x="3116" y="27766"/>
                  <a:pt x="3559" y="28188"/>
                  <a:pt x="4059" y="28543"/>
                </a:cubicBezTo>
                <a:cubicBezTo>
                  <a:pt x="4712" y="29009"/>
                  <a:pt x="5401" y="29384"/>
                  <a:pt x="6236" y="29384"/>
                </a:cubicBezTo>
                <a:cubicBezTo>
                  <a:pt x="6244" y="29384"/>
                  <a:pt x="6252" y="29384"/>
                  <a:pt x="6260" y="29384"/>
                </a:cubicBezTo>
                <a:cubicBezTo>
                  <a:pt x="6971" y="29379"/>
                  <a:pt x="7683" y="29397"/>
                  <a:pt x="8391" y="29323"/>
                </a:cubicBezTo>
                <a:cubicBezTo>
                  <a:pt x="9420" y="29214"/>
                  <a:pt x="10427" y="29016"/>
                  <a:pt x="11375" y="28580"/>
                </a:cubicBezTo>
                <a:cubicBezTo>
                  <a:pt x="11899" y="28338"/>
                  <a:pt x="12393" y="28032"/>
                  <a:pt x="12937" y="27833"/>
                </a:cubicBezTo>
                <a:cubicBezTo>
                  <a:pt x="13811" y="27512"/>
                  <a:pt x="14713" y="27441"/>
                  <a:pt x="15622" y="27441"/>
                </a:cubicBezTo>
                <a:cubicBezTo>
                  <a:pt x="15867" y="27441"/>
                  <a:pt x="16113" y="27446"/>
                  <a:pt x="16359" y="27453"/>
                </a:cubicBezTo>
                <a:cubicBezTo>
                  <a:pt x="16481" y="27456"/>
                  <a:pt x="16527" y="27530"/>
                  <a:pt x="16579" y="27614"/>
                </a:cubicBezTo>
                <a:cubicBezTo>
                  <a:pt x="16821" y="27998"/>
                  <a:pt x="17066" y="28378"/>
                  <a:pt x="17307" y="28764"/>
                </a:cubicBezTo>
                <a:cubicBezTo>
                  <a:pt x="17431" y="28962"/>
                  <a:pt x="17590" y="29141"/>
                  <a:pt x="17678" y="29371"/>
                </a:cubicBezTo>
                <a:cubicBezTo>
                  <a:pt x="17501" y="29383"/>
                  <a:pt x="17341" y="29389"/>
                  <a:pt x="17183" y="29406"/>
                </a:cubicBezTo>
                <a:cubicBezTo>
                  <a:pt x="16304" y="29506"/>
                  <a:pt x="15471" y="29791"/>
                  <a:pt x="14626" y="30031"/>
                </a:cubicBezTo>
                <a:cubicBezTo>
                  <a:pt x="13274" y="30416"/>
                  <a:pt x="12058" y="31003"/>
                  <a:pt x="11050" y="32043"/>
                </a:cubicBezTo>
                <a:cubicBezTo>
                  <a:pt x="10161" y="32960"/>
                  <a:pt x="9010" y="33480"/>
                  <a:pt x="7745" y="33717"/>
                </a:cubicBezTo>
                <a:cubicBezTo>
                  <a:pt x="7710" y="33823"/>
                  <a:pt x="7821" y="33767"/>
                  <a:pt x="7845" y="33807"/>
                </a:cubicBezTo>
                <a:cubicBezTo>
                  <a:pt x="8933" y="33828"/>
                  <a:pt x="10017" y="33932"/>
                  <a:pt x="11105" y="33932"/>
                </a:cubicBezTo>
                <a:cubicBezTo>
                  <a:pt x="11146" y="33932"/>
                  <a:pt x="11187" y="33932"/>
                  <a:pt x="11228" y="33932"/>
                </a:cubicBezTo>
                <a:cubicBezTo>
                  <a:pt x="12321" y="33923"/>
                  <a:pt x="13235" y="33537"/>
                  <a:pt x="13993" y="32758"/>
                </a:cubicBezTo>
                <a:cubicBezTo>
                  <a:pt x="14453" y="32286"/>
                  <a:pt x="14866" y="31774"/>
                  <a:pt x="15279" y="31261"/>
                </a:cubicBezTo>
                <a:cubicBezTo>
                  <a:pt x="15905" y="30483"/>
                  <a:pt x="16767" y="30069"/>
                  <a:pt x="17646" y="29671"/>
                </a:cubicBezTo>
                <a:cubicBezTo>
                  <a:pt x="17704" y="29645"/>
                  <a:pt x="17751" y="29632"/>
                  <a:pt x="17791" y="29632"/>
                </a:cubicBezTo>
                <a:cubicBezTo>
                  <a:pt x="17867" y="29632"/>
                  <a:pt x="17918" y="29679"/>
                  <a:pt x="17980" y="29774"/>
                </a:cubicBezTo>
                <a:cubicBezTo>
                  <a:pt x="18666" y="30824"/>
                  <a:pt x="19378" y="31855"/>
                  <a:pt x="20124" y="32863"/>
                </a:cubicBezTo>
                <a:cubicBezTo>
                  <a:pt x="21008" y="34058"/>
                  <a:pt x="21896" y="35250"/>
                  <a:pt x="23058" y="36200"/>
                </a:cubicBezTo>
                <a:cubicBezTo>
                  <a:pt x="23197" y="36313"/>
                  <a:pt x="23372" y="36390"/>
                  <a:pt x="23472" y="36570"/>
                </a:cubicBezTo>
                <a:cubicBezTo>
                  <a:pt x="23368" y="36600"/>
                  <a:pt x="23284" y="36622"/>
                  <a:pt x="23198" y="36646"/>
                </a:cubicBezTo>
                <a:cubicBezTo>
                  <a:pt x="22799" y="36763"/>
                  <a:pt x="22399" y="36808"/>
                  <a:pt x="22000" y="36808"/>
                </a:cubicBezTo>
                <a:cubicBezTo>
                  <a:pt x="21430" y="36808"/>
                  <a:pt x="20862" y="36717"/>
                  <a:pt x="20296" y="36614"/>
                </a:cubicBezTo>
                <a:cubicBezTo>
                  <a:pt x="19927" y="36547"/>
                  <a:pt x="19563" y="36509"/>
                  <a:pt x="19204" y="36509"/>
                </a:cubicBezTo>
                <a:cubicBezTo>
                  <a:pt x="18557" y="36509"/>
                  <a:pt x="17925" y="36631"/>
                  <a:pt x="17304" y="36921"/>
                </a:cubicBezTo>
                <a:cubicBezTo>
                  <a:pt x="16313" y="37383"/>
                  <a:pt x="15400" y="37992"/>
                  <a:pt x="14403" y="38444"/>
                </a:cubicBezTo>
                <a:cubicBezTo>
                  <a:pt x="14394" y="38448"/>
                  <a:pt x="14395" y="38476"/>
                  <a:pt x="14390" y="38501"/>
                </a:cubicBezTo>
                <a:cubicBezTo>
                  <a:pt x="14590" y="38544"/>
                  <a:pt x="14789" y="38566"/>
                  <a:pt x="14989" y="38566"/>
                </a:cubicBezTo>
                <a:cubicBezTo>
                  <a:pt x="15140" y="38566"/>
                  <a:pt x="15291" y="38554"/>
                  <a:pt x="15443" y="38529"/>
                </a:cubicBezTo>
                <a:cubicBezTo>
                  <a:pt x="15813" y="38469"/>
                  <a:pt x="16179" y="38346"/>
                  <a:pt x="16554" y="38346"/>
                </a:cubicBezTo>
                <a:cubicBezTo>
                  <a:pt x="16631" y="38346"/>
                  <a:pt x="16708" y="38351"/>
                  <a:pt x="16785" y="38363"/>
                </a:cubicBezTo>
                <a:cubicBezTo>
                  <a:pt x="17531" y="38478"/>
                  <a:pt x="18221" y="38794"/>
                  <a:pt x="18943" y="38995"/>
                </a:cubicBezTo>
                <a:cubicBezTo>
                  <a:pt x="19263" y="38995"/>
                  <a:pt x="19584" y="38995"/>
                  <a:pt x="19904" y="38996"/>
                </a:cubicBezTo>
                <a:cubicBezTo>
                  <a:pt x="20221" y="38893"/>
                  <a:pt x="20541" y="38796"/>
                  <a:pt x="20855" y="38684"/>
                </a:cubicBezTo>
                <a:cubicBezTo>
                  <a:pt x="21914" y="38307"/>
                  <a:pt x="22827" y="37704"/>
                  <a:pt x="23574" y="36865"/>
                </a:cubicBezTo>
                <a:cubicBezTo>
                  <a:pt x="23642" y="36787"/>
                  <a:pt x="23693" y="36754"/>
                  <a:pt x="23748" y="36754"/>
                </a:cubicBezTo>
                <a:cubicBezTo>
                  <a:pt x="23796" y="36754"/>
                  <a:pt x="23847" y="36780"/>
                  <a:pt x="23914" y="36825"/>
                </a:cubicBezTo>
                <a:cubicBezTo>
                  <a:pt x="24761" y="37393"/>
                  <a:pt x="25681" y="37811"/>
                  <a:pt x="26659" y="38099"/>
                </a:cubicBezTo>
                <a:cubicBezTo>
                  <a:pt x="26704" y="38112"/>
                  <a:pt x="26759" y="38146"/>
                  <a:pt x="26805" y="38146"/>
                </a:cubicBezTo>
                <a:cubicBezTo>
                  <a:pt x="26842" y="38146"/>
                  <a:pt x="26874" y="38125"/>
                  <a:pt x="26891" y="38054"/>
                </a:cubicBezTo>
                <a:cubicBezTo>
                  <a:pt x="26920" y="37933"/>
                  <a:pt x="26893" y="37847"/>
                  <a:pt x="26737" y="37805"/>
                </a:cubicBezTo>
                <a:cubicBezTo>
                  <a:pt x="26266" y="37674"/>
                  <a:pt x="25817" y="37480"/>
                  <a:pt x="25364" y="37294"/>
                </a:cubicBezTo>
                <a:cubicBezTo>
                  <a:pt x="25068" y="37172"/>
                  <a:pt x="24936" y="37035"/>
                  <a:pt x="24952" y="36663"/>
                </a:cubicBezTo>
                <a:cubicBezTo>
                  <a:pt x="24990" y="35794"/>
                  <a:pt x="24935" y="34921"/>
                  <a:pt x="24919" y="34049"/>
                </a:cubicBezTo>
                <a:cubicBezTo>
                  <a:pt x="24908" y="33453"/>
                  <a:pt x="24844" y="32861"/>
                  <a:pt x="24739" y="32275"/>
                </a:cubicBezTo>
                <a:cubicBezTo>
                  <a:pt x="24473" y="30780"/>
                  <a:pt x="24505" y="29286"/>
                  <a:pt x="24730" y="27791"/>
                </a:cubicBezTo>
                <a:cubicBezTo>
                  <a:pt x="24833" y="27106"/>
                  <a:pt x="25001" y="26434"/>
                  <a:pt x="25140" y="25756"/>
                </a:cubicBezTo>
                <a:cubicBezTo>
                  <a:pt x="25158" y="25705"/>
                  <a:pt x="25189" y="25647"/>
                  <a:pt x="25096" y="25647"/>
                </a:cubicBezTo>
                <a:cubicBezTo>
                  <a:pt x="25094" y="25647"/>
                  <a:pt x="25091" y="25647"/>
                  <a:pt x="25089" y="25647"/>
                </a:cubicBezTo>
                <a:cubicBezTo>
                  <a:pt x="24107" y="27028"/>
                  <a:pt x="23381" y="28535"/>
                  <a:pt x="22881" y="30153"/>
                </a:cubicBezTo>
                <a:cubicBezTo>
                  <a:pt x="22602" y="31057"/>
                  <a:pt x="22375" y="31961"/>
                  <a:pt x="22569" y="32926"/>
                </a:cubicBezTo>
                <a:cubicBezTo>
                  <a:pt x="22807" y="34108"/>
                  <a:pt x="23068" y="35274"/>
                  <a:pt x="23800" y="36273"/>
                </a:cubicBezTo>
                <a:cubicBezTo>
                  <a:pt x="23826" y="36308"/>
                  <a:pt x="23880" y="36350"/>
                  <a:pt x="23827" y="36401"/>
                </a:cubicBezTo>
                <a:cubicBezTo>
                  <a:pt x="22763" y="35647"/>
                  <a:pt x="21895" y="34702"/>
                  <a:pt x="21110" y="33669"/>
                </a:cubicBezTo>
                <a:cubicBezTo>
                  <a:pt x="20459" y="32812"/>
                  <a:pt x="19826" y="31943"/>
                  <a:pt x="19212" y="31059"/>
                </a:cubicBezTo>
                <a:cubicBezTo>
                  <a:pt x="19168" y="30997"/>
                  <a:pt x="19066" y="30934"/>
                  <a:pt x="19183" y="30839"/>
                </a:cubicBezTo>
                <a:cubicBezTo>
                  <a:pt x="19521" y="30560"/>
                  <a:pt x="19710" y="30175"/>
                  <a:pt x="19912" y="29800"/>
                </a:cubicBezTo>
                <a:cubicBezTo>
                  <a:pt x="20391" y="28916"/>
                  <a:pt x="20863" y="28029"/>
                  <a:pt x="21464" y="27218"/>
                </a:cubicBezTo>
                <a:cubicBezTo>
                  <a:pt x="21761" y="26819"/>
                  <a:pt x="22047" y="26413"/>
                  <a:pt x="22265" y="25961"/>
                </a:cubicBezTo>
                <a:cubicBezTo>
                  <a:pt x="22644" y="25173"/>
                  <a:pt x="22802" y="24329"/>
                  <a:pt x="22938" y="23477"/>
                </a:cubicBezTo>
                <a:cubicBezTo>
                  <a:pt x="23079" y="22606"/>
                  <a:pt x="23070" y="21743"/>
                  <a:pt x="22838" y="20873"/>
                </a:cubicBezTo>
                <a:cubicBezTo>
                  <a:pt x="22446" y="21615"/>
                  <a:pt x="21874" y="22210"/>
                  <a:pt x="21324" y="22829"/>
                </a:cubicBezTo>
                <a:cubicBezTo>
                  <a:pt x="20435" y="23830"/>
                  <a:pt x="19872" y="25017"/>
                  <a:pt x="19578" y="26321"/>
                </a:cubicBezTo>
                <a:cubicBezTo>
                  <a:pt x="19374" y="27235"/>
                  <a:pt x="19439" y="28179"/>
                  <a:pt x="19322" y="29105"/>
                </a:cubicBezTo>
                <a:cubicBezTo>
                  <a:pt x="19254" y="29642"/>
                  <a:pt x="19112" y="30159"/>
                  <a:pt x="18988" y="30726"/>
                </a:cubicBezTo>
                <a:cubicBezTo>
                  <a:pt x="18796" y="30448"/>
                  <a:pt x="18627" y="30209"/>
                  <a:pt x="18465" y="29966"/>
                </a:cubicBezTo>
                <a:cubicBezTo>
                  <a:pt x="17232" y="28116"/>
                  <a:pt x="16063" y="26225"/>
                  <a:pt x="14929" y="24312"/>
                </a:cubicBezTo>
                <a:cubicBezTo>
                  <a:pt x="14760" y="24027"/>
                  <a:pt x="14758" y="24029"/>
                  <a:pt x="15085" y="23915"/>
                </a:cubicBezTo>
                <a:cubicBezTo>
                  <a:pt x="15227" y="23866"/>
                  <a:pt x="15370" y="23818"/>
                  <a:pt x="15512" y="23767"/>
                </a:cubicBezTo>
                <a:cubicBezTo>
                  <a:pt x="16327" y="23472"/>
                  <a:pt x="17133" y="23164"/>
                  <a:pt x="17711" y="22469"/>
                </a:cubicBezTo>
                <a:cubicBezTo>
                  <a:pt x="18209" y="21871"/>
                  <a:pt x="18498" y="21162"/>
                  <a:pt x="18790" y="20455"/>
                </a:cubicBezTo>
                <a:cubicBezTo>
                  <a:pt x="19190" y="19481"/>
                  <a:pt x="19255" y="18437"/>
                  <a:pt x="19428" y="17414"/>
                </a:cubicBezTo>
                <a:cubicBezTo>
                  <a:pt x="19667" y="16005"/>
                  <a:pt x="20066" y="14644"/>
                  <a:pt x="20789" y="13397"/>
                </a:cubicBezTo>
                <a:cubicBezTo>
                  <a:pt x="20907" y="13195"/>
                  <a:pt x="21039" y="13000"/>
                  <a:pt x="21164" y="12801"/>
                </a:cubicBezTo>
                <a:lnTo>
                  <a:pt x="21164" y="12801"/>
                </a:lnTo>
                <a:cubicBezTo>
                  <a:pt x="21040" y="12826"/>
                  <a:pt x="20947" y="12887"/>
                  <a:pt x="20862" y="12956"/>
                </a:cubicBezTo>
                <a:cubicBezTo>
                  <a:pt x="19258" y="14242"/>
                  <a:pt x="18234" y="15930"/>
                  <a:pt x="17558" y="17838"/>
                </a:cubicBezTo>
                <a:cubicBezTo>
                  <a:pt x="17207" y="18833"/>
                  <a:pt x="16972" y="19869"/>
                  <a:pt x="16640" y="20872"/>
                </a:cubicBezTo>
                <a:cubicBezTo>
                  <a:pt x="16280" y="21958"/>
                  <a:pt x="15663" y="22900"/>
                  <a:pt x="14882" y="23736"/>
                </a:cubicBezTo>
                <a:cubicBezTo>
                  <a:pt x="14816" y="23807"/>
                  <a:pt x="14765" y="23842"/>
                  <a:pt x="14719" y="23842"/>
                </a:cubicBezTo>
                <a:cubicBezTo>
                  <a:pt x="14665" y="23842"/>
                  <a:pt x="14618" y="23791"/>
                  <a:pt x="14562" y="23690"/>
                </a:cubicBezTo>
                <a:cubicBezTo>
                  <a:pt x="14057" y="22791"/>
                  <a:pt x="13543" y="21896"/>
                  <a:pt x="13026" y="21005"/>
                </a:cubicBezTo>
                <a:cubicBezTo>
                  <a:pt x="12936" y="20851"/>
                  <a:pt x="13007" y="20799"/>
                  <a:pt x="13119" y="20713"/>
                </a:cubicBezTo>
                <a:cubicBezTo>
                  <a:pt x="13725" y="20240"/>
                  <a:pt x="14299" y="19738"/>
                  <a:pt x="14601" y="19000"/>
                </a:cubicBezTo>
                <a:cubicBezTo>
                  <a:pt x="14701" y="18760"/>
                  <a:pt x="14854" y="18555"/>
                  <a:pt x="15026" y="18358"/>
                </a:cubicBezTo>
                <a:cubicBezTo>
                  <a:pt x="15411" y="17915"/>
                  <a:pt x="15777" y="17456"/>
                  <a:pt x="16009" y="16907"/>
                </a:cubicBezTo>
                <a:cubicBezTo>
                  <a:pt x="16323" y="16160"/>
                  <a:pt x="16319" y="15373"/>
                  <a:pt x="16253" y="14595"/>
                </a:cubicBezTo>
                <a:cubicBezTo>
                  <a:pt x="16171" y="13609"/>
                  <a:pt x="16287" y="12664"/>
                  <a:pt x="16619" y="11738"/>
                </a:cubicBezTo>
                <a:cubicBezTo>
                  <a:pt x="16657" y="11634"/>
                  <a:pt x="16730" y="11532"/>
                  <a:pt x="16688" y="11403"/>
                </a:cubicBezTo>
                <a:lnTo>
                  <a:pt x="16688" y="11403"/>
                </a:lnTo>
                <a:cubicBezTo>
                  <a:pt x="16565" y="11436"/>
                  <a:pt x="16503" y="11540"/>
                  <a:pt x="16424" y="11620"/>
                </a:cubicBezTo>
                <a:cubicBezTo>
                  <a:pt x="15779" y="12285"/>
                  <a:pt x="15360" y="13105"/>
                  <a:pt x="14873" y="13879"/>
                </a:cubicBezTo>
                <a:cubicBezTo>
                  <a:pt x="14060" y="15168"/>
                  <a:pt x="13482" y="16526"/>
                  <a:pt x="13430" y="18085"/>
                </a:cubicBezTo>
                <a:cubicBezTo>
                  <a:pt x="13407" y="18780"/>
                  <a:pt x="13201" y="19452"/>
                  <a:pt x="12807" y="20046"/>
                </a:cubicBezTo>
                <a:cubicBezTo>
                  <a:pt x="12725" y="20168"/>
                  <a:pt x="12682" y="20229"/>
                  <a:pt x="12642" y="20229"/>
                </a:cubicBezTo>
                <a:cubicBezTo>
                  <a:pt x="12602" y="20229"/>
                  <a:pt x="12565" y="20165"/>
                  <a:pt x="12495" y="20036"/>
                </a:cubicBezTo>
                <a:cubicBezTo>
                  <a:pt x="12120" y="19349"/>
                  <a:pt x="11749" y="18661"/>
                  <a:pt x="11380" y="17970"/>
                </a:cubicBezTo>
                <a:cubicBezTo>
                  <a:pt x="11297" y="17814"/>
                  <a:pt x="11188" y="17666"/>
                  <a:pt x="11159" y="17487"/>
                </a:cubicBezTo>
                <a:cubicBezTo>
                  <a:pt x="11073" y="16960"/>
                  <a:pt x="11004" y="16431"/>
                  <a:pt x="10994" y="15898"/>
                </a:cubicBezTo>
                <a:cubicBezTo>
                  <a:pt x="10967" y="14365"/>
                  <a:pt x="11095" y="12844"/>
                  <a:pt x="11368" y="11336"/>
                </a:cubicBezTo>
                <a:cubicBezTo>
                  <a:pt x="11730" y="9335"/>
                  <a:pt x="12571" y="7606"/>
                  <a:pt x="14253" y="6369"/>
                </a:cubicBezTo>
                <a:cubicBezTo>
                  <a:pt x="14549" y="6151"/>
                  <a:pt x="14834" y="5918"/>
                  <a:pt x="15170" y="5656"/>
                </a:cubicBezTo>
                <a:lnTo>
                  <a:pt x="15170" y="5656"/>
                </a:lnTo>
                <a:cubicBezTo>
                  <a:pt x="15029" y="5666"/>
                  <a:pt x="14949" y="5666"/>
                  <a:pt x="14871" y="5677"/>
                </a:cubicBezTo>
                <a:cubicBezTo>
                  <a:pt x="13984" y="5818"/>
                  <a:pt x="13191" y="6182"/>
                  <a:pt x="12474" y="6716"/>
                </a:cubicBezTo>
                <a:cubicBezTo>
                  <a:pt x="11341" y="7560"/>
                  <a:pt x="10453" y="8636"/>
                  <a:pt x="9658" y="9789"/>
                </a:cubicBezTo>
                <a:cubicBezTo>
                  <a:pt x="9077" y="10631"/>
                  <a:pt x="8895" y="11589"/>
                  <a:pt x="8946" y="12603"/>
                </a:cubicBezTo>
                <a:cubicBezTo>
                  <a:pt x="8965" y="12967"/>
                  <a:pt x="9025" y="13326"/>
                  <a:pt x="9036" y="13694"/>
                </a:cubicBezTo>
                <a:cubicBezTo>
                  <a:pt x="8009" y="12165"/>
                  <a:pt x="7030" y="10622"/>
                  <a:pt x="6920" y="8707"/>
                </a:cubicBezTo>
                <a:cubicBezTo>
                  <a:pt x="6867" y="7787"/>
                  <a:pt x="6971" y="6916"/>
                  <a:pt x="7599" y="6179"/>
                </a:cubicBezTo>
                <a:cubicBezTo>
                  <a:pt x="7731" y="6024"/>
                  <a:pt x="7838" y="5847"/>
                  <a:pt x="7953" y="5678"/>
                </a:cubicBezTo>
                <a:cubicBezTo>
                  <a:pt x="8150" y="5388"/>
                  <a:pt x="8294" y="5079"/>
                  <a:pt x="8323" y="4720"/>
                </a:cubicBezTo>
                <a:cubicBezTo>
                  <a:pt x="8407" y="3683"/>
                  <a:pt x="8443" y="2644"/>
                  <a:pt x="8488" y="1606"/>
                </a:cubicBezTo>
                <a:cubicBezTo>
                  <a:pt x="8492" y="1510"/>
                  <a:pt x="8574" y="1396"/>
                  <a:pt x="8428" y="1334"/>
                </a:cubicBezTo>
                <a:cubicBezTo>
                  <a:pt x="7885" y="1947"/>
                  <a:pt x="7374" y="2585"/>
                  <a:pt x="6844" y="3207"/>
                </a:cubicBezTo>
                <a:cubicBezTo>
                  <a:pt x="6014" y="4178"/>
                  <a:pt x="5754" y="5272"/>
                  <a:pt x="5962" y="6512"/>
                </a:cubicBezTo>
                <a:cubicBezTo>
                  <a:pt x="6082" y="7226"/>
                  <a:pt x="6171" y="7946"/>
                  <a:pt x="6282" y="8730"/>
                </a:cubicBezTo>
                <a:cubicBezTo>
                  <a:pt x="6064" y="8473"/>
                  <a:pt x="5921" y="8241"/>
                  <a:pt x="5783" y="8005"/>
                </a:cubicBezTo>
                <a:cubicBezTo>
                  <a:pt x="5342" y="7254"/>
                  <a:pt x="4918" y="6494"/>
                  <a:pt x="4285" y="5874"/>
                </a:cubicBezTo>
                <a:cubicBezTo>
                  <a:pt x="3795" y="5394"/>
                  <a:pt x="3393" y="4839"/>
                  <a:pt x="3025" y="4258"/>
                </a:cubicBezTo>
                <a:cubicBezTo>
                  <a:pt x="2291" y="3101"/>
                  <a:pt x="1940" y="1855"/>
                  <a:pt x="2120" y="478"/>
                </a:cubicBezTo>
                <a:cubicBezTo>
                  <a:pt x="2140" y="329"/>
                  <a:pt x="2217" y="177"/>
                  <a:pt x="21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9" name="Google Shape;659;p24"/>
          <p:cNvSpPr/>
          <p:nvPr/>
        </p:nvSpPr>
        <p:spPr>
          <a:xfrm rot="-1823262">
            <a:off x="-30092" y="32679"/>
            <a:ext cx="856270" cy="620836"/>
          </a:xfrm>
          <a:custGeom>
            <a:rect b="b" l="l" r="r" t="t"/>
            <a:pathLst>
              <a:path extrusionOk="0" h="27161" w="37461">
                <a:moveTo>
                  <a:pt x="28183" y="0"/>
                </a:moveTo>
                <a:cubicBezTo>
                  <a:pt x="27566" y="0"/>
                  <a:pt x="26949" y="49"/>
                  <a:pt x="26335" y="148"/>
                </a:cubicBezTo>
                <a:cubicBezTo>
                  <a:pt x="25104" y="345"/>
                  <a:pt x="23889" y="627"/>
                  <a:pt x="22667" y="871"/>
                </a:cubicBezTo>
                <a:cubicBezTo>
                  <a:pt x="20006" y="1403"/>
                  <a:pt x="17315" y="1628"/>
                  <a:pt x="14605" y="1662"/>
                </a:cubicBezTo>
                <a:cubicBezTo>
                  <a:pt x="14589" y="1662"/>
                  <a:pt x="14572" y="1662"/>
                  <a:pt x="14556" y="1662"/>
                </a:cubicBezTo>
                <a:cubicBezTo>
                  <a:pt x="14152" y="1662"/>
                  <a:pt x="13753" y="1600"/>
                  <a:pt x="13351" y="1600"/>
                </a:cubicBezTo>
                <a:cubicBezTo>
                  <a:pt x="13289" y="1600"/>
                  <a:pt x="13227" y="1602"/>
                  <a:pt x="13165" y="1605"/>
                </a:cubicBezTo>
                <a:cubicBezTo>
                  <a:pt x="13075" y="1610"/>
                  <a:pt x="12985" y="1612"/>
                  <a:pt x="12895" y="1612"/>
                </a:cubicBezTo>
                <a:cubicBezTo>
                  <a:pt x="12478" y="1612"/>
                  <a:pt x="12062" y="1566"/>
                  <a:pt x="11647" y="1537"/>
                </a:cubicBezTo>
                <a:cubicBezTo>
                  <a:pt x="10031" y="1430"/>
                  <a:pt x="8424" y="1225"/>
                  <a:pt x="6816" y="1041"/>
                </a:cubicBezTo>
                <a:cubicBezTo>
                  <a:pt x="6406" y="994"/>
                  <a:pt x="5994" y="954"/>
                  <a:pt x="5582" y="954"/>
                </a:cubicBezTo>
                <a:cubicBezTo>
                  <a:pt x="5363" y="954"/>
                  <a:pt x="5144" y="966"/>
                  <a:pt x="4925" y="993"/>
                </a:cubicBezTo>
                <a:cubicBezTo>
                  <a:pt x="3548" y="1163"/>
                  <a:pt x="2543" y="1937"/>
                  <a:pt x="1780" y="3039"/>
                </a:cubicBezTo>
                <a:cubicBezTo>
                  <a:pt x="570" y="4782"/>
                  <a:pt x="55" y="6745"/>
                  <a:pt x="27" y="8849"/>
                </a:cubicBezTo>
                <a:cubicBezTo>
                  <a:pt x="13" y="8993"/>
                  <a:pt x="57" y="9139"/>
                  <a:pt x="0" y="9278"/>
                </a:cubicBezTo>
                <a:lnTo>
                  <a:pt x="0" y="10774"/>
                </a:lnTo>
                <a:cubicBezTo>
                  <a:pt x="60" y="10943"/>
                  <a:pt x="12" y="11118"/>
                  <a:pt x="28" y="11289"/>
                </a:cubicBezTo>
                <a:cubicBezTo>
                  <a:pt x="21" y="11779"/>
                  <a:pt x="36" y="12269"/>
                  <a:pt x="103" y="12751"/>
                </a:cubicBezTo>
                <a:cubicBezTo>
                  <a:pt x="322" y="14355"/>
                  <a:pt x="747" y="15902"/>
                  <a:pt x="1380" y="17394"/>
                </a:cubicBezTo>
                <a:cubicBezTo>
                  <a:pt x="2089" y="19069"/>
                  <a:pt x="3068" y="20565"/>
                  <a:pt x="4362" y="21843"/>
                </a:cubicBezTo>
                <a:cubicBezTo>
                  <a:pt x="5213" y="22683"/>
                  <a:pt x="6168" y="23398"/>
                  <a:pt x="7190" y="24023"/>
                </a:cubicBezTo>
                <a:cubicBezTo>
                  <a:pt x="8718" y="24957"/>
                  <a:pt x="10354" y="25649"/>
                  <a:pt x="12069" y="26155"/>
                </a:cubicBezTo>
                <a:cubicBezTo>
                  <a:pt x="14046" y="26739"/>
                  <a:pt x="16056" y="27134"/>
                  <a:pt x="18127" y="27134"/>
                </a:cubicBezTo>
                <a:cubicBezTo>
                  <a:pt x="18164" y="27134"/>
                  <a:pt x="18202" y="27134"/>
                  <a:pt x="18239" y="27133"/>
                </a:cubicBezTo>
                <a:cubicBezTo>
                  <a:pt x="18270" y="27136"/>
                  <a:pt x="18300" y="27137"/>
                  <a:pt x="18331" y="27137"/>
                </a:cubicBezTo>
                <a:cubicBezTo>
                  <a:pt x="18410" y="27137"/>
                  <a:pt x="18490" y="27131"/>
                  <a:pt x="18569" y="27131"/>
                </a:cubicBezTo>
                <a:cubicBezTo>
                  <a:pt x="18647" y="27131"/>
                  <a:pt x="18725" y="27137"/>
                  <a:pt x="18802" y="27160"/>
                </a:cubicBezTo>
                <a:lnTo>
                  <a:pt x="20404" y="27160"/>
                </a:lnTo>
                <a:cubicBezTo>
                  <a:pt x="20477" y="27136"/>
                  <a:pt x="20551" y="27130"/>
                  <a:pt x="20626" y="27130"/>
                </a:cubicBezTo>
                <a:cubicBezTo>
                  <a:pt x="20703" y="27130"/>
                  <a:pt x="20780" y="27137"/>
                  <a:pt x="20857" y="27137"/>
                </a:cubicBezTo>
                <a:cubicBezTo>
                  <a:pt x="20886" y="27137"/>
                  <a:pt x="20914" y="27136"/>
                  <a:pt x="20943" y="27133"/>
                </a:cubicBezTo>
                <a:lnTo>
                  <a:pt x="21304" y="27133"/>
                </a:lnTo>
                <a:cubicBezTo>
                  <a:pt x="21369" y="27134"/>
                  <a:pt x="21433" y="27134"/>
                  <a:pt x="21498" y="27134"/>
                </a:cubicBezTo>
                <a:cubicBezTo>
                  <a:pt x="21985" y="27134"/>
                  <a:pt x="22473" y="27119"/>
                  <a:pt x="22954" y="27063"/>
                </a:cubicBezTo>
                <a:cubicBezTo>
                  <a:pt x="24836" y="26847"/>
                  <a:pt x="26672" y="26430"/>
                  <a:pt x="28448" y="25760"/>
                </a:cubicBezTo>
                <a:cubicBezTo>
                  <a:pt x="30770" y="24885"/>
                  <a:pt x="32862" y="23660"/>
                  <a:pt x="34536" y="21792"/>
                </a:cubicBezTo>
                <a:cubicBezTo>
                  <a:pt x="35482" y="20738"/>
                  <a:pt x="36199" y="19550"/>
                  <a:pt x="36667" y="18215"/>
                </a:cubicBezTo>
                <a:cubicBezTo>
                  <a:pt x="37098" y="16984"/>
                  <a:pt x="37372" y="15725"/>
                  <a:pt x="37399" y="14409"/>
                </a:cubicBezTo>
                <a:cubicBezTo>
                  <a:pt x="37421" y="13333"/>
                  <a:pt x="37461" y="12254"/>
                  <a:pt x="37345" y="11187"/>
                </a:cubicBezTo>
                <a:cubicBezTo>
                  <a:pt x="37090" y="8842"/>
                  <a:pt x="36386" y="6630"/>
                  <a:pt x="35186" y="4590"/>
                </a:cubicBezTo>
                <a:cubicBezTo>
                  <a:pt x="34337" y="3145"/>
                  <a:pt x="33273" y="1894"/>
                  <a:pt x="31841" y="987"/>
                </a:cubicBezTo>
                <a:cubicBezTo>
                  <a:pt x="31149" y="548"/>
                  <a:pt x="30418" y="184"/>
                  <a:pt x="29603" y="86"/>
                </a:cubicBezTo>
                <a:cubicBezTo>
                  <a:pt x="29131" y="29"/>
                  <a:pt x="28657" y="0"/>
                  <a:pt x="281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4"/>
          <p:cNvSpPr/>
          <p:nvPr/>
        </p:nvSpPr>
        <p:spPr>
          <a:xfrm rot="-5400000">
            <a:off x="7556875" y="4256325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p24"/>
          <p:cNvGrpSpPr/>
          <p:nvPr/>
        </p:nvGrpSpPr>
        <p:grpSpPr>
          <a:xfrm>
            <a:off x="-258916" y="-41683"/>
            <a:ext cx="9602235" cy="5231929"/>
            <a:chOff x="-258916" y="-41683"/>
            <a:chExt cx="9602235" cy="5231929"/>
          </a:xfrm>
        </p:grpSpPr>
        <p:sp>
          <p:nvSpPr>
            <p:cNvPr id="662" name="Google Shape;662;p24"/>
            <p:cNvSpPr/>
            <p:nvPr/>
          </p:nvSpPr>
          <p:spPr>
            <a:xfrm rot="2223107">
              <a:off x="25581" y="3830307"/>
              <a:ext cx="847984" cy="1228489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 rot="-9170832">
              <a:off x="8261782" y="84112"/>
              <a:ext cx="847951" cy="1228450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7" name="Google Shape;667;p25"/>
          <p:cNvGrpSpPr/>
          <p:nvPr/>
        </p:nvGrpSpPr>
        <p:grpSpPr>
          <a:xfrm rot="2322745">
            <a:off x="95339" y="4434273"/>
            <a:ext cx="814383" cy="590964"/>
            <a:chOff x="3696700" y="1356100"/>
            <a:chExt cx="563350" cy="408800"/>
          </a:xfrm>
        </p:grpSpPr>
        <p:sp>
          <p:nvSpPr>
            <p:cNvPr id="668" name="Google Shape;668;p25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25"/>
          <p:cNvGrpSpPr/>
          <p:nvPr/>
        </p:nvGrpSpPr>
        <p:grpSpPr>
          <a:xfrm>
            <a:off x="100275" y="156308"/>
            <a:ext cx="8943459" cy="508241"/>
            <a:chOff x="100275" y="156308"/>
            <a:chExt cx="8943459" cy="508241"/>
          </a:xfrm>
        </p:grpSpPr>
        <p:sp>
          <p:nvSpPr>
            <p:cNvPr id="671" name="Google Shape;671;p25"/>
            <p:cNvSpPr/>
            <p:nvPr/>
          </p:nvSpPr>
          <p:spPr>
            <a:xfrm>
              <a:off x="100275" y="156308"/>
              <a:ext cx="554309" cy="508241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8489425" y="156308"/>
              <a:ext cx="554309" cy="508241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4072059" y="4540344"/>
            <a:ext cx="999881" cy="508231"/>
            <a:chOff x="4602600" y="1971625"/>
            <a:chExt cx="921125" cy="468200"/>
          </a:xfrm>
        </p:grpSpPr>
        <p:sp>
          <p:nvSpPr>
            <p:cNvPr id="674" name="Google Shape;674;p25"/>
            <p:cNvSpPr/>
            <p:nvPr/>
          </p:nvSpPr>
          <p:spPr>
            <a:xfrm>
              <a:off x="4602600" y="2140925"/>
              <a:ext cx="459825" cy="298900"/>
            </a:xfrm>
            <a:custGeom>
              <a:rect b="b" l="l" r="r" t="t"/>
              <a:pathLst>
                <a:path extrusionOk="0" h="11956" w="18393">
                  <a:moveTo>
                    <a:pt x="3659" y="1"/>
                  </a:moveTo>
                  <a:cubicBezTo>
                    <a:pt x="7266" y="4729"/>
                    <a:pt x="11810" y="8260"/>
                    <a:pt x="17290" y="10611"/>
                  </a:cubicBezTo>
                  <a:cubicBezTo>
                    <a:pt x="14145" y="9702"/>
                    <a:pt x="10995" y="9246"/>
                    <a:pt x="7835" y="9246"/>
                  </a:cubicBezTo>
                  <a:cubicBezTo>
                    <a:pt x="5230" y="9246"/>
                    <a:pt x="2620" y="9556"/>
                    <a:pt x="1" y="10178"/>
                  </a:cubicBezTo>
                  <a:cubicBezTo>
                    <a:pt x="3528" y="11361"/>
                    <a:pt x="7083" y="11956"/>
                    <a:pt x="10666" y="11956"/>
                  </a:cubicBezTo>
                  <a:cubicBezTo>
                    <a:pt x="13221" y="11956"/>
                    <a:pt x="15790" y="11653"/>
                    <a:pt x="18373" y="11047"/>
                  </a:cubicBezTo>
                  <a:cubicBezTo>
                    <a:pt x="18392" y="10982"/>
                    <a:pt x="18341" y="10961"/>
                    <a:pt x="18302" y="10931"/>
                  </a:cubicBezTo>
                  <a:cubicBezTo>
                    <a:pt x="18122" y="10854"/>
                    <a:pt x="18089" y="10699"/>
                    <a:pt x="18069" y="10524"/>
                  </a:cubicBezTo>
                  <a:cubicBezTo>
                    <a:pt x="18049" y="10355"/>
                    <a:pt x="18033" y="10166"/>
                    <a:pt x="17794" y="10151"/>
                  </a:cubicBezTo>
                  <a:cubicBezTo>
                    <a:pt x="17773" y="10135"/>
                    <a:pt x="17748" y="10124"/>
                    <a:pt x="17733" y="10104"/>
                  </a:cubicBezTo>
                  <a:cubicBezTo>
                    <a:pt x="16295" y="8331"/>
                    <a:pt x="14686" y="6726"/>
                    <a:pt x="12921" y="5279"/>
                  </a:cubicBezTo>
                  <a:cubicBezTo>
                    <a:pt x="10584" y="3362"/>
                    <a:pt x="8004" y="1839"/>
                    <a:pt x="5245" y="611"/>
                  </a:cubicBezTo>
                  <a:cubicBezTo>
                    <a:pt x="4729" y="380"/>
                    <a:pt x="4210" y="155"/>
                    <a:pt x="3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5065400" y="2115600"/>
              <a:ext cx="347825" cy="301100"/>
            </a:xfrm>
            <a:custGeom>
              <a:rect b="b" l="l" r="r" t="t"/>
              <a:pathLst>
                <a:path extrusionOk="0" h="12044" w="13913">
                  <a:moveTo>
                    <a:pt x="13845" y="0"/>
                  </a:moveTo>
                  <a:cubicBezTo>
                    <a:pt x="13762" y="0"/>
                    <a:pt x="13705" y="23"/>
                    <a:pt x="13649" y="49"/>
                  </a:cubicBezTo>
                  <a:cubicBezTo>
                    <a:pt x="11417" y="1113"/>
                    <a:pt x="9328" y="2405"/>
                    <a:pt x="7374" y="3917"/>
                  </a:cubicBezTo>
                  <a:cubicBezTo>
                    <a:pt x="5943" y="5023"/>
                    <a:pt x="4631" y="6258"/>
                    <a:pt x="3409" y="7590"/>
                  </a:cubicBezTo>
                  <a:cubicBezTo>
                    <a:pt x="2446" y="8639"/>
                    <a:pt x="1561" y="9749"/>
                    <a:pt x="718" y="10894"/>
                  </a:cubicBezTo>
                  <a:cubicBezTo>
                    <a:pt x="613" y="10935"/>
                    <a:pt x="561" y="11029"/>
                    <a:pt x="507" y="11117"/>
                  </a:cubicBezTo>
                  <a:cubicBezTo>
                    <a:pt x="491" y="11142"/>
                    <a:pt x="478" y="11151"/>
                    <a:pt x="466" y="11151"/>
                  </a:cubicBezTo>
                  <a:cubicBezTo>
                    <a:pt x="451" y="11151"/>
                    <a:pt x="437" y="11138"/>
                    <a:pt x="420" y="11124"/>
                  </a:cubicBezTo>
                  <a:cubicBezTo>
                    <a:pt x="396" y="11120"/>
                    <a:pt x="373" y="11118"/>
                    <a:pt x="351" y="11118"/>
                  </a:cubicBezTo>
                  <a:cubicBezTo>
                    <a:pt x="199" y="11118"/>
                    <a:pt x="75" y="11207"/>
                    <a:pt x="115" y="11344"/>
                  </a:cubicBezTo>
                  <a:cubicBezTo>
                    <a:pt x="178" y="11569"/>
                    <a:pt x="66" y="11711"/>
                    <a:pt x="0" y="11882"/>
                  </a:cubicBezTo>
                  <a:cubicBezTo>
                    <a:pt x="0" y="11963"/>
                    <a:pt x="47" y="12000"/>
                    <a:pt x="123" y="12007"/>
                  </a:cubicBezTo>
                  <a:cubicBezTo>
                    <a:pt x="169" y="12002"/>
                    <a:pt x="213" y="11998"/>
                    <a:pt x="258" y="11998"/>
                  </a:cubicBezTo>
                  <a:cubicBezTo>
                    <a:pt x="306" y="11998"/>
                    <a:pt x="355" y="12003"/>
                    <a:pt x="407" y="12020"/>
                  </a:cubicBezTo>
                  <a:cubicBezTo>
                    <a:pt x="452" y="12036"/>
                    <a:pt x="501" y="12043"/>
                    <a:pt x="550" y="12043"/>
                  </a:cubicBezTo>
                  <a:cubicBezTo>
                    <a:pt x="805" y="12043"/>
                    <a:pt x="1091" y="11850"/>
                    <a:pt x="1174" y="11603"/>
                  </a:cubicBezTo>
                  <a:cubicBezTo>
                    <a:pt x="1205" y="11532"/>
                    <a:pt x="977" y="11622"/>
                    <a:pt x="1103" y="11490"/>
                  </a:cubicBezTo>
                  <a:cubicBezTo>
                    <a:pt x="1400" y="11331"/>
                    <a:pt x="1699" y="11173"/>
                    <a:pt x="1995" y="11010"/>
                  </a:cubicBezTo>
                  <a:cubicBezTo>
                    <a:pt x="4599" y="9573"/>
                    <a:pt x="6998" y="7855"/>
                    <a:pt x="9135" y="5781"/>
                  </a:cubicBezTo>
                  <a:cubicBezTo>
                    <a:pt x="10676" y="4286"/>
                    <a:pt x="12059" y="2655"/>
                    <a:pt x="13303" y="907"/>
                  </a:cubicBezTo>
                  <a:cubicBezTo>
                    <a:pt x="13514" y="611"/>
                    <a:pt x="13710" y="305"/>
                    <a:pt x="13913" y="5"/>
                  </a:cubicBezTo>
                  <a:cubicBezTo>
                    <a:pt x="13888" y="1"/>
                    <a:pt x="13866" y="0"/>
                    <a:pt x="13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4910325" y="1981475"/>
              <a:ext cx="155025" cy="434550"/>
            </a:xfrm>
            <a:custGeom>
              <a:rect b="b" l="l" r="r" t="t"/>
              <a:pathLst>
                <a:path extrusionOk="0" h="17382" w="6201">
                  <a:moveTo>
                    <a:pt x="143" y="0"/>
                  </a:moveTo>
                  <a:cubicBezTo>
                    <a:pt x="0" y="37"/>
                    <a:pt x="77" y="135"/>
                    <a:pt x="83" y="213"/>
                  </a:cubicBezTo>
                  <a:cubicBezTo>
                    <a:pt x="101" y="443"/>
                    <a:pt x="120" y="672"/>
                    <a:pt x="137" y="902"/>
                  </a:cubicBezTo>
                  <a:cubicBezTo>
                    <a:pt x="258" y="2575"/>
                    <a:pt x="545" y="4222"/>
                    <a:pt x="920" y="5854"/>
                  </a:cubicBezTo>
                  <a:cubicBezTo>
                    <a:pt x="1737" y="9404"/>
                    <a:pt x="3166" y="12700"/>
                    <a:pt x="5076" y="15795"/>
                  </a:cubicBezTo>
                  <a:cubicBezTo>
                    <a:pt x="5223" y="16032"/>
                    <a:pt x="5439" y="16235"/>
                    <a:pt x="5485" y="16529"/>
                  </a:cubicBezTo>
                  <a:cubicBezTo>
                    <a:pt x="5639" y="16615"/>
                    <a:pt x="5703" y="16751"/>
                    <a:pt x="5699" y="16923"/>
                  </a:cubicBezTo>
                  <a:cubicBezTo>
                    <a:pt x="5695" y="17130"/>
                    <a:pt x="5747" y="17304"/>
                    <a:pt x="5966" y="17381"/>
                  </a:cubicBezTo>
                  <a:cubicBezTo>
                    <a:pt x="6056" y="17346"/>
                    <a:pt x="6176" y="17356"/>
                    <a:pt x="6183" y="17208"/>
                  </a:cubicBezTo>
                  <a:cubicBezTo>
                    <a:pt x="6201" y="16890"/>
                    <a:pt x="6160" y="16576"/>
                    <a:pt x="6126" y="16261"/>
                  </a:cubicBezTo>
                  <a:cubicBezTo>
                    <a:pt x="6065" y="16234"/>
                    <a:pt x="6075" y="16175"/>
                    <a:pt x="6068" y="16124"/>
                  </a:cubicBezTo>
                  <a:cubicBezTo>
                    <a:pt x="6001" y="15579"/>
                    <a:pt x="5938" y="15034"/>
                    <a:pt x="5863" y="14490"/>
                  </a:cubicBezTo>
                  <a:cubicBezTo>
                    <a:pt x="5584" y="12475"/>
                    <a:pt x="5131" y="10498"/>
                    <a:pt x="4485" y="8570"/>
                  </a:cubicBezTo>
                  <a:cubicBezTo>
                    <a:pt x="3454" y="5504"/>
                    <a:pt x="1990" y="2655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5066725" y="2350525"/>
              <a:ext cx="457000" cy="77125"/>
            </a:xfrm>
            <a:custGeom>
              <a:rect b="b" l="l" r="r" t="t"/>
              <a:pathLst>
                <a:path extrusionOk="0" h="3085" w="18280">
                  <a:moveTo>
                    <a:pt x="12835" y="0"/>
                  </a:moveTo>
                  <a:cubicBezTo>
                    <a:pt x="11760" y="0"/>
                    <a:pt x="10686" y="47"/>
                    <a:pt x="9613" y="156"/>
                  </a:cubicBezTo>
                  <a:cubicBezTo>
                    <a:pt x="8144" y="305"/>
                    <a:pt x="6695" y="553"/>
                    <a:pt x="5260" y="892"/>
                  </a:cubicBezTo>
                  <a:cubicBezTo>
                    <a:pt x="3849" y="1225"/>
                    <a:pt x="2472" y="1664"/>
                    <a:pt x="1106" y="2146"/>
                  </a:cubicBezTo>
                  <a:cubicBezTo>
                    <a:pt x="1098" y="2146"/>
                    <a:pt x="1091" y="2149"/>
                    <a:pt x="1083" y="2155"/>
                  </a:cubicBezTo>
                  <a:cubicBezTo>
                    <a:pt x="1075" y="2163"/>
                    <a:pt x="1079" y="2174"/>
                    <a:pt x="1097" y="2188"/>
                  </a:cubicBezTo>
                  <a:cubicBezTo>
                    <a:pt x="1072" y="2337"/>
                    <a:pt x="935" y="2422"/>
                    <a:pt x="836" y="2460"/>
                  </a:cubicBezTo>
                  <a:cubicBezTo>
                    <a:pt x="725" y="2501"/>
                    <a:pt x="611" y="2610"/>
                    <a:pt x="484" y="2610"/>
                  </a:cubicBezTo>
                  <a:cubicBezTo>
                    <a:pt x="424" y="2610"/>
                    <a:pt x="361" y="2586"/>
                    <a:pt x="293" y="2518"/>
                  </a:cubicBezTo>
                  <a:cubicBezTo>
                    <a:pt x="276" y="2501"/>
                    <a:pt x="259" y="2494"/>
                    <a:pt x="241" y="2494"/>
                  </a:cubicBezTo>
                  <a:cubicBezTo>
                    <a:pt x="188" y="2494"/>
                    <a:pt x="135" y="2556"/>
                    <a:pt x="80" y="2568"/>
                  </a:cubicBezTo>
                  <a:cubicBezTo>
                    <a:pt x="57" y="2596"/>
                    <a:pt x="0" y="2611"/>
                    <a:pt x="36" y="2666"/>
                  </a:cubicBezTo>
                  <a:cubicBezTo>
                    <a:pt x="141" y="2685"/>
                    <a:pt x="245" y="2707"/>
                    <a:pt x="351" y="2721"/>
                  </a:cubicBezTo>
                  <a:cubicBezTo>
                    <a:pt x="2004" y="2943"/>
                    <a:pt x="3660" y="3084"/>
                    <a:pt x="5326" y="3084"/>
                  </a:cubicBezTo>
                  <a:cubicBezTo>
                    <a:pt x="5695" y="3084"/>
                    <a:pt x="6064" y="3077"/>
                    <a:pt x="6434" y="3063"/>
                  </a:cubicBezTo>
                  <a:cubicBezTo>
                    <a:pt x="7563" y="3019"/>
                    <a:pt x="8686" y="2940"/>
                    <a:pt x="9804" y="2788"/>
                  </a:cubicBezTo>
                  <a:cubicBezTo>
                    <a:pt x="12252" y="2458"/>
                    <a:pt x="14626" y="1837"/>
                    <a:pt x="16943" y="996"/>
                  </a:cubicBezTo>
                  <a:cubicBezTo>
                    <a:pt x="17386" y="835"/>
                    <a:pt x="17829" y="675"/>
                    <a:pt x="18280" y="448"/>
                  </a:cubicBezTo>
                  <a:cubicBezTo>
                    <a:pt x="18183" y="422"/>
                    <a:pt x="18124" y="400"/>
                    <a:pt x="18063" y="391"/>
                  </a:cubicBezTo>
                  <a:cubicBezTo>
                    <a:pt x="16754" y="188"/>
                    <a:pt x="15436" y="63"/>
                    <a:pt x="14114" y="21"/>
                  </a:cubicBezTo>
                  <a:cubicBezTo>
                    <a:pt x="13688" y="8"/>
                    <a:pt x="13261" y="0"/>
                    <a:pt x="1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062175" y="1971625"/>
              <a:ext cx="122875" cy="440400"/>
            </a:xfrm>
            <a:custGeom>
              <a:rect b="b" l="l" r="r" t="t"/>
              <a:pathLst>
                <a:path extrusionOk="0" h="17616" w="4915">
                  <a:moveTo>
                    <a:pt x="4830" y="1"/>
                  </a:moveTo>
                  <a:cubicBezTo>
                    <a:pt x="4810" y="19"/>
                    <a:pt x="4785" y="31"/>
                    <a:pt x="4774" y="51"/>
                  </a:cubicBezTo>
                  <a:cubicBezTo>
                    <a:pt x="4519" y="499"/>
                    <a:pt x="4255" y="941"/>
                    <a:pt x="4015" y="1396"/>
                  </a:cubicBezTo>
                  <a:cubicBezTo>
                    <a:pt x="2437" y="4388"/>
                    <a:pt x="1270" y="7528"/>
                    <a:pt x="659" y="10862"/>
                  </a:cubicBezTo>
                  <a:cubicBezTo>
                    <a:pt x="345" y="12581"/>
                    <a:pt x="135" y="14313"/>
                    <a:pt x="100" y="16063"/>
                  </a:cubicBezTo>
                  <a:cubicBezTo>
                    <a:pt x="59" y="16397"/>
                    <a:pt x="64" y="16734"/>
                    <a:pt x="66" y="17067"/>
                  </a:cubicBezTo>
                  <a:cubicBezTo>
                    <a:pt x="66" y="17243"/>
                    <a:pt x="1" y="17457"/>
                    <a:pt x="161" y="17616"/>
                  </a:cubicBezTo>
                  <a:cubicBezTo>
                    <a:pt x="261" y="17514"/>
                    <a:pt x="405" y="17412"/>
                    <a:pt x="354" y="17260"/>
                  </a:cubicBezTo>
                  <a:cubicBezTo>
                    <a:pt x="264" y="16985"/>
                    <a:pt x="275" y="16949"/>
                    <a:pt x="584" y="16923"/>
                  </a:cubicBezTo>
                  <a:cubicBezTo>
                    <a:pt x="703" y="16844"/>
                    <a:pt x="761" y="16727"/>
                    <a:pt x="794" y="16593"/>
                  </a:cubicBezTo>
                  <a:cubicBezTo>
                    <a:pt x="847" y="16481"/>
                    <a:pt x="896" y="16367"/>
                    <a:pt x="954" y="16258"/>
                  </a:cubicBezTo>
                  <a:cubicBezTo>
                    <a:pt x="1754" y="14760"/>
                    <a:pt x="2435" y="13209"/>
                    <a:pt x="3004" y="11611"/>
                  </a:cubicBezTo>
                  <a:cubicBezTo>
                    <a:pt x="4317" y="7912"/>
                    <a:pt x="4914" y="4096"/>
                    <a:pt x="4867" y="176"/>
                  </a:cubicBezTo>
                  <a:cubicBezTo>
                    <a:pt x="4866" y="120"/>
                    <a:pt x="4893" y="54"/>
                    <a:pt x="4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5059475" y="2373200"/>
              <a:ext cx="9250" cy="44000"/>
            </a:xfrm>
            <a:custGeom>
              <a:rect b="b" l="l" r="r" t="t"/>
              <a:pathLst>
                <a:path extrusionOk="0" h="1760" w="370">
                  <a:moveTo>
                    <a:pt x="208" y="0"/>
                  </a:moveTo>
                  <a:cubicBezTo>
                    <a:pt x="118" y="192"/>
                    <a:pt x="185" y="396"/>
                    <a:pt x="160" y="592"/>
                  </a:cubicBezTo>
                  <a:cubicBezTo>
                    <a:pt x="114" y="808"/>
                    <a:pt x="100" y="1017"/>
                    <a:pt x="149" y="1241"/>
                  </a:cubicBezTo>
                  <a:cubicBezTo>
                    <a:pt x="184" y="1403"/>
                    <a:pt x="234" y="1614"/>
                    <a:pt x="0" y="1712"/>
                  </a:cubicBezTo>
                  <a:cubicBezTo>
                    <a:pt x="39" y="1713"/>
                    <a:pt x="76" y="1716"/>
                    <a:pt x="98" y="1756"/>
                  </a:cubicBezTo>
                  <a:cubicBezTo>
                    <a:pt x="173" y="1757"/>
                    <a:pt x="250" y="1758"/>
                    <a:pt x="326" y="1759"/>
                  </a:cubicBezTo>
                  <a:lnTo>
                    <a:pt x="370" y="1661"/>
                  </a:lnTo>
                  <a:cubicBezTo>
                    <a:pt x="302" y="1657"/>
                    <a:pt x="266" y="1623"/>
                    <a:pt x="269" y="1553"/>
                  </a:cubicBezTo>
                  <a:cubicBezTo>
                    <a:pt x="206" y="1459"/>
                    <a:pt x="214" y="1351"/>
                    <a:pt x="214" y="1246"/>
                  </a:cubicBezTo>
                  <a:cubicBezTo>
                    <a:pt x="213" y="831"/>
                    <a:pt x="210" y="415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5076750" y="2386450"/>
              <a:ext cx="6600" cy="8250"/>
            </a:xfrm>
            <a:custGeom>
              <a:rect b="b" l="l" r="r" t="t"/>
              <a:pathLst>
                <a:path extrusionOk="0" h="330" w="264">
                  <a:moveTo>
                    <a:pt x="211" y="0"/>
                  </a:moveTo>
                  <a:cubicBezTo>
                    <a:pt x="141" y="110"/>
                    <a:pt x="71" y="219"/>
                    <a:pt x="1" y="330"/>
                  </a:cubicBezTo>
                  <a:cubicBezTo>
                    <a:pt x="4" y="330"/>
                    <a:pt x="7" y="330"/>
                    <a:pt x="10" y="330"/>
                  </a:cubicBezTo>
                  <a:cubicBezTo>
                    <a:pt x="187" y="330"/>
                    <a:pt x="176" y="147"/>
                    <a:pt x="264" y="60"/>
                  </a:cubicBezTo>
                  <a:cubicBezTo>
                    <a:pt x="246" y="40"/>
                    <a:pt x="228" y="2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5088000" y="2402850"/>
              <a:ext cx="6400" cy="3650"/>
            </a:xfrm>
            <a:custGeom>
              <a:rect b="b" l="l" r="r" t="t"/>
              <a:pathLst>
                <a:path extrusionOk="0" h="146" w="256">
                  <a:moveTo>
                    <a:pt x="199" y="0"/>
                  </a:moveTo>
                  <a:cubicBezTo>
                    <a:pt x="129" y="31"/>
                    <a:pt x="45" y="41"/>
                    <a:pt x="1" y="145"/>
                  </a:cubicBezTo>
                  <a:cubicBezTo>
                    <a:pt x="99" y="126"/>
                    <a:pt x="173" y="110"/>
                    <a:pt x="246" y="95"/>
                  </a:cubicBezTo>
                  <a:cubicBezTo>
                    <a:pt x="248" y="81"/>
                    <a:pt x="251" y="66"/>
                    <a:pt x="255" y="53"/>
                  </a:cubicBezTo>
                  <a:cubicBezTo>
                    <a:pt x="237" y="35"/>
                    <a:pt x="218" y="18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5"/>
          <p:cNvGrpSpPr/>
          <p:nvPr/>
        </p:nvGrpSpPr>
        <p:grpSpPr>
          <a:xfrm flipH="1" rot="-2322745">
            <a:off x="8234289" y="4434273"/>
            <a:ext cx="814383" cy="590964"/>
            <a:chOff x="3696700" y="1356100"/>
            <a:chExt cx="563350" cy="408800"/>
          </a:xfrm>
        </p:grpSpPr>
        <p:sp>
          <p:nvSpPr>
            <p:cNvPr id="683" name="Google Shape;683;p25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88" name="Google Shape;688;p26"/>
          <p:cNvGrpSpPr/>
          <p:nvPr/>
        </p:nvGrpSpPr>
        <p:grpSpPr>
          <a:xfrm>
            <a:off x="-5" y="118963"/>
            <a:ext cx="9172483" cy="4957093"/>
            <a:chOff x="-5" y="118962"/>
            <a:chExt cx="9172483" cy="4957093"/>
          </a:xfrm>
        </p:grpSpPr>
        <p:sp>
          <p:nvSpPr>
            <p:cNvPr id="689" name="Google Shape;689;p26"/>
            <p:cNvSpPr/>
            <p:nvPr/>
          </p:nvSpPr>
          <p:spPr>
            <a:xfrm rot="10800000">
              <a:off x="-5" y="413193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 rot="10800000">
              <a:off x="-5" y="118962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 flipH="1" rot="10800000">
              <a:off x="8520745" y="413193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 flipH="1" rot="10800000">
              <a:off x="8520745" y="118962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26"/>
          <p:cNvGrpSpPr/>
          <p:nvPr/>
        </p:nvGrpSpPr>
        <p:grpSpPr>
          <a:xfrm>
            <a:off x="3776700" y="0"/>
            <a:ext cx="1590600" cy="5130225"/>
            <a:chOff x="3776700" y="0"/>
            <a:chExt cx="1590600" cy="5130225"/>
          </a:xfrm>
        </p:grpSpPr>
        <p:sp>
          <p:nvSpPr>
            <p:cNvPr id="694" name="Google Shape;694;p26"/>
            <p:cNvSpPr/>
            <p:nvPr/>
          </p:nvSpPr>
          <p:spPr>
            <a:xfrm rot="-5400000">
              <a:off x="4493400" y="4256325"/>
              <a:ext cx="157200" cy="159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 rot="-5400000">
              <a:off x="4493400" y="-716700"/>
              <a:ext cx="157200" cy="159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99" name="Google Shape;699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00" name="Google Shape;700;p27"/>
            <p:cNvSpPr/>
            <p:nvPr/>
          </p:nvSpPr>
          <p:spPr>
            <a:xfrm>
              <a:off x="0" y="0"/>
              <a:ext cx="157200" cy="15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986800" y="3552900"/>
              <a:ext cx="157200" cy="15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27"/>
          <p:cNvGrpSpPr/>
          <p:nvPr/>
        </p:nvGrpSpPr>
        <p:grpSpPr>
          <a:xfrm>
            <a:off x="396068" y="-497314"/>
            <a:ext cx="8294290" cy="6138149"/>
            <a:chOff x="396068" y="-497314"/>
            <a:chExt cx="8294290" cy="6138149"/>
          </a:xfrm>
        </p:grpSpPr>
        <p:sp>
          <p:nvSpPr>
            <p:cNvPr id="703" name="Google Shape;703;p27"/>
            <p:cNvSpPr/>
            <p:nvPr/>
          </p:nvSpPr>
          <p:spPr>
            <a:xfrm rot="803995">
              <a:off x="473965" y="-380024"/>
              <a:ext cx="1106470" cy="802244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 rot="803995">
              <a:off x="7505990" y="4721301"/>
              <a:ext cx="1106470" cy="802244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27"/>
          <p:cNvGrpSpPr/>
          <p:nvPr/>
        </p:nvGrpSpPr>
        <p:grpSpPr>
          <a:xfrm>
            <a:off x="59656" y="28419"/>
            <a:ext cx="8986867" cy="5115079"/>
            <a:chOff x="59656" y="28419"/>
            <a:chExt cx="8986867" cy="5115079"/>
          </a:xfrm>
        </p:grpSpPr>
        <p:grpSp>
          <p:nvGrpSpPr>
            <p:cNvPr id="706" name="Google Shape;706;p27"/>
            <p:cNvGrpSpPr/>
            <p:nvPr/>
          </p:nvGrpSpPr>
          <p:grpSpPr>
            <a:xfrm rot="10800000">
              <a:off x="8197706" y="28419"/>
              <a:ext cx="848817" cy="416604"/>
              <a:chOff x="4602600" y="1971625"/>
              <a:chExt cx="921125" cy="468200"/>
            </a:xfrm>
          </p:grpSpPr>
          <p:sp>
            <p:nvSpPr>
              <p:cNvPr id="707" name="Google Shape;707;p27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>
              <a:off x="59656" y="4726894"/>
              <a:ext cx="848817" cy="416604"/>
              <a:chOff x="4602600" y="1971625"/>
              <a:chExt cx="921125" cy="468200"/>
            </a:xfrm>
          </p:grpSpPr>
          <p:sp>
            <p:nvSpPr>
              <p:cNvPr id="716" name="Google Shape;716;p27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7" name="Google Shape;727;p28"/>
          <p:cNvSpPr txBox="1"/>
          <p:nvPr>
            <p:ph idx="1" type="subTitle"/>
          </p:nvPr>
        </p:nvSpPr>
        <p:spPr>
          <a:xfrm>
            <a:off x="1108627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28"/>
          <p:cNvSpPr txBox="1"/>
          <p:nvPr>
            <p:ph idx="2" type="subTitle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28"/>
          <p:cNvSpPr txBox="1"/>
          <p:nvPr>
            <p:ph idx="3" type="subTitle"/>
          </p:nvPr>
        </p:nvSpPr>
        <p:spPr>
          <a:xfrm>
            <a:off x="1108627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28"/>
          <p:cNvSpPr txBox="1"/>
          <p:nvPr>
            <p:ph idx="4" type="subTitle"/>
          </p:nvPr>
        </p:nvSpPr>
        <p:spPr>
          <a:xfrm>
            <a:off x="3579000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28"/>
          <p:cNvSpPr txBox="1"/>
          <p:nvPr>
            <p:ph idx="5" type="subTitle"/>
          </p:nvPr>
        </p:nvSpPr>
        <p:spPr>
          <a:xfrm>
            <a:off x="6049373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28"/>
          <p:cNvSpPr txBox="1"/>
          <p:nvPr>
            <p:ph idx="6" type="subTitle"/>
          </p:nvPr>
        </p:nvSpPr>
        <p:spPr>
          <a:xfrm>
            <a:off x="6049373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28"/>
          <p:cNvSpPr txBox="1"/>
          <p:nvPr>
            <p:ph idx="7" type="subTitle"/>
          </p:nvPr>
        </p:nvSpPr>
        <p:spPr>
          <a:xfrm>
            <a:off x="1109527" y="16565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4" name="Google Shape;734;p28"/>
          <p:cNvSpPr txBox="1"/>
          <p:nvPr>
            <p:ph idx="8" type="subTitle"/>
          </p:nvPr>
        </p:nvSpPr>
        <p:spPr>
          <a:xfrm>
            <a:off x="3579900" y="16565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5" name="Google Shape;735;p28"/>
          <p:cNvSpPr txBox="1"/>
          <p:nvPr>
            <p:ph idx="9" type="subTitle"/>
          </p:nvPr>
        </p:nvSpPr>
        <p:spPr>
          <a:xfrm>
            <a:off x="6050273" y="16565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6" name="Google Shape;736;p28"/>
          <p:cNvSpPr txBox="1"/>
          <p:nvPr>
            <p:ph idx="13" type="subTitle"/>
          </p:nvPr>
        </p:nvSpPr>
        <p:spPr>
          <a:xfrm>
            <a:off x="1109527" y="30868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7" name="Google Shape;737;p28"/>
          <p:cNvSpPr txBox="1"/>
          <p:nvPr>
            <p:ph idx="14" type="subTitle"/>
          </p:nvPr>
        </p:nvSpPr>
        <p:spPr>
          <a:xfrm>
            <a:off x="3579900" y="30868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8" name="Google Shape;738;p28"/>
          <p:cNvSpPr txBox="1"/>
          <p:nvPr>
            <p:ph idx="15" type="subTitle"/>
          </p:nvPr>
        </p:nvSpPr>
        <p:spPr>
          <a:xfrm>
            <a:off x="6050273" y="30868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39" name="Google Shape;739;p28"/>
          <p:cNvGrpSpPr/>
          <p:nvPr/>
        </p:nvGrpSpPr>
        <p:grpSpPr>
          <a:xfrm>
            <a:off x="94302" y="4663284"/>
            <a:ext cx="8809235" cy="426109"/>
            <a:chOff x="94302" y="4663284"/>
            <a:chExt cx="8809235" cy="426109"/>
          </a:xfrm>
        </p:grpSpPr>
        <p:grpSp>
          <p:nvGrpSpPr>
            <p:cNvPr id="740" name="Google Shape;740;p28"/>
            <p:cNvGrpSpPr/>
            <p:nvPr/>
          </p:nvGrpSpPr>
          <p:grpSpPr>
            <a:xfrm>
              <a:off x="8035377" y="4663284"/>
              <a:ext cx="868160" cy="426109"/>
              <a:chOff x="4602600" y="1971625"/>
              <a:chExt cx="921125" cy="468200"/>
            </a:xfrm>
          </p:grpSpPr>
          <p:sp>
            <p:nvSpPr>
              <p:cNvPr id="741" name="Google Shape;741;p28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9" name="Google Shape;749;p28"/>
            <p:cNvGrpSpPr/>
            <p:nvPr/>
          </p:nvGrpSpPr>
          <p:grpSpPr>
            <a:xfrm>
              <a:off x="4137927" y="4663284"/>
              <a:ext cx="868160" cy="426109"/>
              <a:chOff x="4602600" y="1971625"/>
              <a:chExt cx="921125" cy="468200"/>
            </a:xfrm>
          </p:grpSpPr>
          <p:sp>
            <p:nvSpPr>
              <p:cNvPr id="750" name="Google Shape;750;p28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8" name="Google Shape;758;p28"/>
            <p:cNvGrpSpPr/>
            <p:nvPr/>
          </p:nvGrpSpPr>
          <p:grpSpPr>
            <a:xfrm>
              <a:off x="94302" y="4663284"/>
              <a:ext cx="868160" cy="426109"/>
              <a:chOff x="4602600" y="1971625"/>
              <a:chExt cx="921125" cy="468200"/>
            </a:xfrm>
          </p:grpSpPr>
          <p:sp>
            <p:nvSpPr>
              <p:cNvPr id="759" name="Google Shape;759;p28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7" name="Google Shape;767;p28"/>
          <p:cNvGrpSpPr/>
          <p:nvPr/>
        </p:nvGrpSpPr>
        <p:grpSpPr>
          <a:xfrm>
            <a:off x="98982" y="445035"/>
            <a:ext cx="8946053" cy="706234"/>
            <a:chOff x="98982" y="445035"/>
            <a:chExt cx="8946053" cy="706234"/>
          </a:xfrm>
        </p:grpSpPr>
        <p:sp>
          <p:nvSpPr>
            <p:cNvPr id="768" name="Google Shape;768;p28"/>
            <p:cNvSpPr/>
            <p:nvPr/>
          </p:nvSpPr>
          <p:spPr>
            <a:xfrm rot="-5400000">
              <a:off x="8435892" y="542126"/>
              <a:ext cx="706234" cy="512053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 flipH="1" rot="5400000">
              <a:off x="1892" y="542126"/>
              <a:ext cx="706234" cy="512053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29"/>
          <p:cNvSpPr txBox="1"/>
          <p:nvPr>
            <p:ph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29"/>
          <p:cNvSpPr txBox="1"/>
          <p:nvPr>
            <p:ph idx="1" type="subTitle"/>
          </p:nvPr>
        </p:nvSpPr>
        <p:spPr>
          <a:xfrm>
            <a:off x="2223600" y="1327276"/>
            <a:ext cx="4696800" cy="3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4" name="Google Shape;774;p29"/>
          <p:cNvSpPr txBox="1"/>
          <p:nvPr>
            <p:ph idx="2" type="title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29"/>
          <p:cNvSpPr txBox="1"/>
          <p:nvPr>
            <p:ph idx="3" type="subTitle"/>
          </p:nvPr>
        </p:nvSpPr>
        <p:spPr>
          <a:xfrm>
            <a:off x="2223600" y="2679528"/>
            <a:ext cx="4696800" cy="3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29"/>
          <p:cNvSpPr txBox="1"/>
          <p:nvPr>
            <p:ph idx="4" type="title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7" name="Google Shape;777;p29"/>
          <p:cNvSpPr txBox="1"/>
          <p:nvPr>
            <p:ph idx="5" type="subTitle"/>
          </p:nvPr>
        </p:nvSpPr>
        <p:spPr>
          <a:xfrm>
            <a:off x="2223600" y="4031796"/>
            <a:ext cx="4696800" cy="3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78" name="Google Shape;778;p29"/>
          <p:cNvGrpSpPr/>
          <p:nvPr/>
        </p:nvGrpSpPr>
        <p:grpSpPr>
          <a:xfrm>
            <a:off x="-5" y="390687"/>
            <a:ext cx="9144008" cy="4396068"/>
            <a:chOff x="-5" y="390687"/>
            <a:chExt cx="9144008" cy="4396068"/>
          </a:xfrm>
        </p:grpSpPr>
        <p:sp>
          <p:nvSpPr>
            <p:cNvPr id="779" name="Google Shape;779;p29"/>
            <p:cNvSpPr/>
            <p:nvPr/>
          </p:nvSpPr>
          <p:spPr>
            <a:xfrm flipH="1">
              <a:off x="-5" y="390687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8492270" y="384263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9"/>
            <p:cNvSpPr/>
            <p:nvPr/>
          </p:nvSpPr>
          <p:spPr>
            <a:xfrm flipH="1">
              <a:off x="-5" y="2251563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8492270" y="186578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29"/>
          <p:cNvGrpSpPr/>
          <p:nvPr/>
        </p:nvGrpSpPr>
        <p:grpSpPr>
          <a:xfrm>
            <a:off x="-145283" y="-134375"/>
            <a:ext cx="9408645" cy="5440261"/>
            <a:chOff x="-145283" y="-134375"/>
            <a:chExt cx="9408645" cy="5440261"/>
          </a:xfrm>
        </p:grpSpPr>
        <p:sp>
          <p:nvSpPr>
            <p:cNvPr id="784" name="Google Shape;784;p29"/>
            <p:cNvSpPr/>
            <p:nvPr/>
          </p:nvSpPr>
          <p:spPr>
            <a:xfrm rot="3573893">
              <a:off x="-93469" y="4536932"/>
              <a:ext cx="786843" cy="570498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9"/>
            <p:cNvSpPr/>
            <p:nvPr/>
          </p:nvSpPr>
          <p:spPr>
            <a:xfrm rot="3573893">
              <a:off x="8424706" y="64082"/>
              <a:ext cx="786843" cy="570498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30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-63726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0"/>
          <p:cNvSpPr txBox="1"/>
          <p:nvPr>
            <p:ph type="title"/>
          </p:nvPr>
        </p:nvSpPr>
        <p:spPr>
          <a:xfrm>
            <a:off x="2347950" y="613150"/>
            <a:ext cx="44481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6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Freepik</a:t>
            </a:r>
            <a:r>
              <a:rPr b="0" i="0" lang="en" sz="1200" u="sng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200" u="sng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91" name="Google Shape;791;p30"/>
          <p:cNvGrpSpPr/>
          <p:nvPr/>
        </p:nvGrpSpPr>
        <p:grpSpPr>
          <a:xfrm rot="-5400000">
            <a:off x="5515753" y="-3088750"/>
            <a:ext cx="2179733" cy="5076767"/>
            <a:chOff x="1521875" y="3093100"/>
            <a:chExt cx="908525" cy="2116025"/>
          </a:xfrm>
        </p:grpSpPr>
        <p:sp>
          <p:nvSpPr>
            <p:cNvPr id="792" name="Google Shape;792;p30"/>
            <p:cNvSpPr/>
            <p:nvPr/>
          </p:nvSpPr>
          <p:spPr>
            <a:xfrm>
              <a:off x="1521875" y="3093100"/>
              <a:ext cx="908525" cy="2116025"/>
            </a:xfrm>
            <a:custGeom>
              <a:rect b="b" l="l" r="r" t="t"/>
              <a:pathLst>
                <a:path extrusionOk="0" h="84641" w="36341">
                  <a:moveTo>
                    <a:pt x="18232" y="0"/>
                  </a:moveTo>
                  <a:cubicBezTo>
                    <a:pt x="17822" y="0"/>
                    <a:pt x="17409" y="14"/>
                    <a:pt x="16994" y="42"/>
                  </a:cubicBezTo>
                  <a:cubicBezTo>
                    <a:pt x="15550" y="139"/>
                    <a:pt x="14139" y="387"/>
                    <a:pt x="12763" y="825"/>
                  </a:cubicBezTo>
                  <a:cubicBezTo>
                    <a:pt x="9096" y="1994"/>
                    <a:pt x="6079" y="4109"/>
                    <a:pt x="3744" y="7171"/>
                  </a:cubicBezTo>
                  <a:cubicBezTo>
                    <a:pt x="1557" y="10041"/>
                    <a:pt x="344" y="13290"/>
                    <a:pt x="80" y="16892"/>
                  </a:cubicBezTo>
                  <a:cubicBezTo>
                    <a:pt x="45" y="16978"/>
                    <a:pt x="68" y="17069"/>
                    <a:pt x="62" y="17158"/>
                  </a:cubicBezTo>
                  <a:cubicBezTo>
                    <a:pt x="47" y="17302"/>
                    <a:pt x="92" y="17450"/>
                    <a:pt x="34" y="17591"/>
                  </a:cubicBezTo>
                  <a:lnTo>
                    <a:pt x="34" y="84398"/>
                  </a:lnTo>
                  <a:cubicBezTo>
                    <a:pt x="34" y="84434"/>
                    <a:pt x="42" y="84471"/>
                    <a:pt x="33" y="84505"/>
                  </a:cubicBezTo>
                  <a:cubicBezTo>
                    <a:pt x="1" y="84625"/>
                    <a:pt x="52" y="84640"/>
                    <a:pt x="117" y="84640"/>
                  </a:cubicBezTo>
                  <a:cubicBezTo>
                    <a:pt x="139" y="84640"/>
                    <a:pt x="164" y="84638"/>
                    <a:pt x="186" y="84638"/>
                  </a:cubicBezTo>
                  <a:cubicBezTo>
                    <a:pt x="189" y="84638"/>
                    <a:pt x="192" y="84638"/>
                    <a:pt x="195" y="84638"/>
                  </a:cubicBezTo>
                  <a:cubicBezTo>
                    <a:pt x="191" y="84559"/>
                    <a:pt x="186" y="84479"/>
                    <a:pt x="186" y="84398"/>
                  </a:cubicBezTo>
                  <a:cubicBezTo>
                    <a:pt x="186" y="62362"/>
                    <a:pt x="187" y="40326"/>
                    <a:pt x="183" y="18289"/>
                  </a:cubicBezTo>
                  <a:cubicBezTo>
                    <a:pt x="183" y="16985"/>
                    <a:pt x="292" y="15694"/>
                    <a:pt x="571" y="14421"/>
                  </a:cubicBezTo>
                  <a:cubicBezTo>
                    <a:pt x="1541" y="10018"/>
                    <a:pt x="3828" y="6446"/>
                    <a:pt x="7414" y="3731"/>
                  </a:cubicBezTo>
                  <a:cubicBezTo>
                    <a:pt x="10268" y="1571"/>
                    <a:pt x="13512" y="402"/>
                    <a:pt x="17079" y="175"/>
                  </a:cubicBezTo>
                  <a:cubicBezTo>
                    <a:pt x="17465" y="151"/>
                    <a:pt x="17850" y="139"/>
                    <a:pt x="18235" y="139"/>
                  </a:cubicBezTo>
                  <a:cubicBezTo>
                    <a:pt x="19608" y="139"/>
                    <a:pt x="20972" y="296"/>
                    <a:pt x="22319" y="622"/>
                  </a:cubicBezTo>
                  <a:cubicBezTo>
                    <a:pt x="25808" y="1465"/>
                    <a:pt x="28790" y="3187"/>
                    <a:pt x="31266" y="5790"/>
                  </a:cubicBezTo>
                  <a:cubicBezTo>
                    <a:pt x="32384" y="6964"/>
                    <a:pt x="33323" y="8267"/>
                    <a:pt x="34081" y="9699"/>
                  </a:cubicBezTo>
                  <a:cubicBezTo>
                    <a:pt x="35517" y="12408"/>
                    <a:pt x="36194" y="15298"/>
                    <a:pt x="36193" y="18368"/>
                  </a:cubicBezTo>
                  <a:cubicBezTo>
                    <a:pt x="36183" y="40360"/>
                    <a:pt x="36188" y="62353"/>
                    <a:pt x="36188" y="84345"/>
                  </a:cubicBezTo>
                  <a:cubicBezTo>
                    <a:pt x="36188" y="84443"/>
                    <a:pt x="36182" y="84540"/>
                    <a:pt x="36180" y="84638"/>
                  </a:cubicBezTo>
                  <a:lnTo>
                    <a:pt x="36339" y="84638"/>
                  </a:lnTo>
                  <a:cubicBezTo>
                    <a:pt x="36339" y="62657"/>
                    <a:pt x="36340" y="40674"/>
                    <a:pt x="36338" y="18692"/>
                  </a:cubicBezTo>
                  <a:cubicBezTo>
                    <a:pt x="36338" y="18123"/>
                    <a:pt x="36336" y="17553"/>
                    <a:pt x="36300" y="16984"/>
                  </a:cubicBezTo>
                  <a:cubicBezTo>
                    <a:pt x="36206" y="15529"/>
                    <a:pt x="35947" y="14108"/>
                    <a:pt x="35507" y="12722"/>
                  </a:cubicBezTo>
                  <a:cubicBezTo>
                    <a:pt x="34476" y="9480"/>
                    <a:pt x="32680" y="6738"/>
                    <a:pt x="30129" y="4491"/>
                  </a:cubicBezTo>
                  <a:cubicBezTo>
                    <a:pt x="28537" y="3089"/>
                    <a:pt x="26750" y="2002"/>
                    <a:pt x="24777" y="1235"/>
                  </a:cubicBezTo>
                  <a:cubicBezTo>
                    <a:pt x="22661" y="413"/>
                    <a:pt x="20479" y="0"/>
                    <a:pt x="18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566775" y="3133975"/>
              <a:ext cx="819550" cy="2075100"/>
            </a:xfrm>
            <a:custGeom>
              <a:rect b="b" l="l" r="r" t="t"/>
              <a:pathLst>
                <a:path extrusionOk="0" h="83004" w="32782">
                  <a:moveTo>
                    <a:pt x="16320" y="0"/>
                  </a:moveTo>
                  <a:cubicBezTo>
                    <a:pt x="14438" y="0"/>
                    <a:pt x="12593" y="319"/>
                    <a:pt x="10806" y="986"/>
                  </a:cubicBezTo>
                  <a:cubicBezTo>
                    <a:pt x="6763" y="2496"/>
                    <a:pt x="3745" y="5179"/>
                    <a:pt x="1769" y="9015"/>
                  </a:cubicBezTo>
                  <a:cubicBezTo>
                    <a:pt x="549" y="11382"/>
                    <a:pt x="2" y="13918"/>
                    <a:pt x="2" y="16580"/>
                  </a:cubicBezTo>
                  <a:cubicBezTo>
                    <a:pt x="4" y="38597"/>
                    <a:pt x="3" y="60613"/>
                    <a:pt x="3" y="82630"/>
                  </a:cubicBezTo>
                  <a:cubicBezTo>
                    <a:pt x="3" y="82754"/>
                    <a:pt x="1" y="82879"/>
                    <a:pt x="0" y="83003"/>
                  </a:cubicBezTo>
                  <a:lnTo>
                    <a:pt x="160" y="83003"/>
                  </a:lnTo>
                  <a:cubicBezTo>
                    <a:pt x="160" y="82960"/>
                    <a:pt x="158" y="82915"/>
                    <a:pt x="158" y="82870"/>
                  </a:cubicBezTo>
                  <a:cubicBezTo>
                    <a:pt x="158" y="60720"/>
                    <a:pt x="159" y="38571"/>
                    <a:pt x="156" y="16420"/>
                  </a:cubicBezTo>
                  <a:cubicBezTo>
                    <a:pt x="156" y="15734"/>
                    <a:pt x="192" y="15050"/>
                    <a:pt x="280" y="14371"/>
                  </a:cubicBezTo>
                  <a:cubicBezTo>
                    <a:pt x="546" y="12302"/>
                    <a:pt x="1174" y="10349"/>
                    <a:pt x="2190" y="8525"/>
                  </a:cubicBezTo>
                  <a:cubicBezTo>
                    <a:pt x="3333" y="6473"/>
                    <a:pt x="4840" y="4737"/>
                    <a:pt x="6729" y="3344"/>
                  </a:cubicBezTo>
                  <a:cubicBezTo>
                    <a:pt x="9159" y="1553"/>
                    <a:pt x="11875" y="505"/>
                    <a:pt x="14889" y="223"/>
                  </a:cubicBezTo>
                  <a:cubicBezTo>
                    <a:pt x="15402" y="175"/>
                    <a:pt x="15915" y="151"/>
                    <a:pt x="16426" y="151"/>
                  </a:cubicBezTo>
                  <a:cubicBezTo>
                    <a:pt x="17404" y="151"/>
                    <a:pt x="18376" y="240"/>
                    <a:pt x="19343" y="419"/>
                  </a:cubicBezTo>
                  <a:cubicBezTo>
                    <a:pt x="21923" y="894"/>
                    <a:pt x="24253" y="1944"/>
                    <a:pt x="26329" y="3554"/>
                  </a:cubicBezTo>
                  <a:cubicBezTo>
                    <a:pt x="28316" y="5095"/>
                    <a:pt x="29866" y="7000"/>
                    <a:pt x="30974" y="9258"/>
                  </a:cubicBezTo>
                  <a:cubicBezTo>
                    <a:pt x="32118" y="11590"/>
                    <a:pt x="32629" y="14062"/>
                    <a:pt x="32629" y="16660"/>
                  </a:cubicBezTo>
                  <a:cubicBezTo>
                    <a:pt x="32620" y="38659"/>
                    <a:pt x="32623" y="60658"/>
                    <a:pt x="32623" y="82656"/>
                  </a:cubicBezTo>
                  <a:cubicBezTo>
                    <a:pt x="32623" y="82772"/>
                    <a:pt x="32622" y="82888"/>
                    <a:pt x="32621" y="83003"/>
                  </a:cubicBezTo>
                  <a:lnTo>
                    <a:pt x="32782" y="83003"/>
                  </a:lnTo>
                  <a:cubicBezTo>
                    <a:pt x="32780" y="80367"/>
                    <a:pt x="32778" y="77729"/>
                    <a:pt x="32778" y="75092"/>
                  </a:cubicBezTo>
                  <a:cubicBezTo>
                    <a:pt x="32778" y="55472"/>
                    <a:pt x="32779" y="35853"/>
                    <a:pt x="32773" y="16232"/>
                  </a:cubicBezTo>
                  <a:cubicBezTo>
                    <a:pt x="32773" y="15002"/>
                    <a:pt x="32619" y="13785"/>
                    <a:pt x="32324" y="12588"/>
                  </a:cubicBezTo>
                  <a:cubicBezTo>
                    <a:pt x="31425" y="8947"/>
                    <a:pt x="29527" y="5937"/>
                    <a:pt x="26603" y="3589"/>
                  </a:cubicBezTo>
                  <a:cubicBezTo>
                    <a:pt x="23923" y="1438"/>
                    <a:pt x="20852" y="260"/>
                    <a:pt x="17431" y="37"/>
                  </a:cubicBezTo>
                  <a:cubicBezTo>
                    <a:pt x="17060" y="12"/>
                    <a:pt x="16689" y="0"/>
                    <a:pt x="16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89225" y="3154625"/>
              <a:ext cx="774550" cy="2054450"/>
            </a:xfrm>
            <a:custGeom>
              <a:rect b="b" l="l" r="r" t="t"/>
              <a:pathLst>
                <a:path extrusionOk="0" h="82178" w="30982">
                  <a:moveTo>
                    <a:pt x="15539" y="1"/>
                  </a:moveTo>
                  <a:cubicBezTo>
                    <a:pt x="14961" y="1"/>
                    <a:pt x="14379" y="33"/>
                    <a:pt x="13791" y="96"/>
                  </a:cubicBezTo>
                  <a:cubicBezTo>
                    <a:pt x="11797" y="314"/>
                    <a:pt x="9918" y="894"/>
                    <a:pt x="8155" y="1849"/>
                  </a:cubicBezTo>
                  <a:cubicBezTo>
                    <a:pt x="5387" y="3350"/>
                    <a:pt x="3261" y="5497"/>
                    <a:pt x="1787" y="8276"/>
                  </a:cubicBezTo>
                  <a:cubicBezTo>
                    <a:pt x="572" y="10565"/>
                    <a:pt x="1" y="13017"/>
                    <a:pt x="2" y="15614"/>
                  </a:cubicBezTo>
                  <a:cubicBezTo>
                    <a:pt x="7" y="37704"/>
                    <a:pt x="5" y="59793"/>
                    <a:pt x="5" y="81883"/>
                  </a:cubicBezTo>
                  <a:cubicBezTo>
                    <a:pt x="5" y="81981"/>
                    <a:pt x="8" y="82079"/>
                    <a:pt x="9" y="82177"/>
                  </a:cubicBezTo>
                  <a:lnTo>
                    <a:pt x="170" y="82177"/>
                  </a:lnTo>
                  <a:cubicBezTo>
                    <a:pt x="165" y="82080"/>
                    <a:pt x="158" y="81982"/>
                    <a:pt x="158" y="81884"/>
                  </a:cubicBezTo>
                  <a:cubicBezTo>
                    <a:pt x="157" y="59787"/>
                    <a:pt x="158" y="37688"/>
                    <a:pt x="155" y="15591"/>
                  </a:cubicBezTo>
                  <a:cubicBezTo>
                    <a:pt x="155" y="14664"/>
                    <a:pt x="214" y="13743"/>
                    <a:pt x="379" y="12829"/>
                  </a:cubicBezTo>
                  <a:cubicBezTo>
                    <a:pt x="929" y="9774"/>
                    <a:pt x="2280" y="7124"/>
                    <a:pt x="4413" y="4878"/>
                  </a:cubicBezTo>
                  <a:cubicBezTo>
                    <a:pt x="5738" y="3484"/>
                    <a:pt x="7279" y="2379"/>
                    <a:pt x="9028" y="1574"/>
                  </a:cubicBezTo>
                  <a:cubicBezTo>
                    <a:pt x="11106" y="617"/>
                    <a:pt x="13242" y="135"/>
                    <a:pt x="15428" y="135"/>
                  </a:cubicBezTo>
                  <a:cubicBezTo>
                    <a:pt x="16508" y="135"/>
                    <a:pt x="17600" y="253"/>
                    <a:pt x="18704" y="489"/>
                  </a:cubicBezTo>
                  <a:cubicBezTo>
                    <a:pt x="22347" y="1266"/>
                    <a:pt x="25330" y="3153"/>
                    <a:pt x="27613" y="6094"/>
                  </a:cubicBezTo>
                  <a:cubicBezTo>
                    <a:pt x="29774" y="8878"/>
                    <a:pt x="30832" y="12054"/>
                    <a:pt x="30831" y="15591"/>
                  </a:cubicBezTo>
                  <a:cubicBezTo>
                    <a:pt x="30825" y="37688"/>
                    <a:pt x="30828" y="59787"/>
                    <a:pt x="30827" y="81884"/>
                  </a:cubicBezTo>
                  <a:cubicBezTo>
                    <a:pt x="30827" y="81982"/>
                    <a:pt x="30820" y="82080"/>
                    <a:pt x="30816" y="82177"/>
                  </a:cubicBezTo>
                  <a:lnTo>
                    <a:pt x="30975" y="82177"/>
                  </a:lnTo>
                  <a:cubicBezTo>
                    <a:pt x="30977" y="82098"/>
                    <a:pt x="30979" y="82018"/>
                    <a:pt x="30979" y="81937"/>
                  </a:cubicBezTo>
                  <a:cubicBezTo>
                    <a:pt x="30980" y="59812"/>
                    <a:pt x="30979" y="37686"/>
                    <a:pt x="30981" y="15561"/>
                  </a:cubicBezTo>
                  <a:cubicBezTo>
                    <a:pt x="30981" y="14686"/>
                    <a:pt x="30915" y="13820"/>
                    <a:pt x="30771" y="12959"/>
                  </a:cubicBezTo>
                  <a:cubicBezTo>
                    <a:pt x="30233" y="9743"/>
                    <a:pt x="28810" y="6976"/>
                    <a:pt x="26548" y="4645"/>
                  </a:cubicBezTo>
                  <a:cubicBezTo>
                    <a:pt x="25234" y="3291"/>
                    <a:pt x="23713" y="2220"/>
                    <a:pt x="21996" y="1431"/>
                  </a:cubicBezTo>
                  <a:cubicBezTo>
                    <a:pt x="19920" y="478"/>
                    <a:pt x="17769" y="1"/>
                    <a:pt x="1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1610800" y="3174900"/>
              <a:ext cx="731850" cy="2034175"/>
            </a:xfrm>
            <a:custGeom>
              <a:rect b="b" l="l" r="r" t="t"/>
              <a:pathLst>
                <a:path extrusionOk="0" h="81367" w="29274">
                  <a:moveTo>
                    <a:pt x="14519" y="1"/>
                  </a:moveTo>
                  <a:cubicBezTo>
                    <a:pt x="13646" y="1"/>
                    <a:pt x="12776" y="92"/>
                    <a:pt x="11916" y="260"/>
                  </a:cubicBezTo>
                  <a:cubicBezTo>
                    <a:pt x="8459" y="935"/>
                    <a:pt x="5595" y="2632"/>
                    <a:pt x="3355" y="5342"/>
                  </a:cubicBezTo>
                  <a:cubicBezTo>
                    <a:pt x="1079" y="8096"/>
                    <a:pt x="12" y="11297"/>
                    <a:pt x="12" y="14861"/>
                  </a:cubicBezTo>
                  <a:cubicBezTo>
                    <a:pt x="11" y="36906"/>
                    <a:pt x="11" y="58949"/>
                    <a:pt x="11" y="80993"/>
                  </a:cubicBezTo>
                  <a:cubicBezTo>
                    <a:pt x="11" y="81117"/>
                    <a:pt x="5" y="81242"/>
                    <a:pt x="0" y="81366"/>
                  </a:cubicBezTo>
                  <a:lnTo>
                    <a:pt x="160" y="81366"/>
                  </a:lnTo>
                  <a:cubicBezTo>
                    <a:pt x="161" y="81269"/>
                    <a:pt x="163" y="81171"/>
                    <a:pt x="163" y="81073"/>
                  </a:cubicBezTo>
                  <a:cubicBezTo>
                    <a:pt x="163" y="58958"/>
                    <a:pt x="164" y="36844"/>
                    <a:pt x="163" y="14729"/>
                  </a:cubicBezTo>
                  <a:cubicBezTo>
                    <a:pt x="163" y="13846"/>
                    <a:pt x="225" y="12968"/>
                    <a:pt x="388" y="12102"/>
                  </a:cubicBezTo>
                  <a:cubicBezTo>
                    <a:pt x="1065" y="8491"/>
                    <a:pt x="2830" y="5524"/>
                    <a:pt x="5708" y="3243"/>
                  </a:cubicBezTo>
                  <a:cubicBezTo>
                    <a:pt x="8115" y="1336"/>
                    <a:pt x="10879" y="339"/>
                    <a:pt x="13936" y="164"/>
                  </a:cubicBezTo>
                  <a:cubicBezTo>
                    <a:pt x="14180" y="150"/>
                    <a:pt x="14423" y="143"/>
                    <a:pt x="14666" y="143"/>
                  </a:cubicBezTo>
                  <a:cubicBezTo>
                    <a:pt x="15568" y="143"/>
                    <a:pt x="16466" y="238"/>
                    <a:pt x="17355" y="415"/>
                  </a:cubicBezTo>
                  <a:cubicBezTo>
                    <a:pt x="21038" y="1149"/>
                    <a:pt x="24014" y="3025"/>
                    <a:pt x="26256" y="6031"/>
                  </a:cubicBezTo>
                  <a:cubicBezTo>
                    <a:pt x="28190" y="8626"/>
                    <a:pt x="29097" y="11574"/>
                    <a:pt x="29097" y="14809"/>
                  </a:cubicBezTo>
                  <a:cubicBezTo>
                    <a:pt x="29095" y="36862"/>
                    <a:pt x="29095" y="58913"/>
                    <a:pt x="29096" y="80966"/>
                  </a:cubicBezTo>
                  <a:cubicBezTo>
                    <a:pt x="29096" y="81099"/>
                    <a:pt x="29098" y="81233"/>
                    <a:pt x="29098" y="81366"/>
                  </a:cubicBezTo>
                  <a:lnTo>
                    <a:pt x="29259" y="81366"/>
                  </a:lnTo>
                  <a:cubicBezTo>
                    <a:pt x="29256" y="81242"/>
                    <a:pt x="29249" y="81118"/>
                    <a:pt x="29249" y="80993"/>
                  </a:cubicBezTo>
                  <a:cubicBezTo>
                    <a:pt x="29248" y="59787"/>
                    <a:pt x="29249" y="38580"/>
                    <a:pt x="29246" y="17374"/>
                  </a:cubicBezTo>
                  <a:cubicBezTo>
                    <a:pt x="29246" y="16235"/>
                    <a:pt x="29273" y="15095"/>
                    <a:pt x="29216" y="13955"/>
                  </a:cubicBezTo>
                  <a:cubicBezTo>
                    <a:pt x="29175" y="13136"/>
                    <a:pt x="29080" y="12325"/>
                    <a:pt x="28903" y="11526"/>
                  </a:cubicBezTo>
                  <a:cubicBezTo>
                    <a:pt x="28189" y="8305"/>
                    <a:pt x="26577" y="5618"/>
                    <a:pt x="24070" y="3483"/>
                  </a:cubicBezTo>
                  <a:cubicBezTo>
                    <a:pt x="21396" y="1204"/>
                    <a:pt x="18277" y="76"/>
                    <a:pt x="14776" y="3"/>
                  </a:cubicBezTo>
                  <a:cubicBezTo>
                    <a:pt x="14690" y="2"/>
                    <a:pt x="14605" y="1"/>
                    <a:pt x="14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1633450" y="3195525"/>
              <a:ext cx="686375" cy="2013550"/>
            </a:xfrm>
            <a:custGeom>
              <a:rect b="b" l="l" r="r" t="t"/>
              <a:pathLst>
                <a:path extrusionOk="0" h="80542" w="27455">
                  <a:moveTo>
                    <a:pt x="13691" y="0"/>
                  </a:moveTo>
                  <a:cubicBezTo>
                    <a:pt x="12882" y="0"/>
                    <a:pt x="12075" y="74"/>
                    <a:pt x="11272" y="225"/>
                  </a:cubicBezTo>
                  <a:cubicBezTo>
                    <a:pt x="7987" y="842"/>
                    <a:pt x="5267" y="2434"/>
                    <a:pt x="3144" y="5004"/>
                  </a:cubicBezTo>
                  <a:cubicBezTo>
                    <a:pt x="1012" y="7582"/>
                    <a:pt x="0" y="10577"/>
                    <a:pt x="1" y="13926"/>
                  </a:cubicBezTo>
                  <a:cubicBezTo>
                    <a:pt x="5" y="36131"/>
                    <a:pt x="2" y="58337"/>
                    <a:pt x="2" y="80541"/>
                  </a:cubicBezTo>
                  <a:lnTo>
                    <a:pt x="163" y="80541"/>
                  </a:lnTo>
                  <a:cubicBezTo>
                    <a:pt x="161" y="80426"/>
                    <a:pt x="158" y="80310"/>
                    <a:pt x="158" y="80194"/>
                  </a:cubicBezTo>
                  <a:cubicBezTo>
                    <a:pt x="158" y="58069"/>
                    <a:pt x="158" y="35945"/>
                    <a:pt x="156" y="13821"/>
                  </a:cubicBezTo>
                  <a:cubicBezTo>
                    <a:pt x="156" y="12964"/>
                    <a:pt x="215" y="12113"/>
                    <a:pt x="376" y="11273"/>
                  </a:cubicBezTo>
                  <a:cubicBezTo>
                    <a:pt x="1048" y="7769"/>
                    <a:pt x="2809" y="4926"/>
                    <a:pt x="5668" y="2814"/>
                  </a:cubicBezTo>
                  <a:cubicBezTo>
                    <a:pt x="8079" y="1032"/>
                    <a:pt x="10730" y="145"/>
                    <a:pt x="13583" y="145"/>
                  </a:cubicBezTo>
                  <a:cubicBezTo>
                    <a:pt x="14357" y="145"/>
                    <a:pt x="15146" y="210"/>
                    <a:pt x="15949" y="341"/>
                  </a:cubicBezTo>
                  <a:cubicBezTo>
                    <a:pt x="19290" y="883"/>
                    <a:pt x="22044" y="2500"/>
                    <a:pt x="24194" y="5103"/>
                  </a:cubicBezTo>
                  <a:cubicBezTo>
                    <a:pt x="26281" y="7630"/>
                    <a:pt x="27294" y="10559"/>
                    <a:pt x="27293" y="13848"/>
                  </a:cubicBezTo>
                  <a:cubicBezTo>
                    <a:pt x="27287" y="35963"/>
                    <a:pt x="27290" y="58079"/>
                    <a:pt x="27289" y="80194"/>
                  </a:cubicBezTo>
                  <a:cubicBezTo>
                    <a:pt x="27289" y="80310"/>
                    <a:pt x="27286" y="80426"/>
                    <a:pt x="27285" y="80541"/>
                  </a:cubicBezTo>
                  <a:lnTo>
                    <a:pt x="27445" y="80541"/>
                  </a:lnTo>
                  <a:cubicBezTo>
                    <a:pt x="27445" y="58604"/>
                    <a:pt x="27445" y="36666"/>
                    <a:pt x="27443" y="14728"/>
                  </a:cubicBezTo>
                  <a:cubicBezTo>
                    <a:pt x="27443" y="14052"/>
                    <a:pt x="27454" y="13376"/>
                    <a:pt x="27402" y="12699"/>
                  </a:cubicBezTo>
                  <a:cubicBezTo>
                    <a:pt x="27313" y="11548"/>
                    <a:pt x="27094" y="10426"/>
                    <a:pt x="26722" y="9338"/>
                  </a:cubicBezTo>
                  <a:cubicBezTo>
                    <a:pt x="25857" y="6805"/>
                    <a:pt x="24380" y="4693"/>
                    <a:pt x="22295" y="3018"/>
                  </a:cubicBezTo>
                  <a:cubicBezTo>
                    <a:pt x="20059" y="1223"/>
                    <a:pt x="17498" y="233"/>
                    <a:pt x="14644" y="34"/>
                  </a:cubicBezTo>
                  <a:cubicBezTo>
                    <a:pt x="14326" y="12"/>
                    <a:pt x="14009" y="0"/>
                    <a:pt x="1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1677550" y="3236400"/>
              <a:ext cx="597975" cy="1972675"/>
            </a:xfrm>
            <a:custGeom>
              <a:rect b="b" l="l" r="r" t="t"/>
              <a:pathLst>
                <a:path extrusionOk="0" h="78907" w="23919">
                  <a:moveTo>
                    <a:pt x="11854" y="0"/>
                  </a:moveTo>
                  <a:cubicBezTo>
                    <a:pt x="11072" y="0"/>
                    <a:pt x="10294" y="91"/>
                    <a:pt x="9527" y="258"/>
                  </a:cubicBezTo>
                  <a:cubicBezTo>
                    <a:pt x="6300" y="969"/>
                    <a:pt x="3762" y="2700"/>
                    <a:pt x="1942" y="5462"/>
                  </a:cubicBezTo>
                  <a:cubicBezTo>
                    <a:pt x="586" y="7519"/>
                    <a:pt x="3" y="9805"/>
                    <a:pt x="3" y="12263"/>
                  </a:cubicBezTo>
                  <a:cubicBezTo>
                    <a:pt x="7" y="34353"/>
                    <a:pt x="5" y="56443"/>
                    <a:pt x="5" y="78533"/>
                  </a:cubicBezTo>
                  <a:cubicBezTo>
                    <a:pt x="5" y="78657"/>
                    <a:pt x="2" y="78782"/>
                    <a:pt x="1" y="78906"/>
                  </a:cubicBezTo>
                  <a:lnTo>
                    <a:pt x="160" y="78906"/>
                  </a:lnTo>
                  <a:cubicBezTo>
                    <a:pt x="160" y="56550"/>
                    <a:pt x="160" y="34193"/>
                    <a:pt x="160" y="11837"/>
                  </a:cubicBezTo>
                  <a:cubicBezTo>
                    <a:pt x="160" y="11087"/>
                    <a:pt x="237" y="10343"/>
                    <a:pt x="393" y="9612"/>
                  </a:cubicBezTo>
                  <a:cubicBezTo>
                    <a:pt x="988" y="6831"/>
                    <a:pt x="2366" y="4512"/>
                    <a:pt x="4599" y="2745"/>
                  </a:cubicBezTo>
                  <a:cubicBezTo>
                    <a:pt x="6783" y="1016"/>
                    <a:pt x="9209" y="149"/>
                    <a:pt x="11841" y="149"/>
                  </a:cubicBezTo>
                  <a:cubicBezTo>
                    <a:pt x="12542" y="149"/>
                    <a:pt x="13257" y="211"/>
                    <a:pt x="13986" y="333"/>
                  </a:cubicBezTo>
                  <a:cubicBezTo>
                    <a:pt x="16710" y="791"/>
                    <a:pt x="18997" y="2097"/>
                    <a:pt x="20822" y="4180"/>
                  </a:cubicBezTo>
                  <a:cubicBezTo>
                    <a:pt x="22725" y="6354"/>
                    <a:pt x="23746" y="8899"/>
                    <a:pt x="23749" y="11784"/>
                  </a:cubicBezTo>
                  <a:cubicBezTo>
                    <a:pt x="23766" y="34158"/>
                    <a:pt x="23759" y="56532"/>
                    <a:pt x="23759" y="78906"/>
                  </a:cubicBezTo>
                  <a:lnTo>
                    <a:pt x="23919" y="78906"/>
                  </a:lnTo>
                  <a:cubicBezTo>
                    <a:pt x="23918" y="78782"/>
                    <a:pt x="23914" y="78657"/>
                    <a:pt x="23914" y="78533"/>
                  </a:cubicBezTo>
                  <a:cubicBezTo>
                    <a:pt x="23913" y="56443"/>
                    <a:pt x="23913" y="34353"/>
                    <a:pt x="23915" y="12263"/>
                  </a:cubicBezTo>
                  <a:cubicBezTo>
                    <a:pt x="23915" y="11620"/>
                    <a:pt x="23890" y="10978"/>
                    <a:pt x="23798" y="10346"/>
                  </a:cubicBezTo>
                  <a:cubicBezTo>
                    <a:pt x="23369" y="7447"/>
                    <a:pt x="22086" y="4995"/>
                    <a:pt x="19896" y="3040"/>
                  </a:cubicBezTo>
                  <a:cubicBezTo>
                    <a:pt x="17682" y="1065"/>
                    <a:pt x="15072" y="82"/>
                    <a:pt x="12120" y="4"/>
                  </a:cubicBezTo>
                  <a:cubicBezTo>
                    <a:pt x="12031" y="1"/>
                    <a:pt x="11943" y="0"/>
                    <a:pt x="1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1700075" y="3256950"/>
              <a:ext cx="552850" cy="1952125"/>
            </a:xfrm>
            <a:custGeom>
              <a:rect b="b" l="l" r="r" t="t"/>
              <a:pathLst>
                <a:path extrusionOk="0" h="78085" w="22114">
                  <a:moveTo>
                    <a:pt x="11161" y="0"/>
                  </a:moveTo>
                  <a:cubicBezTo>
                    <a:pt x="10503" y="0"/>
                    <a:pt x="9837" y="60"/>
                    <a:pt x="9164" y="178"/>
                  </a:cubicBezTo>
                  <a:cubicBezTo>
                    <a:pt x="6365" y="669"/>
                    <a:pt x="4084" y="2051"/>
                    <a:pt x="2335" y="4287"/>
                  </a:cubicBezTo>
                  <a:cubicBezTo>
                    <a:pt x="739" y="6329"/>
                    <a:pt x="0" y="8666"/>
                    <a:pt x="0" y="11259"/>
                  </a:cubicBezTo>
                  <a:cubicBezTo>
                    <a:pt x="6" y="33437"/>
                    <a:pt x="4" y="55613"/>
                    <a:pt x="4" y="77790"/>
                  </a:cubicBezTo>
                  <a:cubicBezTo>
                    <a:pt x="4" y="77888"/>
                    <a:pt x="6" y="77986"/>
                    <a:pt x="7" y="78084"/>
                  </a:cubicBezTo>
                  <a:lnTo>
                    <a:pt x="167" y="78084"/>
                  </a:lnTo>
                  <a:cubicBezTo>
                    <a:pt x="164" y="77996"/>
                    <a:pt x="158" y="77907"/>
                    <a:pt x="158" y="77818"/>
                  </a:cubicBezTo>
                  <a:cubicBezTo>
                    <a:pt x="158" y="55606"/>
                    <a:pt x="158" y="33394"/>
                    <a:pt x="155" y="11182"/>
                  </a:cubicBezTo>
                  <a:cubicBezTo>
                    <a:pt x="155" y="10549"/>
                    <a:pt x="177" y="9917"/>
                    <a:pt x="288" y="9294"/>
                  </a:cubicBezTo>
                  <a:cubicBezTo>
                    <a:pt x="731" y="6791"/>
                    <a:pt x="1858" y="4650"/>
                    <a:pt x="3769" y="2965"/>
                  </a:cubicBezTo>
                  <a:cubicBezTo>
                    <a:pt x="5895" y="1088"/>
                    <a:pt x="8291" y="152"/>
                    <a:pt x="10921" y="152"/>
                  </a:cubicBezTo>
                  <a:cubicBezTo>
                    <a:pt x="11720" y="152"/>
                    <a:pt x="12541" y="238"/>
                    <a:pt x="13382" y="411"/>
                  </a:cubicBezTo>
                  <a:cubicBezTo>
                    <a:pt x="15814" y="910"/>
                    <a:pt x="17837" y="2162"/>
                    <a:pt x="19426" y="4073"/>
                  </a:cubicBezTo>
                  <a:cubicBezTo>
                    <a:pt x="21172" y="6174"/>
                    <a:pt x="21970" y="8604"/>
                    <a:pt x="21968" y="11343"/>
                  </a:cubicBezTo>
                  <a:cubicBezTo>
                    <a:pt x="21954" y="33465"/>
                    <a:pt x="21961" y="55588"/>
                    <a:pt x="21960" y="77711"/>
                  </a:cubicBezTo>
                  <a:cubicBezTo>
                    <a:pt x="21960" y="77835"/>
                    <a:pt x="21953" y="77960"/>
                    <a:pt x="21950" y="78084"/>
                  </a:cubicBezTo>
                  <a:lnTo>
                    <a:pt x="22111" y="78084"/>
                  </a:lnTo>
                  <a:cubicBezTo>
                    <a:pt x="22112" y="78049"/>
                    <a:pt x="22114" y="78013"/>
                    <a:pt x="22114" y="77978"/>
                  </a:cubicBezTo>
                  <a:cubicBezTo>
                    <a:pt x="22113" y="55658"/>
                    <a:pt x="22113" y="33338"/>
                    <a:pt x="22114" y="11018"/>
                  </a:cubicBezTo>
                  <a:cubicBezTo>
                    <a:pt x="22114" y="10133"/>
                    <a:pt x="22013" y="9261"/>
                    <a:pt x="21788" y="8405"/>
                  </a:cubicBezTo>
                  <a:cubicBezTo>
                    <a:pt x="20926" y="5118"/>
                    <a:pt x="18975" y="2689"/>
                    <a:pt x="15955" y="1156"/>
                  </a:cubicBezTo>
                  <a:cubicBezTo>
                    <a:pt x="14423" y="379"/>
                    <a:pt x="12818" y="0"/>
                    <a:pt x="11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1721575" y="3277525"/>
              <a:ext cx="509925" cy="1931550"/>
            </a:xfrm>
            <a:custGeom>
              <a:rect b="b" l="l" r="r" t="t"/>
              <a:pathLst>
                <a:path extrusionOk="0" h="77262" w="20397">
                  <a:moveTo>
                    <a:pt x="10315" y="0"/>
                  </a:moveTo>
                  <a:cubicBezTo>
                    <a:pt x="9694" y="0"/>
                    <a:pt x="9059" y="56"/>
                    <a:pt x="8412" y="169"/>
                  </a:cubicBezTo>
                  <a:cubicBezTo>
                    <a:pt x="5862" y="612"/>
                    <a:pt x="3785" y="1894"/>
                    <a:pt x="2184" y="3925"/>
                  </a:cubicBezTo>
                  <a:cubicBezTo>
                    <a:pt x="677" y="5837"/>
                    <a:pt x="13" y="8038"/>
                    <a:pt x="13" y="10457"/>
                  </a:cubicBezTo>
                  <a:cubicBezTo>
                    <a:pt x="13" y="32601"/>
                    <a:pt x="13" y="54745"/>
                    <a:pt x="12" y="76888"/>
                  </a:cubicBezTo>
                  <a:cubicBezTo>
                    <a:pt x="12" y="77013"/>
                    <a:pt x="5" y="77137"/>
                    <a:pt x="1" y="77261"/>
                  </a:cubicBezTo>
                  <a:lnTo>
                    <a:pt x="162" y="77261"/>
                  </a:lnTo>
                  <a:cubicBezTo>
                    <a:pt x="163" y="77137"/>
                    <a:pt x="166" y="77012"/>
                    <a:pt x="166" y="76888"/>
                  </a:cubicBezTo>
                  <a:cubicBezTo>
                    <a:pt x="166" y="54718"/>
                    <a:pt x="166" y="32549"/>
                    <a:pt x="166" y="10381"/>
                  </a:cubicBezTo>
                  <a:cubicBezTo>
                    <a:pt x="166" y="9757"/>
                    <a:pt x="208" y="9136"/>
                    <a:pt x="317" y="8522"/>
                  </a:cubicBezTo>
                  <a:cubicBezTo>
                    <a:pt x="799" y="5773"/>
                    <a:pt x="2182" y="3582"/>
                    <a:pt x="4450" y="1976"/>
                  </a:cubicBezTo>
                  <a:cubicBezTo>
                    <a:pt x="6180" y="751"/>
                    <a:pt x="8073" y="153"/>
                    <a:pt x="10103" y="153"/>
                  </a:cubicBezTo>
                  <a:cubicBezTo>
                    <a:pt x="10613" y="153"/>
                    <a:pt x="11131" y="191"/>
                    <a:pt x="11658" y="266"/>
                  </a:cubicBezTo>
                  <a:cubicBezTo>
                    <a:pt x="14150" y="621"/>
                    <a:pt x="16211" y="1790"/>
                    <a:pt x="17838" y="3695"/>
                  </a:cubicBezTo>
                  <a:cubicBezTo>
                    <a:pt x="19474" y="5610"/>
                    <a:pt x="20232" y="7862"/>
                    <a:pt x="20232" y="10381"/>
                  </a:cubicBezTo>
                  <a:cubicBezTo>
                    <a:pt x="20230" y="32549"/>
                    <a:pt x="20231" y="54718"/>
                    <a:pt x="20231" y="76888"/>
                  </a:cubicBezTo>
                  <a:cubicBezTo>
                    <a:pt x="20231" y="77012"/>
                    <a:pt x="20235" y="77137"/>
                    <a:pt x="20237" y="77261"/>
                  </a:cubicBezTo>
                  <a:lnTo>
                    <a:pt x="20396" y="77261"/>
                  </a:lnTo>
                  <a:cubicBezTo>
                    <a:pt x="20392" y="77137"/>
                    <a:pt x="20385" y="77013"/>
                    <a:pt x="20385" y="76888"/>
                  </a:cubicBezTo>
                  <a:cubicBezTo>
                    <a:pt x="20384" y="54798"/>
                    <a:pt x="20385" y="32708"/>
                    <a:pt x="20382" y="10618"/>
                  </a:cubicBezTo>
                  <a:cubicBezTo>
                    <a:pt x="20381" y="9943"/>
                    <a:pt x="20354" y="9268"/>
                    <a:pt x="20243" y="8597"/>
                  </a:cubicBezTo>
                  <a:cubicBezTo>
                    <a:pt x="19815" y="5998"/>
                    <a:pt x="18583" y="3853"/>
                    <a:pt x="16526" y="2225"/>
                  </a:cubicBezTo>
                  <a:cubicBezTo>
                    <a:pt x="14655" y="743"/>
                    <a:pt x="12573" y="0"/>
                    <a:pt x="10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744275" y="3298200"/>
              <a:ext cx="464525" cy="1910875"/>
            </a:xfrm>
            <a:custGeom>
              <a:rect b="b" l="l" r="r" t="t"/>
              <a:pathLst>
                <a:path extrusionOk="0" h="76435" w="18581">
                  <a:moveTo>
                    <a:pt x="9368" y="1"/>
                  </a:moveTo>
                  <a:cubicBezTo>
                    <a:pt x="8951" y="1"/>
                    <a:pt x="8527" y="27"/>
                    <a:pt x="8096" y="81"/>
                  </a:cubicBezTo>
                  <a:cubicBezTo>
                    <a:pt x="6157" y="321"/>
                    <a:pt x="4459" y="1111"/>
                    <a:pt x="3031" y="2436"/>
                  </a:cubicBezTo>
                  <a:cubicBezTo>
                    <a:pt x="999" y="4320"/>
                    <a:pt x="3" y="6673"/>
                    <a:pt x="3" y="9447"/>
                  </a:cubicBezTo>
                  <a:cubicBezTo>
                    <a:pt x="3" y="31652"/>
                    <a:pt x="3" y="53856"/>
                    <a:pt x="3" y="76060"/>
                  </a:cubicBezTo>
                  <a:cubicBezTo>
                    <a:pt x="3" y="76185"/>
                    <a:pt x="2" y="76310"/>
                    <a:pt x="1" y="76434"/>
                  </a:cubicBezTo>
                  <a:lnTo>
                    <a:pt x="161" y="76434"/>
                  </a:lnTo>
                  <a:cubicBezTo>
                    <a:pt x="159" y="76354"/>
                    <a:pt x="157" y="76274"/>
                    <a:pt x="157" y="76194"/>
                  </a:cubicBezTo>
                  <a:cubicBezTo>
                    <a:pt x="157" y="53902"/>
                    <a:pt x="157" y="31609"/>
                    <a:pt x="156" y="9318"/>
                  </a:cubicBezTo>
                  <a:cubicBezTo>
                    <a:pt x="156" y="8836"/>
                    <a:pt x="185" y="8358"/>
                    <a:pt x="264" y="7883"/>
                  </a:cubicBezTo>
                  <a:cubicBezTo>
                    <a:pt x="674" y="5391"/>
                    <a:pt x="1891" y="3382"/>
                    <a:pt x="3924" y="1898"/>
                  </a:cubicBezTo>
                  <a:cubicBezTo>
                    <a:pt x="5530" y="726"/>
                    <a:pt x="7299" y="144"/>
                    <a:pt x="9208" y="144"/>
                  </a:cubicBezTo>
                  <a:cubicBezTo>
                    <a:pt x="9656" y="144"/>
                    <a:pt x="10113" y="176"/>
                    <a:pt x="10577" y="240"/>
                  </a:cubicBezTo>
                  <a:cubicBezTo>
                    <a:pt x="12437" y="497"/>
                    <a:pt x="14069" y="1262"/>
                    <a:pt x="15442" y="2537"/>
                  </a:cubicBezTo>
                  <a:cubicBezTo>
                    <a:pt x="17454" y="4404"/>
                    <a:pt x="18427" y="6726"/>
                    <a:pt x="18427" y="9478"/>
                  </a:cubicBezTo>
                  <a:cubicBezTo>
                    <a:pt x="18422" y="31672"/>
                    <a:pt x="18424" y="53866"/>
                    <a:pt x="18424" y="76060"/>
                  </a:cubicBezTo>
                  <a:cubicBezTo>
                    <a:pt x="18424" y="76185"/>
                    <a:pt x="18422" y="76310"/>
                    <a:pt x="18421" y="76434"/>
                  </a:cubicBezTo>
                  <a:lnTo>
                    <a:pt x="18581" y="76434"/>
                  </a:lnTo>
                  <a:cubicBezTo>
                    <a:pt x="18581" y="76310"/>
                    <a:pt x="18578" y="76185"/>
                    <a:pt x="18578" y="76061"/>
                  </a:cubicBezTo>
                  <a:cubicBezTo>
                    <a:pt x="18578" y="53909"/>
                    <a:pt x="18578" y="31759"/>
                    <a:pt x="18581" y="9608"/>
                  </a:cubicBezTo>
                  <a:cubicBezTo>
                    <a:pt x="18581" y="9065"/>
                    <a:pt x="18559" y="8524"/>
                    <a:pt x="18479" y="7986"/>
                  </a:cubicBezTo>
                  <a:cubicBezTo>
                    <a:pt x="18119" y="5549"/>
                    <a:pt x="16982" y="3547"/>
                    <a:pt x="15062" y="2021"/>
                  </a:cubicBezTo>
                  <a:cubicBezTo>
                    <a:pt x="13363" y="671"/>
                    <a:pt x="11456" y="1"/>
                    <a:pt x="9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788325" y="3339375"/>
              <a:ext cx="376450" cy="1869700"/>
            </a:xfrm>
            <a:custGeom>
              <a:rect b="b" l="l" r="r" t="t"/>
              <a:pathLst>
                <a:path extrusionOk="0" h="74788" w="15058">
                  <a:moveTo>
                    <a:pt x="7584" y="1"/>
                  </a:moveTo>
                  <a:cubicBezTo>
                    <a:pt x="7343" y="1"/>
                    <a:pt x="7099" y="11"/>
                    <a:pt x="6851" y="32"/>
                  </a:cubicBezTo>
                  <a:cubicBezTo>
                    <a:pt x="5060" y="185"/>
                    <a:pt x="3523" y="906"/>
                    <a:pt x="2255" y="2162"/>
                  </a:cubicBezTo>
                  <a:cubicBezTo>
                    <a:pt x="739" y="3661"/>
                    <a:pt x="11" y="5511"/>
                    <a:pt x="10" y="7641"/>
                  </a:cubicBezTo>
                  <a:cubicBezTo>
                    <a:pt x="8" y="29898"/>
                    <a:pt x="9" y="52156"/>
                    <a:pt x="8" y="74414"/>
                  </a:cubicBezTo>
                  <a:cubicBezTo>
                    <a:pt x="8" y="74538"/>
                    <a:pt x="3" y="74663"/>
                    <a:pt x="1" y="74787"/>
                  </a:cubicBezTo>
                  <a:lnTo>
                    <a:pt x="161" y="74787"/>
                  </a:lnTo>
                  <a:cubicBezTo>
                    <a:pt x="162" y="74663"/>
                    <a:pt x="163" y="74538"/>
                    <a:pt x="163" y="74414"/>
                  </a:cubicBezTo>
                  <a:cubicBezTo>
                    <a:pt x="163" y="52219"/>
                    <a:pt x="163" y="30025"/>
                    <a:pt x="164" y="7832"/>
                  </a:cubicBezTo>
                  <a:cubicBezTo>
                    <a:pt x="164" y="7484"/>
                    <a:pt x="169" y="7139"/>
                    <a:pt x="203" y="6791"/>
                  </a:cubicBezTo>
                  <a:cubicBezTo>
                    <a:pt x="370" y="5099"/>
                    <a:pt x="1033" y="3626"/>
                    <a:pt x="2213" y="2415"/>
                  </a:cubicBezTo>
                  <a:cubicBezTo>
                    <a:pt x="3685" y="907"/>
                    <a:pt x="5445" y="147"/>
                    <a:pt x="7467" y="147"/>
                  </a:cubicBezTo>
                  <a:cubicBezTo>
                    <a:pt x="7774" y="147"/>
                    <a:pt x="8087" y="164"/>
                    <a:pt x="8406" y="199"/>
                  </a:cubicBezTo>
                  <a:cubicBezTo>
                    <a:pt x="10034" y="378"/>
                    <a:pt x="11446" y="1053"/>
                    <a:pt x="12619" y="2188"/>
                  </a:cubicBezTo>
                  <a:cubicBezTo>
                    <a:pt x="14146" y="3665"/>
                    <a:pt x="14895" y="5489"/>
                    <a:pt x="14895" y="7618"/>
                  </a:cubicBezTo>
                  <a:cubicBezTo>
                    <a:pt x="14896" y="29874"/>
                    <a:pt x="14895" y="52130"/>
                    <a:pt x="14895" y="74387"/>
                  </a:cubicBezTo>
                  <a:cubicBezTo>
                    <a:pt x="14895" y="74520"/>
                    <a:pt x="14897" y="74654"/>
                    <a:pt x="14897" y="74787"/>
                  </a:cubicBezTo>
                  <a:lnTo>
                    <a:pt x="15057" y="74787"/>
                  </a:lnTo>
                  <a:cubicBezTo>
                    <a:pt x="15054" y="74663"/>
                    <a:pt x="15049" y="74538"/>
                    <a:pt x="15049" y="74414"/>
                  </a:cubicBezTo>
                  <a:cubicBezTo>
                    <a:pt x="15049" y="52281"/>
                    <a:pt x="15049" y="30148"/>
                    <a:pt x="15048" y="8014"/>
                  </a:cubicBezTo>
                  <a:cubicBezTo>
                    <a:pt x="15048" y="7677"/>
                    <a:pt x="15038" y="7339"/>
                    <a:pt x="15016" y="7001"/>
                  </a:cubicBezTo>
                  <a:cubicBezTo>
                    <a:pt x="14887" y="5117"/>
                    <a:pt x="14157" y="3496"/>
                    <a:pt x="12820" y="2183"/>
                  </a:cubicBezTo>
                  <a:cubicBezTo>
                    <a:pt x="11347" y="735"/>
                    <a:pt x="9594" y="1"/>
                    <a:pt x="7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810875" y="3359900"/>
              <a:ext cx="331225" cy="1849175"/>
            </a:xfrm>
            <a:custGeom>
              <a:rect b="b" l="l" r="r" t="t"/>
              <a:pathLst>
                <a:path extrusionOk="0" h="73967" w="13249">
                  <a:moveTo>
                    <a:pt x="6711" y="1"/>
                  </a:moveTo>
                  <a:cubicBezTo>
                    <a:pt x="6369" y="1"/>
                    <a:pt x="6019" y="25"/>
                    <a:pt x="5660" y="74"/>
                  </a:cubicBezTo>
                  <a:cubicBezTo>
                    <a:pt x="3833" y="325"/>
                    <a:pt x="2377" y="1239"/>
                    <a:pt x="1283" y="2714"/>
                  </a:cubicBezTo>
                  <a:cubicBezTo>
                    <a:pt x="377" y="3935"/>
                    <a:pt x="0" y="5324"/>
                    <a:pt x="0" y="6843"/>
                  </a:cubicBezTo>
                  <a:cubicBezTo>
                    <a:pt x="7" y="29128"/>
                    <a:pt x="5" y="51413"/>
                    <a:pt x="5" y="73699"/>
                  </a:cubicBezTo>
                  <a:cubicBezTo>
                    <a:pt x="5" y="73788"/>
                    <a:pt x="6" y="73878"/>
                    <a:pt x="7" y="73966"/>
                  </a:cubicBezTo>
                  <a:lnTo>
                    <a:pt x="166" y="73966"/>
                  </a:lnTo>
                  <a:cubicBezTo>
                    <a:pt x="163" y="73868"/>
                    <a:pt x="159" y="73770"/>
                    <a:pt x="159" y="73673"/>
                  </a:cubicBezTo>
                  <a:cubicBezTo>
                    <a:pt x="158" y="51396"/>
                    <a:pt x="158" y="29121"/>
                    <a:pt x="159" y="6844"/>
                  </a:cubicBezTo>
                  <a:cubicBezTo>
                    <a:pt x="159" y="6480"/>
                    <a:pt x="163" y="6117"/>
                    <a:pt x="211" y="5751"/>
                  </a:cubicBezTo>
                  <a:cubicBezTo>
                    <a:pt x="409" y="4266"/>
                    <a:pt x="1048" y="2992"/>
                    <a:pt x="2123" y="1967"/>
                  </a:cubicBezTo>
                  <a:cubicBezTo>
                    <a:pt x="3382" y="766"/>
                    <a:pt x="4865" y="142"/>
                    <a:pt x="6555" y="142"/>
                  </a:cubicBezTo>
                  <a:cubicBezTo>
                    <a:pt x="6787" y="142"/>
                    <a:pt x="7024" y="154"/>
                    <a:pt x="7264" y="177"/>
                  </a:cubicBezTo>
                  <a:cubicBezTo>
                    <a:pt x="9082" y="358"/>
                    <a:pt x="10563" y="1178"/>
                    <a:pt x="11700" y="2601"/>
                  </a:cubicBezTo>
                  <a:cubicBezTo>
                    <a:pt x="12682" y="3829"/>
                    <a:pt x="13100" y="5244"/>
                    <a:pt x="13100" y="6818"/>
                  </a:cubicBezTo>
                  <a:cubicBezTo>
                    <a:pt x="13093" y="29103"/>
                    <a:pt x="13095" y="51388"/>
                    <a:pt x="13095" y="73673"/>
                  </a:cubicBezTo>
                  <a:cubicBezTo>
                    <a:pt x="13095" y="73771"/>
                    <a:pt x="13090" y="73868"/>
                    <a:pt x="13087" y="73966"/>
                  </a:cubicBezTo>
                  <a:lnTo>
                    <a:pt x="13246" y="73966"/>
                  </a:lnTo>
                  <a:cubicBezTo>
                    <a:pt x="13248" y="73851"/>
                    <a:pt x="13249" y="73735"/>
                    <a:pt x="13249" y="73619"/>
                  </a:cubicBezTo>
                  <a:cubicBezTo>
                    <a:pt x="13249" y="51396"/>
                    <a:pt x="13249" y="29173"/>
                    <a:pt x="13248" y="6949"/>
                  </a:cubicBezTo>
                  <a:cubicBezTo>
                    <a:pt x="13248" y="6585"/>
                    <a:pt x="13245" y="6222"/>
                    <a:pt x="13203" y="5857"/>
                  </a:cubicBezTo>
                  <a:cubicBezTo>
                    <a:pt x="13044" y="4497"/>
                    <a:pt x="12529" y="3291"/>
                    <a:pt x="11621" y="2277"/>
                  </a:cubicBezTo>
                  <a:cubicBezTo>
                    <a:pt x="10269" y="769"/>
                    <a:pt x="8625" y="1"/>
                    <a:pt x="6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855050" y="3400200"/>
              <a:ext cx="242975" cy="1808875"/>
            </a:xfrm>
            <a:custGeom>
              <a:rect b="b" l="l" r="r" t="t"/>
              <a:pathLst>
                <a:path extrusionOk="0" h="72355" w="9719">
                  <a:moveTo>
                    <a:pt x="4767" y="1"/>
                  </a:moveTo>
                  <a:cubicBezTo>
                    <a:pt x="3595" y="1"/>
                    <a:pt x="2511" y="458"/>
                    <a:pt x="1548" y="1337"/>
                  </a:cubicBezTo>
                  <a:cubicBezTo>
                    <a:pt x="470" y="2322"/>
                    <a:pt x="4" y="3589"/>
                    <a:pt x="4" y="5041"/>
                  </a:cubicBezTo>
                  <a:cubicBezTo>
                    <a:pt x="5" y="27354"/>
                    <a:pt x="4" y="49667"/>
                    <a:pt x="4" y="71980"/>
                  </a:cubicBezTo>
                  <a:cubicBezTo>
                    <a:pt x="4" y="72105"/>
                    <a:pt x="2" y="72230"/>
                    <a:pt x="1" y="72354"/>
                  </a:cubicBezTo>
                  <a:lnTo>
                    <a:pt x="162" y="72354"/>
                  </a:lnTo>
                  <a:cubicBezTo>
                    <a:pt x="161" y="62205"/>
                    <a:pt x="160" y="52057"/>
                    <a:pt x="160" y="41908"/>
                  </a:cubicBezTo>
                  <a:cubicBezTo>
                    <a:pt x="160" y="29612"/>
                    <a:pt x="162" y="17316"/>
                    <a:pt x="156" y="5019"/>
                  </a:cubicBezTo>
                  <a:cubicBezTo>
                    <a:pt x="156" y="3942"/>
                    <a:pt x="435" y="2967"/>
                    <a:pt x="1068" y="2093"/>
                  </a:cubicBezTo>
                  <a:cubicBezTo>
                    <a:pt x="1989" y="825"/>
                    <a:pt x="3425" y="169"/>
                    <a:pt x="4867" y="169"/>
                  </a:cubicBezTo>
                  <a:cubicBezTo>
                    <a:pt x="6047" y="169"/>
                    <a:pt x="7232" y="608"/>
                    <a:pt x="8143" y="1510"/>
                  </a:cubicBezTo>
                  <a:cubicBezTo>
                    <a:pt x="9109" y="2467"/>
                    <a:pt x="9562" y="3632"/>
                    <a:pt x="9562" y="4993"/>
                  </a:cubicBezTo>
                  <a:cubicBezTo>
                    <a:pt x="9559" y="27375"/>
                    <a:pt x="9560" y="49758"/>
                    <a:pt x="9560" y="72140"/>
                  </a:cubicBezTo>
                  <a:cubicBezTo>
                    <a:pt x="9560" y="72212"/>
                    <a:pt x="9559" y="72283"/>
                    <a:pt x="9559" y="72354"/>
                  </a:cubicBezTo>
                  <a:lnTo>
                    <a:pt x="9718" y="72354"/>
                  </a:lnTo>
                  <a:cubicBezTo>
                    <a:pt x="9717" y="72239"/>
                    <a:pt x="9715" y="72123"/>
                    <a:pt x="9715" y="72007"/>
                  </a:cubicBezTo>
                  <a:cubicBezTo>
                    <a:pt x="9715" y="49711"/>
                    <a:pt x="9715" y="27417"/>
                    <a:pt x="9716" y="5121"/>
                  </a:cubicBezTo>
                  <a:cubicBezTo>
                    <a:pt x="9716" y="4729"/>
                    <a:pt x="9697" y="4338"/>
                    <a:pt x="9615" y="3955"/>
                  </a:cubicBezTo>
                  <a:cubicBezTo>
                    <a:pt x="9215" y="2101"/>
                    <a:pt x="8118" y="834"/>
                    <a:pt x="6324" y="257"/>
                  </a:cubicBezTo>
                  <a:cubicBezTo>
                    <a:pt x="5790" y="85"/>
                    <a:pt x="5270" y="1"/>
                    <a:pt x="4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877525" y="3421400"/>
              <a:ext cx="198075" cy="1787675"/>
            </a:xfrm>
            <a:custGeom>
              <a:rect b="b" l="l" r="r" t="t"/>
              <a:pathLst>
                <a:path extrusionOk="0" h="71507" w="7923">
                  <a:moveTo>
                    <a:pt x="3992" y="0"/>
                  </a:moveTo>
                  <a:cubicBezTo>
                    <a:pt x="3873" y="0"/>
                    <a:pt x="3752" y="5"/>
                    <a:pt x="3629" y="15"/>
                  </a:cubicBezTo>
                  <a:cubicBezTo>
                    <a:pt x="2558" y="101"/>
                    <a:pt x="1670" y="557"/>
                    <a:pt x="968" y="1365"/>
                  </a:cubicBezTo>
                  <a:cubicBezTo>
                    <a:pt x="285" y="2153"/>
                    <a:pt x="0" y="3076"/>
                    <a:pt x="0" y="4119"/>
                  </a:cubicBezTo>
                  <a:cubicBezTo>
                    <a:pt x="7" y="26483"/>
                    <a:pt x="5" y="48848"/>
                    <a:pt x="6" y="71212"/>
                  </a:cubicBezTo>
                  <a:cubicBezTo>
                    <a:pt x="6" y="71310"/>
                    <a:pt x="9" y="71408"/>
                    <a:pt x="10" y="71506"/>
                  </a:cubicBezTo>
                  <a:lnTo>
                    <a:pt x="170" y="71506"/>
                  </a:lnTo>
                  <a:cubicBezTo>
                    <a:pt x="166" y="71382"/>
                    <a:pt x="159" y="71258"/>
                    <a:pt x="159" y="71133"/>
                  </a:cubicBezTo>
                  <a:cubicBezTo>
                    <a:pt x="158" y="48829"/>
                    <a:pt x="158" y="26525"/>
                    <a:pt x="159" y="4222"/>
                  </a:cubicBezTo>
                  <a:cubicBezTo>
                    <a:pt x="159" y="4089"/>
                    <a:pt x="158" y="3954"/>
                    <a:pt x="161" y="3820"/>
                  </a:cubicBezTo>
                  <a:cubicBezTo>
                    <a:pt x="205" y="1734"/>
                    <a:pt x="1987" y="135"/>
                    <a:pt x="3966" y="135"/>
                  </a:cubicBezTo>
                  <a:cubicBezTo>
                    <a:pt x="4307" y="135"/>
                    <a:pt x="4654" y="182"/>
                    <a:pt x="4999" y="283"/>
                  </a:cubicBezTo>
                  <a:cubicBezTo>
                    <a:pt x="6636" y="761"/>
                    <a:pt x="7776" y="2306"/>
                    <a:pt x="7774" y="4087"/>
                  </a:cubicBezTo>
                  <a:cubicBezTo>
                    <a:pt x="7757" y="26463"/>
                    <a:pt x="7763" y="48838"/>
                    <a:pt x="7762" y="71213"/>
                  </a:cubicBezTo>
                  <a:cubicBezTo>
                    <a:pt x="7762" y="71311"/>
                    <a:pt x="7755" y="71409"/>
                    <a:pt x="7752" y="71506"/>
                  </a:cubicBezTo>
                  <a:lnTo>
                    <a:pt x="7911" y="71506"/>
                  </a:lnTo>
                  <a:cubicBezTo>
                    <a:pt x="7914" y="71400"/>
                    <a:pt x="7917" y="71292"/>
                    <a:pt x="7917" y="71186"/>
                  </a:cubicBezTo>
                  <a:cubicBezTo>
                    <a:pt x="7917" y="48848"/>
                    <a:pt x="7917" y="26510"/>
                    <a:pt x="7917" y="4172"/>
                  </a:cubicBezTo>
                  <a:cubicBezTo>
                    <a:pt x="7917" y="4012"/>
                    <a:pt x="7923" y="3851"/>
                    <a:pt x="7910" y="3691"/>
                  </a:cubicBezTo>
                  <a:cubicBezTo>
                    <a:pt x="7827" y="2613"/>
                    <a:pt x="7391" y="1702"/>
                    <a:pt x="6579" y="986"/>
                  </a:cubicBezTo>
                  <a:cubicBezTo>
                    <a:pt x="5830" y="326"/>
                    <a:pt x="4964" y="0"/>
                    <a:pt x="3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899125" y="3441550"/>
              <a:ext cx="154825" cy="1767525"/>
            </a:xfrm>
            <a:custGeom>
              <a:rect b="b" l="l" r="r" t="t"/>
              <a:pathLst>
                <a:path extrusionOk="0" h="70701" w="6193">
                  <a:moveTo>
                    <a:pt x="3097" y="0"/>
                  </a:moveTo>
                  <a:cubicBezTo>
                    <a:pt x="2655" y="0"/>
                    <a:pt x="2204" y="99"/>
                    <a:pt x="1771" y="313"/>
                  </a:cubicBezTo>
                  <a:cubicBezTo>
                    <a:pt x="569" y="908"/>
                    <a:pt x="12" y="1928"/>
                    <a:pt x="11" y="3254"/>
                  </a:cubicBezTo>
                  <a:cubicBezTo>
                    <a:pt x="9" y="25603"/>
                    <a:pt x="10" y="47952"/>
                    <a:pt x="10" y="70300"/>
                  </a:cubicBezTo>
                  <a:cubicBezTo>
                    <a:pt x="10" y="70433"/>
                    <a:pt x="3" y="70567"/>
                    <a:pt x="0" y="70700"/>
                  </a:cubicBezTo>
                  <a:lnTo>
                    <a:pt x="160" y="70700"/>
                  </a:lnTo>
                  <a:cubicBezTo>
                    <a:pt x="161" y="70585"/>
                    <a:pt x="163" y="70469"/>
                    <a:pt x="163" y="70353"/>
                  </a:cubicBezTo>
                  <a:cubicBezTo>
                    <a:pt x="163" y="48006"/>
                    <a:pt x="163" y="25659"/>
                    <a:pt x="163" y="3313"/>
                  </a:cubicBezTo>
                  <a:cubicBezTo>
                    <a:pt x="163" y="3073"/>
                    <a:pt x="168" y="2834"/>
                    <a:pt x="210" y="2596"/>
                  </a:cubicBezTo>
                  <a:cubicBezTo>
                    <a:pt x="453" y="1210"/>
                    <a:pt x="1619" y="157"/>
                    <a:pt x="3061" y="157"/>
                  </a:cubicBezTo>
                  <a:cubicBezTo>
                    <a:pt x="3245" y="157"/>
                    <a:pt x="3434" y="175"/>
                    <a:pt x="3626" y="211"/>
                  </a:cubicBezTo>
                  <a:cubicBezTo>
                    <a:pt x="5111" y="490"/>
                    <a:pt x="6029" y="1676"/>
                    <a:pt x="6029" y="3206"/>
                  </a:cubicBezTo>
                  <a:cubicBezTo>
                    <a:pt x="6029" y="25579"/>
                    <a:pt x="6029" y="47953"/>
                    <a:pt x="6030" y="70326"/>
                  </a:cubicBezTo>
                  <a:cubicBezTo>
                    <a:pt x="6030" y="70451"/>
                    <a:pt x="6032" y="70576"/>
                    <a:pt x="6033" y="70700"/>
                  </a:cubicBezTo>
                  <a:lnTo>
                    <a:pt x="6193" y="70700"/>
                  </a:lnTo>
                  <a:cubicBezTo>
                    <a:pt x="6190" y="70567"/>
                    <a:pt x="6183" y="70433"/>
                    <a:pt x="6183" y="70300"/>
                  </a:cubicBezTo>
                  <a:cubicBezTo>
                    <a:pt x="6183" y="48031"/>
                    <a:pt x="6183" y="25763"/>
                    <a:pt x="6183" y="3494"/>
                  </a:cubicBezTo>
                  <a:cubicBezTo>
                    <a:pt x="6183" y="3254"/>
                    <a:pt x="6174" y="3015"/>
                    <a:pt x="6151" y="2775"/>
                  </a:cubicBezTo>
                  <a:cubicBezTo>
                    <a:pt x="5992" y="1142"/>
                    <a:pt x="4600" y="0"/>
                    <a:pt x="3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921825" y="3462100"/>
              <a:ext cx="109525" cy="1746975"/>
            </a:xfrm>
            <a:custGeom>
              <a:rect b="b" l="l" r="r" t="t"/>
              <a:pathLst>
                <a:path extrusionOk="0" h="69879" w="4381">
                  <a:moveTo>
                    <a:pt x="2189" y="0"/>
                  </a:moveTo>
                  <a:cubicBezTo>
                    <a:pt x="960" y="1"/>
                    <a:pt x="0" y="998"/>
                    <a:pt x="0" y="2279"/>
                  </a:cubicBezTo>
                  <a:cubicBezTo>
                    <a:pt x="0" y="24812"/>
                    <a:pt x="0" y="47345"/>
                    <a:pt x="0" y="69878"/>
                  </a:cubicBezTo>
                  <a:lnTo>
                    <a:pt x="160" y="69878"/>
                  </a:lnTo>
                  <a:cubicBezTo>
                    <a:pt x="159" y="69772"/>
                    <a:pt x="156" y="69664"/>
                    <a:pt x="156" y="69558"/>
                  </a:cubicBezTo>
                  <a:cubicBezTo>
                    <a:pt x="156" y="47165"/>
                    <a:pt x="156" y="24773"/>
                    <a:pt x="156" y="2379"/>
                  </a:cubicBezTo>
                  <a:cubicBezTo>
                    <a:pt x="156" y="2273"/>
                    <a:pt x="154" y="2165"/>
                    <a:pt x="158" y="2059"/>
                  </a:cubicBezTo>
                  <a:cubicBezTo>
                    <a:pt x="191" y="1005"/>
                    <a:pt x="1166" y="145"/>
                    <a:pt x="2198" y="145"/>
                  </a:cubicBezTo>
                  <a:cubicBezTo>
                    <a:pt x="2318" y="145"/>
                    <a:pt x="2440" y="157"/>
                    <a:pt x="2561" y="182"/>
                  </a:cubicBezTo>
                  <a:cubicBezTo>
                    <a:pt x="3494" y="372"/>
                    <a:pt x="4231" y="1229"/>
                    <a:pt x="4230" y="2300"/>
                  </a:cubicBezTo>
                  <a:cubicBezTo>
                    <a:pt x="4220" y="24728"/>
                    <a:pt x="4223" y="47156"/>
                    <a:pt x="4222" y="69584"/>
                  </a:cubicBezTo>
                  <a:cubicBezTo>
                    <a:pt x="4222" y="69682"/>
                    <a:pt x="4219" y="69780"/>
                    <a:pt x="4217" y="69878"/>
                  </a:cubicBezTo>
                  <a:lnTo>
                    <a:pt x="4378" y="69878"/>
                  </a:lnTo>
                  <a:cubicBezTo>
                    <a:pt x="4377" y="47747"/>
                    <a:pt x="4377" y="25614"/>
                    <a:pt x="4377" y="3482"/>
                  </a:cubicBezTo>
                  <a:cubicBezTo>
                    <a:pt x="4377" y="3046"/>
                    <a:pt x="4380" y="2609"/>
                    <a:pt x="4376" y="2173"/>
                  </a:cubicBezTo>
                  <a:cubicBezTo>
                    <a:pt x="4367" y="984"/>
                    <a:pt x="3374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44900" y="3113400"/>
              <a:ext cx="863050" cy="2095675"/>
            </a:xfrm>
            <a:custGeom>
              <a:rect b="b" l="l" r="r" t="t"/>
              <a:pathLst>
                <a:path extrusionOk="0" h="83827" w="34522">
                  <a:moveTo>
                    <a:pt x="17118" y="0"/>
                  </a:moveTo>
                  <a:cubicBezTo>
                    <a:pt x="15863" y="0"/>
                    <a:pt x="14617" y="143"/>
                    <a:pt x="13397" y="443"/>
                  </a:cubicBezTo>
                  <a:cubicBezTo>
                    <a:pt x="8194" y="1725"/>
                    <a:pt x="4332" y="4750"/>
                    <a:pt x="1856" y="9502"/>
                  </a:cubicBezTo>
                  <a:cubicBezTo>
                    <a:pt x="555" y="11998"/>
                    <a:pt x="1" y="14684"/>
                    <a:pt x="3" y="17506"/>
                  </a:cubicBezTo>
                  <a:cubicBezTo>
                    <a:pt x="14" y="39505"/>
                    <a:pt x="9" y="61506"/>
                    <a:pt x="9" y="83506"/>
                  </a:cubicBezTo>
                  <a:cubicBezTo>
                    <a:pt x="9" y="83613"/>
                    <a:pt x="16" y="83720"/>
                    <a:pt x="21" y="83826"/>
                  </a:cubicBezTo>
                  <a:lnTo>
                    <a:pt x="127" y="83826"/>
                  </a:lnTo>
                  <a:cubicBezTo>
                    <a:pt x="129" y="83702"/>
                    <a:pt x="132" y="83577"/>
                    <a:pt x="132" y="83453"/>
                  </a:cubicBezTo>
                  <a:cubicBezTo>
                    <a:pt x="132" y="61969"/>
                    <a:pt x="132" y="40486"/>
                    <a:pt x="134" y="19003"/>
                  </a:cubicBezTo>
                  <a:cubicBezTo>
                    <a:pt x="134" y="18167"/>
                    <a:pt x="124" y="17330"/>
                    <a:pt x="165" y="16492"/>
                  </a:cubicBezTo>
                  <a:cubicBezTo>
                    <a:pt x="217" y="15450"/>
                    <a:pt x="346" y="14420"/>
                    <a:pt x="588" y="13407"/>
                  </a:cubicBezTo>
                  <a:cubicBezTo>
                    <a:pt x="1484" y="9664"/>
                    <a:pt x="3402" y="6549"/>
                    <a:pt x="6359" y="4090"/>
                  </a:cubicBezTo>
                  <a:cubicBezTo>
                    <a:pt x="9294" y="1648"/>
                    <a:pt x="12691" y="368"/>
                    <a:pt x="16492" y="163"/>
                  </a:cubicBezTo>
                  <a:cubicBezTo>
                    <a:pt x="16781" y="147"/>
                    <a:pt x="17069" y="139"/>
                    <a:pt x="17357" y="139"/>
                  </a:cubicBezTo>
                  <a:cubicBezTo>
                    <a:pt x="18474" y="139"/>
                    <a:pt x="19584" y="256"/>
                    <a:pt x="20679" y="490"/>
                  </a:cubicBezTo>
                  <a:cubicBezTo>
                    <a:pt x="25118" y="1440"/>
                    <a:pt x="28672" y="3768"/>
                    <a:pt x="31293" y="7474"/>
                  </a:cubicBezTo>
                  <a:cubicBezTo>
                    <a:pt x="33406" y="10462"/>
                    <a:pt x="34398" y="13823"/>
                    <a:pt x="34398" y="17479"/>
                  </a:cubicBezTo>
                  <a:cubicBezTo>
                    <a:pt x="34399" y="39470"/>
                    <a:pt x="34398" y="61461"/>
                    <a:pt x="34399" y="83453"/>
                  </a:cubicBezTo>
                  <a:cubicBezTo>
                    <a:pt x="34399" y="83577"/>
                    <a:pt x="34402" y="83702"/>
                    <a:pt x="34404" y="83826"/>
                  </a:cubicBezTo>
                  <a:lnTo>
                    <a:pt x="34510" y="83826"/>
                  </a:lnTo>
                  <a:cubicBezTo>
                    <a:pt x="34514" y="83728"/>
                    <a:pt x="34521" y="83631"/>
                    <a:pt x="34521" y="83533"/>
                  </a:cubicBezTo>
                  <a:cubicBezTo>
                    <a:pt x="34522" y="61515"/>
                    <a:pt x="34522" y="39497"/>
                    <a:pt x="34521" y="17479"/>
                  </a:cubicBezTo>
                  <a:cubicBezTo>
                    <a:pt x="34521" y="16758"/>
                    <a:pt x="34496" y="16040"/>
                    <a:pt x="34417" y="15320"/>
                  </a:cubicBezTo>
                  <a:cubicBezTo>
                    <a:pt x="34197" y="13337"/>
                    <a:pt x="33640" y="11453"/>
                    <a:pt x="32762" y="9667"/>
                  </a:cubicBezTo>
                  <a:cubicBezTo>
                    <a:pt x="31624" y="7356"/>
                    <a:pt x="30049" y="5392"/>
                    <a:pt x="28033" y="3786"/>
                  </a:cubicBezTo>
                  <a:cubicBezTo>
                    <a:pt x="24925" y="1311"/>
                    <a:pt x="21372" y="74"/>
                    <a:pt x="17412" y="3"/>
                  </a:cubicBezTo>
                  <a:cubicBezTo>
                    <a:pt x="17314" y="1"/>
                    <a:pt x="17216" y="0"/>
                    <a:pt x="1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656000" y="3216050"/>
              <a:ext cx="641125" cy="1993025"/>
            </a:xfrm>
            <a:custGeom>
              <a:rect b="b" l="l" r="r" t="t"/>
              <a:pathLst>
                <a:path extrusionOk="0" h="79721" w="25645">
                  <a:moveTo>
                    <a:pt x="12950" y="0"/>
                  </a:moveTo>
                  <a:cubicBezTo>
                    <a:pt x="12215" y="0"/>
                    <a:pt x="11465" y="62"/>
                    <a:pt x="10701" y="184"/>
                  </a:cubicBezTo>
                  <a:cubicBezTo>
                    <a:pt x="7708" y="665"/>
                    <a:pt x="5194" y="2084"/>
                    <a:pt x="3194" y="4373"/>
                  </a:cubicBezTo>
                  <a:cubicBezTo>
                    <a:pt x="1070" y="6801"/>
                    <a:pt x="1" y="9638"/>
                    <a:pt x="1" y="12870"/>
                  </a:cubicBezTo>
                  <a:cubicBezTo>
                    <a:pt x="1" y="35047"/>
                    <a:pt x="1" y="57223"/>
                    <a:pt x="1" y="79400"/>
                  </a:cubicBezTo>
                  <a:cubicBezTo>
                    <a:pt x="1" y="79507"/>
                    <a:pt x="6" y="79614"/>
                    <a:pt x="8" y="79720"/>
                  </a:cubicBezTo>
                  <a:lnTo>
                    <a:pt x="114" y="79720"/>
                  </a:lnTo>
                  <a:cubicBezTo>
                    <a:pt x="118" y="79596"/>
                    <a:pt x="122" y="79471"/>
                    <a:pt x="122" y="79347"/>
                  </a:cubicBezTo>
                  <a:cubicBezTo>
                    <a:pt x="122" y="57277"/>
                    <a:pt x="122" y="35207"/>
                    <a:pt x="124" y="13137"/>
                  </a:cubicBezTo>
                  <a:cubicBezTo>
                    <a:pt x="124" y="12328"/>
                    <a:pt x="177" y="11521"/>
                    <a:pt x="317" y="10721"/>
                  </a:cubicBezTo>
                  <a:cubicBezTo>
                    <a:pt x="857" y="7621"/>
                    <a:pt x="2330" y="5045"/>
                    <a:pt x="4751" y="3059"/>
                  </a:cubicBezTo>
                  <a:cubicBezTo>
                    <a:pt x="7132" y="1108"/>
                    <a:pt x="9791" y="143"/>
                    <a:pt x="12675" y="143"/>
                  </a:cubicBezTo>
                  <a:cubicBezTo>
                    <a:pt x="13537" y="143"/>
                    <a:pt x="14420" y="229"/>
                    <a:pt x="15322" y="401"/>
                  </a:cubicBezTo>
                  <a:cubicBezTo>
                    <a:pt x="18147" y="940"/>
                    <a:pt x="20510" y="2349"/>
                    <a:pt x="22398" y="4530"/>
                  </a:cubicBezTo>
                  <a:cubicBezTo>
                    <a:pt x="24482" y="6936"/>
                    <a:pt x="25513" y="9751"/>
                    <a:pt x="25514" y="12923"/>
                  </a:cubicBezTo>
                  <a:cubicBezTo>
                    <a:pt x="25523" y="35064"/>
                    <a:pt x="25519" y="57206"/>
                    <a:pt x="25520" y="79347"/>
                  </a:cubicBezTo>
                  <a:cubicBezTo>
                    <a:pt x="25520" y="79471"/>
                    <a:pt x="25526" y="79596"/>
                    <a:pt x="25529" y="79720"/>
                  </a:cubicBezTo>
                  <a:lnTo>
                    <a:pt x="25635" y="79720"/>
                  </a:lnTo>
                  <a:cubicBezTo>
                    <a:pt x="25637" y="79640"/>
                    <a:pt x="25642" y="79561"/>
                    <a:pt x="25642" y="79480"/>
                  </a:cubicBezTo>
                  <a:cubicBezTo>
                    <a:pt x="25642" y="57241"/>
                    <a:pt x="25642" y="35002"/>
                    <a:pt x="25645" y="12763"/>
                  </a:cubicBezTo>
                  <a:cubicBezTo>
                    <a:pt x="25645" y="12031"/>
                    <a:pt x="25592" y="11303"/>
                    <a:pt x="25456" y="10586"/>
                  </a:cubicBezTo>
                  <a:cubicBezTo>
                    <a:pt x="24864" y="7468"/>
                    <a:pt x="23369" y="4869"/>
                    <a:pt x="20895" y="2876"/>
                  </a:cubicBezTo>
                  <a:cubicBezTo>
                    <a:pt x="18509" y="956"/>
                    <a:pt x="15847" y="0"/>
                    <a:pt x="12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766850" y="3318925"/>
              <a:ext cx="419425" cy="1890150"/>
            </a:xfrm>
            <a:custGeom>
              <a:rect b="b" l="l" r="r" t="t"/>
              <a:pathLst>
                <a:path extrusionOk="0" h="75606" w="16777">
                  <a:moveTo>
                    <a:pt x="8449" y="1"/>
                  </a:moveTo>
                  <a:cubicBezTo>
                    <a:pt x="8124" y="1"/>
                    <a:pt x="7794" y="18"/>
                    <a:pt x="7457" y="52"/>
                  </a:cubicBezTo>
                  <a:cubicBezTo>
                    <a:pt x="5558" y="244"/>
                    <a:pt x="3917" y="1025"/>
                    <a:pt x="2556" y="2355"/>
                  </a:cubicBezTo>
                  <a:cubicBezTo>
                    <a:pt x="860" y="4013"/>
                    <a:pt x="0" y="6044"/>
                    <a:pt x="0" y="8429"/>
                  </a:cubicBezTo>
                  <a:cubicBezTo>
                    <a:pt x="0" y="30723"/>
                    <a:pt x="0" y="53018"/>
                    <a:pt x="0" y="75312"/>
                  </a:cubicBezTo>
                  <a:cubicBezTo>
                    <a:pt x="0" y="75410"/>
                    <a:pt x="3" y="75507"/>
                    <a:pt x="5" y="75605"/>
                  </a:cubicBezTo>
                  <a:lnTo>
                    <a:pt x="113" y="75605"/>
                  </a:lnTo>
                  <a:cubicBezTo>
                    <a:pt x="116" y="75481"/>
                    <a:pt x="123" y="75357"/>
                    <a:pt x="123" y="75232"/>
                  </a:cubicBezTo>
                  <a:cubicBezTo>
                    <a:pt x="123" y="53089"/>
                    <a:pt x="123" y="30945"/>
                    <a:pt x="123" y="8802"/>
                  </a:cubicBezTo>
                  <a:cubicBezTo>
                    <a:pt x="123" y="8303"/>
                    <a:pt x="148" y="7807"/>
                    <a:pt x="213" y="7311"/>
                  </a:cubicBezTo>
                  <a:cubicBezTo>
                    <a:pt x="433" y="5609"/>
                    <a:pt x="1111" y="4107"/>
                    <a:pt x="2275" y="2855"/>
                  </a:cubicBezTo>
                  <a:cubicBezTo>
                    <a:pt x="3950" y="1051"/>
                    <a:pt x="5974" y="146"/>
                    <a:pt x="8319" y="146"/>
                  </a:cubicBezTo>
                  <a:cubicBezTo>
                    <a:pt x="8692" y="146"/>
                    <a:pt x="9073" y="169"/>
                    <a:pt x="9462" y="215"/>
                  </a:cubicBezTo>
                  <a:cubicBezTo>
                    <a:pt x="11203" y="419"/>
                    <a:pt x="12718" y="1146"/>
                    <a:pt x="13995" y="2340"/>
                  </a:cubicBezTo>
                  <a:cubicBezTo>
                    <a:pt x="15788" y="4019"/>
                    <a:pt x="16649" y="6116"/>
                    <a:pt x="16650" y="8561"/>
                  </a:cubicBezTo>
                  <a:cubicBezTo>
                    <a:pt x="16654" y="30785"/>
                    <a:pt x="16652" y="53008"/>
                    <a:pt x="16653" y="75232"/>
                  </a:cubicBezTo>
                  <a:cubicBezTo>
                    <a:pt x="16653" y="75357"/>
                    <a:pt x="16659" y="75481"/>
                    <a:pt x="16663" y="75605"/>
                  </a:cubicBezTo>
                  <a:lnTo>
                    <a:pt x="16770" y="75605"/>
                  </a:lnTo>
                  <a:cubicBezTo>
                    <a:pt x="16772" y="75517"/>
                    <a:pt x="16776" y="75428"/>
                    <a:pt x="16776" y="75338"/>
                  </a:cubicBezTo>
                  <a:cubicBezTo>
                    <a:pt x="16776" y="53035"/>
                    <a:pt x="16776" y="30732"/>
                    <a:pt x="16775" y="8429"/>
                  </a:cubicBezTo>
                  <a:cubicBezTo>
                    <a:pt x="16775" y="8109"/>
                    <a:pt x="16765" y="7790"/>
                    <a:pt x="16729" y="7470"/>
                  </a:cubicBezTo>
                  <a:cubicBezTo>
                    <a:pt x="16519" y="5569"/>
                    <a:pt x="15757" y="3920"/>
                    <a:pt x="14425" y="2564"/>
                  </a:cubicBezTo>
                  <a:cubicBezTo>
                    <a:pt x="12750" y="856"/>
                    <a:pt x="10748" y="1"/>
                    <a:pt x="8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833250" y="3380400"/>
              <a:ext cx="286400" cy="1828675"/>
            </a:xfrm>
            <a:custGeom>
              <a:rect b="b" l="l" r="r" t="t"/>
              <a:pathLst>
                <a:path extrusionOk="0" h="73147" w="11456">
                  <a:moveTo>
                    <a:pt x="5693" y="1"/>
                  </a:moveTo>
                  <a:cubicBezTo>
                    <a:pt x="4258" y="1"/>
                    <a:pt x="2977" y="486"/>
                    <a:pt x="1875" y="1495"/>
                  </a:cubicBezTo>
                  <a:cubicBezTo>
                    <a:pt x="575" y="2684"/>
                    <a:pt x="1" y="4182"/>
                    <a:pt x="1" y="5950"/>
                  </a:cubicBezTo>
                  <a:cubicBezTo>
                    <a:pt x="11" y="28242"/>
                    <a:pt x="8" y="50535"/>
                    <a:pt x="8" y="72826"/>
                  </a:cubicBezTo>
                  <a:cubicBezTo>
                    <a:pt x="8" y="72933"/>
                    <a:pt x="15" y="73040"/>
                    <a:pt x="18" y="73146"/>
                  </a:cubicBezTo>
                  <a:lnTo>
                    <a:pt x="126" y="73146"/>
                  </a:lnTo>
                  <a:cubicBezTo>
                    <a:pt x="128" y="73022"/>
                    <a:pt x="131" y="72897"/>
                    <a:pt x="131" y="72773"/>
                  </a:cubicBezTo>
                  <a:cubicBezTo>
                    <a:pt x="131" y="50507"/>
                    <a:pt x="132" y="28242"/>
                    <a:pt x="129" y="5977"/>
                  </a:cubicBezTo>
                  <a:cubicBezTo>
                    <a:pt x="129" y="5620"/>
                    <a:pt x="145" y="5262"/>
                    <a:pt x="201" y="4913"/>
                  </a:cubicBezTo>
                  <a:cubicBezTo>
                    <a:pt x="437" y="3434"/>
                    <a:pt x="1154" y="2236"/>
                    <a:pt x="2323" y="1297"/>
                  </a:cubicBezTo>
                  <a:cubicBezTo>
                    <a:pt x="3278" y="530"/>
                    <a:pt x="4497" y="151"/>
                    <a:pt x="5717" y="151"/>
                  </a:cubicBezTo>
                  <a:cubicBezTo>
                    <a:pt x="7069" y="151"/>
                    <a:pt x="8424" y="616"/>
                    <a:pt x="9428" y="1535"/>
                  </a:cubicBezTo>
                  <a:cubicBezTo>
                    <a:pt x="10719" y="2717"/>
                    <a:pt x="11332" y="4184"/>
                    <a:pt x="11332" y="5924"/>
                  </a:cubicBezTo>
                  <a:cubicBezTo>
                    <a:pt x="11332" y="28207"/>
                    <a:pt x="11332" y="50490"/>
                    <a:pt x="11332" y="72773"/>
                  </a:cubicBezTo>
                  <a:cubicBezTo>
                    <a:pt x="11332" y="72897"/>
                    <a:pt x="11336" y="73022"/>
                    <a:pt x="11337" y="73146"/>
                  </a:cubicBezTo>
                  <a:lnTo>
                    <a:pt x="11445" y="73146"/>
                  </a:lnTo>
                  <a:cubicBezTo>
                    <a:pt x="11448" y="73067"/>
                    <a:pt x="11455" y="72987"/>
                    <a:pt x="11455" y="72906"/>
                  </a:cubicBezTo>
                  <a:cubicBezTo>
                    <a:pt x="11455" y="50552"/>
                    <a:pt x="11455" y="28197"/>
                    <a:pt x="11455" y="5843"/>
                  </a:cubicBezTo>
                  <a:cubicBezTo>
                    <a:pt x="11455" y="5443"/>
                    <a:pt x="11438" y="5045"/>
                    <a:pt x="11364" y="4648"/>
                  </a:cubicBezTo>
                  <a:cubicBezTo>
                    <a:pt x="10911" y="2234"/>
                    <a:pt x="8876" y="317"/>
                    <a:pt x="6449" y="44"/>
                  </a:cubicBezTo>
                  <a:cubicBezTo>
                    <a:pt x="6192" y="15"/>
                    <a:pt x="5940" y="1"/>
                    <a:pt x="5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944300" y="3482800"/>
              <a:ext cx="64500" cy="1726275"/>
            </a:xfrm>
            <a:custGeom>
              <a:rect b="b" l="l" r="r" t="t"/>
              <a:pathLst>
                <a:path extrusionOk="0" h="69051" w="2580">
                  <a:moveTo>
                    <a:pt x="1296" y="0"/>
                  </a:moveTo>
                  <a:cubicBezTo>
                    <a:pt x="1165" y="0"/>
                    <a:pt x="1030" y="20"/>
                    <a:pt x="896" y="62"/>
                  </a:cubicBezTo>
                  <a:cubicBezTo>
                    <a:pt x="313" y="246"/>
                    <a:pt x="1" y="718"/>
                    <a:pt x="1" y="1423"/>
                  </a:cubicBezTo>
                  <a:cubicBezTo>
                    <a:pt x="0" y="23876"/>
                    <a:pt x="1" y="46330"/>
                    <a:pt x="1" y="68783"/>
                  </a:cubicBezTo>
                  <a:cubicBezTo>
                    <a:pt x="1" y="68873"/>
                    <a:pt x="6" y="68962"/>
                    <a:pt x="9" y="69050"/>
                  </a:cubicBezTo>
                  <a:lnTo>
                    <a:pt x="115" y="69050"/>
                  </a:lnTo>
                  <a:cubicBezTo>
                    <a:pt x="117" y="68926"/>
                    <a:pt x="121" y="68801"/>
                    <a:pt x="121" y="68677"/>
                  </a:cubicBezTo>
                  <a:cubicBezTo>
                    <a:pt x="123" y="46321"/>
                    <a:pt x="123" y="23965"/>
                    <a:pt x="123" y="1607"/>
                  </a:cubicBezTo>
                  <a:cubicBezTo>
                    <a:pt x="123" y="1501"/>
                    <a:pt x="118" y="1394"/>
                    <a:pt x="125" y="1287"/>
                  </a:cubicBezTo>
                  <a:cubicBezTo>
                    <a:pt x="159" y="782"/>
                    <a:pt x="469" y="360"/>
                    <a:pt x="911" y="210"/>
                  </a:cubicBezTo>
                  <a:cubicBezTo>
                    <a:pt x="1040" y="167"/>
                    <a:pt x="1170" y="146"/>
                    <a:pt x="1298" y="146"/>
                  </a:cubicBezTo>
                  <a:cubicBezTo>
                    <a:pt x="1627" y="146"/>
                    <a:pt x="1939" y="287"/>
                    <a:pt x="2167" y="555"/>
                  </a:cubicBezTo>
                  <a:cubicBezTo>
                    <a:pt x="2413" y="843"/>
                    <a:pt x="2459" y="1188"/>
                    <a:pt x="2459" y="1554"/>
                  </a:cubicBezTo>
                  <a:cubicBezTo>
                    <a:pt x="2457" y="23928"/>
                    <a:pt x="2457" y="46303"/>
                    <a:pt x="2457" y="68677"/>
                  </a:cubicBezTo>
                  <a:cubicBezTo>
                    <a:pt x="2457" y="68801"/>
                    <a:pt x="2462" y="68926"/>
                    <a:pt x="2464" y="69050"/>
                  </a:cubicBezTo>
                  <a:lnTo>
                    <a:pt x="2571" y="69050"/>
                  </a:lnTo>
                  <a:cubicBezTo>
                    <a:pt x="2573" y="68935"/>
                    <a:pt x="2578" y="68820"/>
                    <a:pt x="2578" y="68704"/>
                  </a:cubicBezTo>
                  <a:cubicBezTo>
                    <a:pt x="2579" y="46312"/>
                    <a:pt x="2579" y="23921"/>
                    <a:pt x="2579" y="1530"/>
                  </a:cubicBezTo>
                  <a:cubicBezTo>
                    <a:pt x="2579" y="1441"/>
                    <a:pt x="2580" y="1352"/>
                    <a:pt x="2578" y="1262"/>
                  </a:cubicBezTo>
                  <a:cubicBezTo>
                    <a:pt x="2562" y="534"/>
                    <a:pt x="1975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522700" y="3521725"/>
              <a:ext cx="2600" cy="11150"/>
            </a:xfrm>
            <a:custGeom>
              <a:rect b="b" l="l" r="r" t="t"/>
              <a:pathLst>
                <a:path extrusionOk="0" h="446" w="104">
                  <a:moveTo>
                    <a:pt x="25" y="0"/>
                  </a:moveTo>
                  <a:cubicBezTo>
                    <a:pt x="17" y="0"/>
                    <a:pt x="9" y="6"/>
                    <a:pt x="1" y="18"/>
                  </a:cubicBezTo>
                  <a:lnTo>
                    <a:pt x="1" y="446"/>
                  </a:lnTo>
                  <a:cubicBezTo>
                    <a:pt x="103" y="312"/>
                    <a:pt x="36" y="159"/>
                    <a:pt x="50" y="15"/>
                  </a:cubicBezTo>
                  <a:cubicBezTo>
                    <a:pt x="42" y="5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522700" y="3515375"/>
              <a:ext cx="1250" cy="6825"/>
            </a:xfrm>
            <a:custGeom>
              <a:rect b="b" l="l" r="r" t="t"/>
              <a:pathLst>
                <a:path extrusionOk="0" h="273" w="50">
                  <a:moveTo>
                    <a:pt x="47" y="1"/>
                  </a:moveTo>
                  <a:cubicBezTo>
                    <a:pt x="31" y="1"/>
                    <a:pt x="16" y="3"/>
                    <a:pt x="1" y="5"/>
                  </a:cubicBezTo>
                  <a:lnTo>
                    <a:pt x="1" y="272"/>
                  </a:lnTo>
                  <a:cubicBezTo>
                    <a:pt x="18" y="271"/>
                    <a:pt x="34" y="270"/>
                    <a:pt x="50" y="269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30"/>
          <p:cNvGrpSpPr/>
          <p:nvPr/>
        </p:nvGrpSpPr>
        <p:grpSpPr>
          <a:xfrm>
            <a:off x="4264435" y="4671175"/>
            <a:ext cx="962299" cy="472320"/>
            <a:chOff x="4602600" y="1971625"/>
            <a:chExt cx="921125" cy="468200"/>
          </a:xfrm>
        </p:grpSpPr>
        <p:sp>
          <p:nvSpPr>
            <p:cNvPr id="815" name="Google Shape;815;p30"/>
            <p:cNvSpPr/>
            <p:nvPr/>
          </p:nvSpPr>
          <p:spPr>
            <a:xfrm>
              <a:off x="4602600" y="2140925"/>
              <a:ext cx="459825" cy="298900"/>
            </a:xfrm>
            <a:custGeom>
              <a:rect b="b" l="l" r="r" t="t"/>
              <a:pathLst>
                <a:path extrusionOk="0" h="11956" w="18393">
                  <a:moveTo>
                    <a:pt x="3659" y="1"/>
                  </a:moveTo>
                  <a:cubicBezTo>
                    <a:pt x="7266" y="4729"/>
                    <a:pt x="11810" y="8260"/>
                    <a:pt x="17290" y="10611"/>
                  </a:cubicBezTo>
                  <a:cubicBezTo>
                    <a:pt x="14145" y="9702"/>
                    <a:pt x="10995" y="9246"/>
                    <a:pt x="7835" y="9246"/>
                  </a:cubicBezTo>
                  <a:cubicBezTo>
                    <a:pt x="5230" y="9246"/>
                    <a:pt x="2620" y="9556"/>
                    <a:pt x="1" y="10178"/>
                  </a:cubicBezTo>
                  <a:cubicBezTo>
                    <a:pt x="3528" y="11361"/>
                    <a:pt x="7083" y="11956"/>
                    <a:pt x="10666" y="11956"/>
                  </a:cubicBezTo>
                  <a:cubicBezTo>
                    <a:pt x="13221" y="11956"/>
                    <a:pt x="15790" y="11653"/>
                    <a:pt x="18373" y="11047"/>
                  </a:cubicBezTo>
                  <a:cubicBezTo>
                    <a:pt x="18392" y="10982"/>
                    <a:pt x="18341" y="10961"/>
                    <a:pt x="18302" y="10931"/>
                  </a:cubicBezTo>
                  <a:cubicBezTo>
                    <a:pt x="18122" y="10854"/>
                    <a:pt x="18089" y="10699"/>
                    <a:pt x="18069" y="10524"/>
                  </a:cubicBezTo>
                  <a:cubicBezTo>
                    <a:pt x="18049" y="10355"/>
                    <a:pt x="18033" y="10166"/>
                    <a:pt x="17794" y="10151"/>
                  </a:cubicBezTo>
                  <a:cubicBezTo>
                    <a:pt x="17773" y="10135"/>
                    <a:pt x="17748" y="10124"/>
                    <a:pt x="17733" y="10104"/>
                  </a:cubicBezTo>
                  <a:cubicBezTo>
                    <a:pt x="16295" y="8331"/>
                    <a:pt x="14686" y="6726"/>
                    <a:pt x="12921" y="5279"/>
                  </a:cubicBezTo>
                  <a:cubicBezTo>
                    <a:pt x="10584" y="3362"/>
                    <a:pt x="8004" y="1839"/>
                    <a:pt x="5245" y="611"/>
                  </a:cubicBezTo>
                  <a:cubicBezTo>
                    <a:pt x="4729" y="380"/>
                    <a:pt x="4210" y="155"/>
                    <a:pt x="3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065400" y="2115600"/>
              <a:ext cx="347825" cy="301100"/>
            </a:xfrm>
            <a:custGeom>
              <a:rect b="b" l="l" r="r" t="t"/>
              <a:pathLst>
                <a:path extrusionOk="0" h="12044" w="13913">
                  <a:moveTo>
                    <a:pt x="13845" y="0"/>
                  </a:moveTo>
                  <a:cubicBezTo>
                    <a:pt x="13762" y="0"/>
                    <a:pt x="13705" y="23"/>
                    <a:pt x="13649" y="49"/>
                  </a:cubicBezTo>
                  <a:cubicBezTo>
                    <a:pt x="11417" y="1113"/>
                    <a:pt x="9328" y="2405"/>
                    <a:pt x="7374" y="3917"/>
                  </a:cubicBezTo>
                  <a:cubicBezTo>
                    <a:pt x="5943" y="5023"/>
                    <a:pt x="4631" y="6258"/>
                    <a:pt x="3409" y="7590"/>
                  </a:cubicBezTo>
                  <a:cubicBezTo>
                    <a:pt x="2446" y="8639"/>
                    <a:pt x="1561" y="9749"/>
                    <a:pt x="718" y="10894"/>
                  </a:cubicBezTo>
                  <a:cubicBezTo>
                    <a:pt x="613" y="10935"/>
                    <a:pt x="561" y="11029"/>
                    <a:pt x="507" y="11117"/>
                  </a:cubicBezTo>
                  <a:cubicBezTo>
                    <a:pt x="491" y="11142"/>
                    <a:pt x="478" y="11151"/>
                    <a:pt x="466" y="11151"/>
                  </a:cubicBezTo>
                  <a:cubicBezTo>
                    <a:pt x="451" y="11151"/>
                    <a:pt x="437" y="11138"/>
                    <a:pt x="420" y="11124"/>
                  </a:cubicBezTo>
                  <a:cubicBezTo>
                    <a:pt x="396" y="11120"/>
                    <a:pt x="373" y="11118"/>
                    <a:pt x="351" y="11118"/>
                  </a:cubicBezTo>
                  <a:cubicBezTo>
                    <a:pt x="199" y="11118"/>
                    <a:pt x="75" y="11207"/>
                    <a:pt x="115" y="11344"/>
                  </a:cubicBezTo>
                  <a:cubicBezTo>
                    <a:pt x="178" y="11569"/>
                    <a:pt x="66" y="11711"/>
                    <a:pt x="0" y="11882"/>
                  </a:cubicBezTo>
                  <a:cubicBezTo>
                    <a:pt x="0" y="11963"/>
                    <a:pt x="47" y="12000"/>
                    <a:pt x="123" y="12007"/>
                  </a:cubicBezTo>
                  <a:cubicBezTo>
                    <a:pt x="169" y="12002"/>
                    <a:pt x="213" y="11998"/>
                    <a:pt x="258" y="11998"/>
                  </a:cubicBezTo>
                  <a:cubicBezTo>
                    <a:pt x="306" y="11998"/>
                    <a:pt x="355" y="12003"/>
                    <a:pt x="407" y="12020"/>
                  </a:cubicBezTo>
                  <a:cubicBezTo>
                    <a:pt x="452" y="12036"/>
                    <a:pt x="501" y="12043"/>
                    <a:pt x="550" y="12043"/>
                  </a:cubicBezTo>
                  <a:cubicBezTo>
                    <a:pt x="805" y="12043"/>
                    <a:pt x="1091" y="11850"/>
                    <a:pt x="1174" y="11603"/>
                  </a:cubicBezTo>
                  <a:cubicBezTo>
                    <a:pt x="1205" y="11532"/>
                    <a:pt x="977" y="11622"/>
                    <a:pt x="1103" y="11490"/>
                  </a:cubicBezTo>
                  <a:cubicBezTo>
                    <a:pt x="1400" y="11331"/>
                    <a:pt x="1699" y="11173"/>
                    <a:pt x="1995" y="11010"/>
                  </a:cubicBezTo>
                  <a:cubicBezTo>
                    <a:pt x="4599" y="9573"/>
                    <a:pt x="6998" y="7855"/>
                    <a:pt x="9135" y="5781"/>
                  </a:cubicBezTo>
                  <a:cubicBezTo>
                    <a:pt x="10676" y="4286"/>
                    <a:pt x="12059" y="2655"/>
                    <a:pt x="13303" y="907"/>
                  </a:cubicBezTo>
                  <a:cubicBezTo>
                    <a:pt x="13514" y="611"/>
                    <a:pt x="13710" y="305"/>
                    <a:pt x="13913" y="5"/>
                  </a:cubicBezTo>
                  <a:cubicBezTo>
                    <a:pt x="13888" y="1"/>
                    <a:pt x="13866" y="0"/>
                    <a:pt x="13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4910325" y="1981475"/>
              <a:ext cx="155025" cy="434550"/>
            </a:xfrm>
            <a:custGeom>
              <a:rect b="b" l="l" r="r" t="t"/>
              <a:pathLst>
                <a:path extrusionOk="0" h="17382" w="6201">
                  <a:moveTo>
                    <a:pt x="143" y="0"/>
                  </a:moveTo>
                  <a:cubicBezTo>
                    <a:pt x="0" y="37"/>
                    <a:pt x="77" y="135"/>
                    <a:pt x="83" y="213"/>
                  </a:cubicBezTo>
                  <a:cubicBezTo>
                    <a:pt x="101" y="443"/>
                    <a:pt x="120" y="672"/>
                    <a:pt x="137" y="902"/>
                  </a:cubicBezTo>
                  <a:cubicBezTo>
                    <a:pt x="258" y="2575"/>
                    <a:pt x="545" y="4222"/>
                    <a:pt x="920" y="5854"/>
                  </a:cubicBezTo>
                  <a:cubicBezTo>
                    <a:pt x="1737" y="9404"/>
                    <a:pt x="3166" y="12700"/>
                    <a:pt x="5076" y="15795"/>
                  </a:cubicBezTo>
                  <a:cubicBezTo>
                    <a:pt x="5223" y="16032"/>
                    <a:pt x="5439" y="16235"/>
                    <a:pt x="5485" y="16529"/>
                  </a:cubicBezTo>
                  <a:cubicBezTo>
                    <a:pt x="5639" y="16615"/>
                    <a:pt x="5703" y="16751"/>
                    <a:pt x="5699" y="16923"/>
                  </a:cubicBezTo>
                  <a:cubicBezTo>
                    <a:pt x="5695" y="17130"/>
                    <a:pt x="5747" y="17304"/>
                    <a:pt x="5966" y="17381"/>
                  </a:cubicBezTo>
                  <a:cubicBezTo>
                    <a:pt x="6056" y="17346"/>
                    <a:pt x="6176" y="17356"/>
                    <a:pt x="6183" y="17208"/>
                  </a:cubicBezTo>
                  <a:cubicBezTo>
                    <a:pt x="6201" y="16890"/>
                    <a:pt x="6160" y="16576"/>
                    <a:pt x="6126" y="16261"/>
                  </a:cubicBezTo>
                  <a:cubicBezTo>
                    <a:pt x="6065" y="16234"/>
                    <a:pt x="6075" y="16175"/>
                    <a:pt x="6068" y="16124"/>
                  </a:cubicBezTo>
                  <a:cubicBezTo>
                    <a:pt x="6001" y="15579"/>
                    <a:pt x="5938" y="15034"/>
                    <a:pt x="5863" y="14490"/>
                  </a:cubicBezTo>
                  <a:cubicBezTo>
                    <a:pt x="5584" y="12475"/>
                    <a:pt x="5131" y="10498"/>
                    <a:pt x="4485" y="8570"/>
                  </a:cubicBezTo>
                  <a:cubicBezTo>
                    <a:pt x="3454" y="5504"/>
                    <a:pt x="1990" y="2655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066725" y="2350525"/>
              <a:ext cx="457000" cy="77125"/>
            </a:xfrm>
            <a:custGeom>
              <a:rect b="b" l="l" r="r" t="t"/>
              <a:pathLst>
                <a:path extrusionOk="0" h="3085" w="18280">
                  <a:moveTo>
                    <a:pt x="12835" y="0"/>
                  </a:moveTo>
                  <a:cubicBezTo>
                    <a:pt x="11760" y="0"/>
                    <a:pt x="10686" y="47"/>
                    <a:pt x="9613" y="156"/>
                  </a:cubicBezTo>
                  <a:cubicBezTo>
                    <a:pt x="8144" y="305"/>
                    <a:pt x="6695" y="553"/>
                    <a:pt x="5260" y="892"/>
                  </a:cubicBezTo>
                  <a:cubicBezTo>
                    <a:pt x="3849" y="1225"/>
                    <a:pt x="2472" y="1664"/>
                    <a:pt x="1106" y="2146"/>
                  </a:cubicBezTo>
                  <a:cubicBezTo>
                    <a:pt x="1098" y="2146"/>
                    <a:pt x="1091" y="2149"/>
                    <a:pt x="1083" y="2155"/>
                  </a:cubicBezTo>
                  <a:cubicBezTo>
                    <a:pt x="1075" y="2163"/>
                    <a:pt x="1079" y="2174"/>
                    <a:pt x="1097" y="2188"/>
                  </a:cubicBezTo>
                  <a:cubicBezTo>
                    <a:pt x="1072" y="2337"/>
                    <a:pt x="935" y="2422"/>
                    <a:pt x="836" y="2460"/>
                  </a:cubicBezTo>
                  <a:cubicBezTo>
                    <a:pt x="725" y="2501"/>
                    <a:pt x="611" y="2610"/>
                    <a:pt x="484" y="2610"/>
                  </a:cubicBezTo>
                  <a:cubicBezTo>
                    <a:pt x="424" y="2610"/>
                    <a:pt x="361" y="2586"/>
                    <a:pt x="293" y="2518"/>
                  </a:cubicBezTo>
                  <a:cubicBezTo>
                    <a:pt x="276" y="2501"/>
                    <a:pt x="259" y="2494"/>
                    <a:pt x="241" y="2494"/>
                  </a:cubicBezTo>
                  <a:cubicBezTo>
                    <a:pt x="188" y="2494"/>
                    <a:pt x="135" y="2556"/>
                    <a:pt x="80" y="2568"/>
                  </a:cubicBezTo>
                  <a:cubicBezTo>
                    <a:pt x="57" y="2596"/>
                    <a:pt x="0" y="2611"/>
                    <a:pt x="36" y="2666"/>
                  </a:cubicBezTo>
                  <a:cubicBezTo>
                    <a:pt x="141" y="2685"/>
                    <a:pt x="245" y="2707"/>
                    <a:pt x="351" y="2721"/>
                  </a:cubicBezTo>
                  <a:cubicBezTo>
                    <a:pt x="2004" y="2943"/>
                    <a:pt x="3660" y="3084"/>
                    <a:pt x="5326" y="3084"/>
                  </a:cubicBezTo>
                  <a:cubicBezTo>
                    <a:pt x="5695" y="3084"/>
                    <a:pt x="6064" y="3077"/>
                    <a:pt x="6434" y="3063"/>
                  </a:cubicBezTo>
                  <a:cubicBezTo>
                    <a:pt x="7563" y="3019"/>
                    <a:pt x="8686" y="2940"/>
                    <a:pt x="9804" y="2788"/>
                  </a:cubicBezTo>
                  <a:cubicBezTo>
                    <a:pt x="12252" y="2458"/>
                    <a:pt x="14626" y="1837"/>
                    <a:pt x="16943" y="996"/>
                  </a:cubicBezTo>
                  <a:cubicBezTo>
                    <a:pt x="17386" y="835"/>
                    <a:pt x="17829" y="675"/>
                    <a:pt x="18280" y="448"/>
                  </a:cubicBezTo>
                  <a:cubicBezTo>
                    <a:pt x="18183" y="422"/>
                    <a:pt x="18124" y="400"/>
                    <a:pt x="18063" y="391"/>
                  </a:cubicBezTo>
                  <a:cubicBezTo>
                    <a:pt x="16754" y="188"/>
                    <a:pt x="15436" y="63"/>
                    <a:pt x="14114" y="21"/>
                  </a:cubicBezTo>
                  <a:cubicBezTo>
                    <a:pt x="13688" y="8"/>
                    <a:pt x="13261" y="0"/>
                    <a:pt x="1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5062175" y="1971625"/>
              <a:ext cx="122875" cy="440400"/>
            </a:xfrm>
            <a:custGeom>
              <a:rect b="b" l="l" r="r" t="t"/>
              <a:pathLst>
                <a:path extrusionOk="0" h="17616" w="4915">
                  <a:moveTo>
                    <a:pt x="4830" y="1"/>
                  </a:moveTo>
                  <a:cubicBezTo>
                    <a:pt x="4810" y="19"/>
                    <a:pt x="4785" y="31"/>
                    <a:pt x="4774" y="51"/>
                  </a:cubicBezTo>
                  <a:cubicBezTo>
                    <a:pt x="4519" y="499"/>
                    <a:pt x="4255" y="941"/>
                    <a:pt x="4015" y="1396"/>
                  </a:cubicBezTo>
                  <a:cubicBezTo>
                    <a:pt x="2437" y="4388"/>
                    <a:pt x="1270" y="7528"/>
                    <a:pt x="659" y="10862"/>
                  </a:cubicBezTo>
                  <a:cubicBezTo>
                    <a:pt x="345" y="12581"/>
                    <a:pt x="135" y="14313"/>
                    <a:pt x="100" y="16063"/>
                  </a:cubicBezTo>
                  <a:cubicBezTo>
                    <a:pt x="59" y="16397"/>
                    <a:pt x="64" y="16734"/>
                    <a:pt x="66" y="17067"/>
                  </a:cubicBezTo>
                  <a:cubicBezTo>
                    <a:pt x="66" y="17243"/>
                    <a:pt x="1" y="17457"/>
                    <a:pt x="161" y="17616"/>
                  </a:cubicBezTo>
                  <a:cubicBezTo>
                    <a:pt x="261" y="17514"/>
                    <a:pt x="405" y="17412"/>
                    <a:pt x="354" y="17260"/>
                  </a:cubicBezTo>
                  <a:cubicBezTo>
                    <a:pt x="264" y="16985"/>
                    <a:pt x="275" y="16949"/>
                    <a:pt x="584" y="16923"/>
                  </a:cubicBezTo>
                  <a:cubicBezTo>
                    <a:pt x="703" y="16844"/>
                    <a:pt x="761" y="16727"/>
                    <a:pt x="794" y="16593"/>
                  </a:cubicBezTo>
                  <a:cubicBezTo>
                    <a:pt x="847" y="16481"/>
                    <a:pt x="896" y="16367"/>
                    <a:pt x="954" y="16258"/>
                  </a:cubicBezTo>
                  <a:cubicBezTo>
                    <a:pt x="1754" y="14760"/>
                    <a:pt x="2435" y="13209"/>
                    <a:pt x="3004" y="11611"/>
                  </a:cubicBezTo>
                  <a:cubicBezTo>
                    <a:pt x="4317" y="7912"/>
                    <a:pt x="4914" y="4096"/>
                    <a:pt x="4867" y="176"/>
                  </a:cubicBezTo>
                  <a:cubicBezTo>
                    <a:pt x="4866" y="120"/>
                    <a:pt x="4893" y="54"/>
                    <a:pt x="4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059475" y="2373200"/>
              <a:ext cx="9250" cy="44000"/>
            </a:xfrm>
            <a:custGeom>
              <a:rect b="b" l="l" r="r" t="t"/>
              <a:pathLst>
                <a:path extrusionOk="0" h="1760" w="370">
                  <a:moveTo>
                    <a:pt x="208" y="0"/>
                  </a:moveTo>
                  <a:cubicBezTo>
                    <a:pt x="118" y="192"/>
                    <a:pt x="185" y="396"/>
                    <a:pt x="160" y="592"/>
                  </a:cubicBezTo>
                  <a:cubicBezTo>
                    <a:pt x="114" y="808"/>
                    <a:pt x="100" y="1017"/>
                    <a:pt x="149" y="1241"/>
                  </a:cubicBezTo>
                  <a:cubicBezTo>
                    <a:pt x="184" y="1403"/>
                    <a:pt x="234" y="1614"/>
                    <a:pt x="0" y="1712"/>
                  </a:cubicBezTo>
                  <a:cubicBezTo>
                    <a:pt x="39" y="1713"/>
                    <a:pt x="76" y="1716"/>
                    <a:pt x="98" y="1756"/>
                  </a:cubicBezTo>
                  <a:cubicBezTo>
                    <a:pt x="173" y="1757"/>
                    <a:pt x="250" y="1758"/>
                    <a:pt x="326" y="1759"/>
                  </a:cubicBezTo>
                  <a:lnTo>
                    <a:pt x="370" y="1661"/>
                  </a:lnTo>
                  <a:cubicBezTo>
                    <a:pt x="302" y="1657"/>
                    <a:pt x="266" y="1623"/>
                    <a:pt x="269" y="1553"/>
                  </a:cubicBezTo>
                  <a:cubicBezTo>
                    <a:pt x="206" y="1459"/>
                    <a:pt x="214" y="1351"/>
                    <a:pt x="214" y="1246"/>
                  </a:cubicBezTo>
                  <a:cubicBezTo>
                    <a:pt x="213" y="831"/>
                    <a:pt x="210" y="415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5076750" y="2386450"/>
              <a:ext cx="6600" cy="8250"/>
            </a:xfrm>
            <a:custGeom>
              <a:rect b="b" l="l" r="r" t="t"/>
              <a:pathLst>
                <a:path extrusionOk="0" h="330" w="264">
                  <a:moveTo>
                    <a:pt x="211" y="0"/>
                  </a:moveTo>
                  <a:cubicBezTo>
                    <a:pt x="141" y="110"/>
                    <a:pt x="71" y="219"/>
                    <a:pt x="1" y="330"/>
                  </a:cubicBezTo>
                  <a:cubicBezTo>
                    <a:pt x="4" y="330"/>
                    <a:pt x="7" y="330"/>
                    <a:pt x="10" y="330"/>
                  </a:cubicBezTo>
                  <a:cubicBezTo>
                    <a:pt x="187" y="330"/>
                    <a:pt x="176" y="147"/>
                    <a:pt x="264" y="60"/>
                  </a:cubicBezTo>
                  <a:cubicBezTo>
                    <a:pt x="246" y="40"/>
                    <a:pt x="228" y="2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088000" y="2402850"/>
              <a:ext cx="6400" cy="3650"/>
            </a:xfrm>
            <a:custGeom>
              <a:rect b="b" l="l" r="r" t="t"/>
              <a:pathLst>
                <a:path extrusionOk="0" h="146" w="256">
                  <a:moveTo>
                    <a:pt x="199" y="0"/>
                  </a:moveTo>
                  <a:cubicBezTo>
                    <a:pt x="129" y="31"/>
                    <a:pt x="45" y="41"/>
                    <a:pt x="1" y="145"/>
                  </a:cubicBezTo>
                  <a:cubicBezTo>
                    <a:pt x="99" y="126"/>
                    <a:pt x="173" y="110"/>
                    <a:pt x="246" y="95"/>
                  </a:cubicBezTo>
                  <a:cubicBezTo>
                    <a:pt x="248" y="81"/>
                    <a:pt x="251" y="66"/>
                    <a:pt x="255" y="53"/>
                  </a:cubicBezTo>
                  <a:cubicBezTo>
                    <a:pt x="237" y="35"/>
                    <a:pt x="218" y="18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30"/>
          <p:cNvGrpSpPr/>
          <p:nvPr/>
        </p:nvGrpSpPr>
        <p:grpSpPr>
          <a:xfrm>
            <a:off x="64695" y="4107299"/>
            <a:ext cx="9008584" cy="993732"/>
            <a:chOff x="64695" y="4107299"/>
            <a:chExt cx="9008584" cy="993732"/>
          </a:xfrm>
        </p:grpSpPr>
        <p:grpSp>
          <p:nvGrpSpPr>
            <p:cNvPr id="824" name="Google Shape;824;p30"/>
            <p:cNvGrpSpPr/>
            <p:nvPr/>
          </p:nvGrpSpPr>
          <p:grpSpPr>
            <a:xfrm rot="-2223086">
              <a:off x="160516" y="4308531"/>
              <a:ext cx="814360" cy="590948"/>
              <a:chOff x="3696700" y="1356100"/>
              <a:chExt cx="563350" cy="408800"/>
            </a:xfrm>
          </p:grpSpPr>
          <p:sp>
            <p:nvSpPr>
              <p:cNvPr id="825" name="Google Shape;825;p30"/>
              <p:cNvSpPr/>
              <p:nvPr/>
            </p:nvSpPr>
            <p:spPr>
              <a:xfrm>
                <a:off x="3696700" y="1479300"/>
                <a:ext cx="563350" cy="285600"/>
              </a:xfrm>
              <a:custGeom>
                <a:rect b="b" l="l" r="r" t="t"/>
                <a:pathLst>
                  <a:path extrusionOk="0" h="11424" w="22534">
                    <a:moveTo>
                      <a:pt x="5688" y="1"/>
                    </a:moveTo>
                    <a:cubicBezTo>
                      <a:pt x="5593" y="1"/>
                      <a:pt x="5498" y="5"/>
                      <a:pt x="5404" y="5"/>
                    </a:cubicBezTo>
                    <a:cubicBezTo>
                      <a:pt x="5399" y="5"/>
                      <a:pt x="5394" y="5"/>
                      <a:pt x="5390" y="5"/>
                    </a:cubicBezTo>
                    <a:cubicBezTo>
                      <a:pt x="4574" y="4"/>
                      <a:pt x="3758" y="3"/>
                      <a:pt x="2941" y="3"/>
                    </a:cubicBezTo>
                    <a:cubicBezTo>
                      <a:pt x="2125" y="3"/>
                      <a:pt x="1309" y="4"/>
                      <a:pt x="493" y="6"/>
                    </a:cubicBezTo>
                    <a:cubicBezTo>
                      <a:pt x="490" y="6"/>
                      <a:pt x="488" y="6"/>
                      <a:pt x="485" y="6"/>
                    </a:cubicBezTo>
                    <a:cubicBezTo>
                      <a:pt x="437" y="6"/>
                      <a:pt x="388" y="3"/>
                      <a:pt x="339" y="3"/>
                    </a:cubicBezTo>
                    <a:cubicBezTo>
                      <a:pt x="215" y="3"/>
                      <a:pt x="93" y="20"/>
                      <a:pt x="1" y="136"/>
                    </a:cubicBezTo>
                    <a:lnTo>
                      <a:pt x="1" y="723"/>
                    </a:lnTo>
                    <a:cubicBezTo>
                      <a:pt x="33" y="752"/>
                      <a:pt x="26" y="791"/>
                      <a:pt x="27" y="829"/>
                    </a:cubicBezTo>
                    <a:cubicBezTo>
                      <a:pt x="26" y="867"/>
                      <a:pt x="33" y="906"/>
                      <a:pt x="1" y="935"/>
                    </a:cubicBezTo>
                    <a:lnTo>
                      <a:pt x="1" y="1203"/>
                    </a:lnTo>
                    <a:cubicBezTo>
                      <a:pt x="39" y="1248"/>
                      <a:pt x="22" y="1304"/>
                      <a:pt x="27" y="1355"/>
                    </a:cubicBezTo>
                    <a:cubicBezTo>
                      <a:pt x="77" y="1884"/>
                      <a:pt x="65" y="2421"/>
                      <a:pt x="202" y="2939"/>
                    </a:cubicBezTo>
                    <a:cubicBezTo>
                      <a:pt x="830" y="5310"/>
                      <a:pt x="2072" y="7297"/>
                      <a:pt x="3954" y="8879"/>
                    </a:cubicBezTo>
                    <a:cubicBezTo>
                      <a:pt x="5391" y="10086"/>
                      <a:pt x="7034" y="10875"/>
                      <a:pt x="8866" y="11269"/>
                    </a:cubicBezTo>
                    <a:cubicBezTo>
                      <a:pt x="9379" y="11379"/>
                      <a:pt x="9906" y="11371"/>
                      <a:pt x="10427" y="11391"/>
                    </a:cubicBezTo>
                    <a:cubicBezTo>
                      <a:pt x="10842" y="11408"/>
                      <a:pt x="11258" y="11424"/>
                      <a:pt x="11674" y="11424"/>
                    </a:cubicBezTo>
                    <a:cubicBezTo>
                      <a:pt x="12303" y="11424"/>
                      <a:pt x="12929" y="11389"/>
                      <a:pt x="13546" y="11270"/>
                    </a:cubicBezTo>
                    <a:cubicBezTo>
                      <a:pt x="15563" y="10882"/>
                      <a:pt x="17333" y="9961"/>
                      <a:pt x="18855" y="8580"/>
                    </a:cubicBezTo>
                    <a:cubicBezTo>
                      <a:pt x="19993" y="7549"/>
                      <a:pt x="20882" y="6331"/>
                      <a:pt x="21546" y="4940"/>
                    </a:cubicBezTo>
                    <a:cubicBezTo>
                      <a:pt x="22255" y="3455"/>
                      <a:pt x="22534" y="1893"/>
                      <a:pt x="22490" y="261"/>
                    </a:cubicBezTo>
                    <a:cubicBezTo>
                      <a:pt x="22485" y="92"/>
                      <a:pt x="22412" y="18"/>
                      <a:pt x="22250" y="11"/>
                    </a:cubicBezTo>
                    <a:cubicBezTo>
                      <a:pt x="22179" y="8"/>
                      <a:pt x="22108" y="5"/>
                      <a:pt x="22037" y="5"/>
                    </a:cubicBezTo>
                    <a:cubicBezTo>
                      <a:pt x="20277" y="4"/>
                      <a:pt x="18517" y="4"/>
                      <a:pt x="16757" y="4"/>
                    </a:cubicBezTo>
                    <a:cubicBezTo>
                      <a:pt x="16595" y="4"/>
                      <a:pt x="16436" y="14"/>
                      <a:pt x="16286" y="78"/>
                    </a:cubicBezTo>
                    <a:cubicBezTo>
                      <a:pt x="16133" y="322"/>
                      <a:pt x="16166" y="605"/>
                      <a:pt x="16125" y="872"/>
                    </a:cubicBezTo>
                    <a:cubicBezTo>
                      <a:pt x="15757" y="3314"/>
                      <a:pt x="13687" y="5089"/>
                      <a:pt x="11294" y="5089"/>
                    </a:cubicBezTo>
                    <a:cubicBezTo>
                      <a:pt x="11138" y="5089"/>
                      <a:pt x="10982" y="5082"/>
                      <a:pt x="10824" y="5066"/>
                    </a:cubicBezTo>
                    <a:cubicBezTo>
                      <a:pt x="8814" y="4872"/>
                      <a:pt x="7419" y="3810"/>
                      <a:pt x="6626" y="1954"/>
                    </a:cubicBezTo>
                    <a:cubicBezTo>
                      <a:pt x="6404" y="1432"/>
                      <a:pt x="6341" y="876"/>
                      <a:pt x="6269" y="322"/>
                    </a:cubicBezTo>
                    <a:cubicBezTo>
                      <a:pt x="6253" y="194"/>
                      <a:pt x="6236" y="71"/>
                      <a:pt x="6076" y="46"/>
                    </a:cubicBezTo>
                    <a:cubicBezTo>
                      <a:pt x="5948" y="8"/>
                      <a:pt x="5818" y="1"/>
                      <a:pt x="5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3846925" y="1356100"/>
                <a:ext cx="258000" cy="254100"/>
              </a:xfrm>
              <a:custGeom>
                <a:rect b="b" l="l" r="r" t="t"/>
                <a:pathLst>
                  <a:path extrusionOk="0" h="10164" w="10320">
                    <a:moveTo>
                      <a:pt x="4555" y="0"/>
                    </a:moveTo>
                    <a:cubicBezTo>
                      <a:pt x="4526" y="27"/>
                      <a:pt x="4490" y="23"/>
                      <a:pt x="4456" y="28"/>
                    </a:cubicBezTo>
                    <a:cubicBezTo>
                      <a:pt x="4096" y="80"/>
                      <a:pt x="3722" y="51"/>
                      <a:pt x="3380" y="198"/>
                    </a:cubicBezTo>
                    <a:cubicBezTo>
                      <a:pt x="1367" y="1064"/>
                      <a:pt x="219" y="2567"/>
                      <a:pt x="12" y="4765"/>
                    </a:cubicBezTo>
                    <a:cubicBezTo>
                      <a:pt x="0" y="4892"/>
                      <a:pt x="39" y="4989"/>
                      <a:pt x="124" y="5077"/>
                    </a:cubicBezTo>
                    <a:cubicBezTo>
                      <a:pt x="139" y="5245"/>
                      <a:pt x="153" y="5413"/>
                      <a:pt x="168" y="5581"/>
                    </a:cubicBezTo>
                    <a:cubicBezTo>
                      <a:pt x="365" y="7624"/>
                      <a:pt x="1780" y="9348"/>
                      <a:pt x="3750" y="9947"/>
                    </a:cubicBezTo>
                    <a:cubicBezTo>
                      <a:pt x="4232" y="10093"/>
                      <a:pt x="4725" y="10164"/>
                      <a:pt x="5213" y="10164"/>
                    </a:cubicBezTo>
                    <a:cubicBezTo>
                      <a:pt x="6725" y="10164"/>
                      <a:pt x="8196" y="9488"/>
                      <a:pt x="9174" y="8276"/>
                    </a:cubicBezTo>
                    <a:cubicBezTo>
                      <a:pt x="9929" y="7341"/>
                      <a:pt x="10274" y="6263"/>
                      <a:pt x="10320" y="5077"/>
                    </a:cubicBezTo>
                    <a:cubicBezTo>
                      <a:pt x="10303" y="4918"/>
                      <a:pt x="10288" y="4759"/>
                      <a:pt x="10270" y="4601"/>
                    </a:cubicBezTo>
                    <a:cubicBezTo>
                      <a:pt x="10036" y="2566"/>
                      <a:pt x="8947" y="1173"/>
                      <a:pt x="7087" y="352"/>
                    </a:cubicBezTo>
                    <a:cubicBezTo>
                      <a:pt x="6686" y="175"/>
                      <a:pt x="6246" y="141"/>
                      <a:pt x="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7" name="Google Shape;827;p30"/>
            <p:cNvGrpSpPr/>
            <p:nvPr/>
          </p:nvGrpSpPr>
          <p:grpSpPr>
            <a:xfrm rot="2700000">
              <a:off x="8169221" y="4308682"/>
              <a:ext cx="814384" cy="590965"/>
              <a:chOff x="3696700" y="1356100"/>
              <a:chExt cx="563350" cy="408800"/>
            </a:xfrm>
          </p:grpSpPr>
          <p:sp>
            <p:nvSpPr>
              <p:cNvPr id="828" name="Google Shape;828;p30"/>
              <p:cNvSpPr/>
              <p:nvPr/>
            </p:nvSpPr>
            <p:spPr>
              <a:xfrm>
                <a:off x="3696700" y="1479300"/>
                <a:ext cx="563350" cy="285600"/>
              </a:xfrm>
              <a:custGeom>
                <a:rect b="b" l="l" r="r" t="t"/>
                <a:pathLst>
                  <a:path extrusionOk="0" h="11424" w="22534">
                    <a:moveTo>
                      <a:pt x="5688" y="1"/>
                    </a:moveTo>
                    <a:cubicBezTo>
                      <a:pt x="5593" y="1"/>
                      <a:pt x="5498" y="5"/>
                      <a:pt x="5404" y="5"/>
                    </a:cubicBezTo>
                    <a:cubicBezTo>
                      <a:pt x="5399" y="5"/>
                      <a:pt x="5394" y="5"/>
                      <a:pt x="5390" y="5"/>
                    </a:cubicBezTo>
                    <a:cubicBezTo>
                      <a:pt x="4574" y="4"/>
                      <a:pt x="3758" y="3"/>
                      <a:pt x="2941" y="3"/>
                    </a:cubicBezTo>
                    <a:cubicBezTo>
                      <a:pt x="2125" y="3"/>
                      <a:pt x="1309" y="4"/>
                      <a:pt x="493" y="6"/>
                    </a:cubicBezTo>
                    <a:cubicBezTo>
                      <a:pt x="490" y="6"/>
                      <a:pt x="488" y="6"/>
                      <a:pt x="485" y="6"/>
                    </a:cubicBezTo>
                    <a:cubicBezTo>
                      <a:pt x="437" y="6"/>
                      <a:pt x="388" y="3"/>
                      <a:pt x="339" y="3"/>
                    </a:cubicBezTo>
                    <a:cubicBezTo>
                      <a:pt x="215" y="3"/>
                      <a:pt x="93" y="20"/>
                      <a:pt x="1" y="136"/>
                    </a:cubicBezTo>
                    <a:lnTo>
                      <a:pt x="1" y="723"/>
                    </a:lnTo>
                    <a:cubicBezTo>
                      <a:pt x="33" y="752"/>
                      <a:pt x="26" y="791"/>
                      <a:pt x="27" y="829"/>
                    </a:cubicBezTo>
                    <a:cubicBezTo>
                      <a:pt x="26" y="867"/>
                      <a:pt x="33" y="906"/>
                      <a:pt x="1" y="935"/>
                    </a:cubicBezTo>
                    <a:lnTo>
                      <a:pt x="1" y="1203"/>
                    </a:lnTo>
                    <a:cubicBezTo>
                      <a:pt x="39" y="1248"/>
                      <a:pt x="22" y="1304"/>
                      <a:pt x="27" y="1355"/>
                    </a:cubicBezTo>
                    <a:cubicBezTo>
                      <a:pt x="77" y="1884"/>
                      <a:pt x="65" y="2421"/>
                      <a:pt x="202" y="2939"/>
                    </a:cubicBezTo>
                    <a:cubicBezTo>
                      <a:pt x="830" y="5310"/>
                      <a:pt x="2072" y="7297"/>
                      <a:pt x="3954" y="8879"/>
                    </a:cubicBezTo>
                    <a:cubicBezTo>
                      <a:pt x="5391" y="10086"/>
                      <a:pt x="7034" y="10875"/>
                      <a:pt x="8866" y="11269"/>
                    </a:cubicBezTo>
                    <a:cubicBezTo>
                      <a:pt x="9379" y="11379"/>
                      <a:pt x="9906" y="11371"/>
                      <a:pt x="10427" y="11391"/>
                    </a:cubicBezTo>
                    <a:cubicBezTo>
                      <a:pt x="10842" y="11408"/>
                      <a:pt x="11258" y="11424"/>
                      <a:pt x="11674" y="11424"/>
                    </a:cubicBezTo>
                    <a:cubicBezTo>
                      <a:pt x="12303" y="11424"/>
                      <a:pt x="12929" y="11389"/>
                      <a:pt x="13546" y="11270"/>
                    </a:cubicBezTo>
                    <a:cubicBezTo>
                      <a:pt x="15563" y="10882"/>
                      <a:pt x="17333" y="9961"/>
                      <a:pt x="18855" y="8580"/>
                    </a:cubicBezTo>
                    <a:cubicBezTo>
                      <a:pt x="19993" y="7549"/>
                      <a:pt x="20882" y="6331"/>
                      <a:pt x="21546" y="4940"/>
                    </a:cubicBezTo>
                    <a:cubicBezTo>
                      <a:pt x="22255" y="3455"/>
                      <a:pt x="22534" y="1893"/>
                      <a:pt x="22490" y="261"/>
                    </a:cubicBezTo>
                    <a:cubicBezTo>
                      <a:pt x="22485" y="92"/>
                      <a:pt x="22412" y="18"/>
                      <a:pt x="22250" y="11"/>
                    </a:cubicBezTo>
                    <a:cubicBezTo>
                      <a:pt x="22179" y="8"/>
                      <a:pt x="22108" y="5"/>
                      <a:pt x="22037" y="5"/>
                    </a:cubicBezTo>
                    <a:cubicBezTo>
                      <a:pt x="20277" y="4"/>
                      <a:pt x="18517" y="4"/>
                      <a:pt x="16757" y="4"/>
                    </a:cubicBezTo>
                    <a:cubicBezTo>
                      <a:pt x="16595" y="4"/>
                      <a:pt x="16436" y="14"/>
                      <a:pt x="16286" y="78"/>
                    </a:cubicBezTo>
                    <a:cubicBezTo>
                      <a:pt x="16133" y="322"/>
                      <a:pt x="16166" y="605"/>
                      <a:pt x="16125" y="872"/>
                    </a:cubicBezTo>
                    <a:cubicBezTo>
                      <a:pt x="15757" y="3314"/>
                      <a:pt x="13687" y="5089"/>
                      <a:pt x="11294" y="5089"/>
                    </a:cubicBezTo>
                    <a:cubicBezTo>
                      <a:pt x="11138" y="5089"/>
                      <a:pt x="10982" y="5082"/>
                      <a:pt x="10824" y="5066"/>
                    </a:cubicBezTo>
                    <a:cubicBezTo>
                      <a:pt x="8814" y="4872"/>
                      <a:pt x="7419" y="3810"/>
                      <a:pt x="6626" y="1954"/>
                    </a:cubicBezTo>
                    <a:cubicBezTo>
                      <a:pt x="6404" y="1432"/>
                      <a:pt x="6341" y="876"/>
                      <a:pt x="6269" y="322"/>
                    </a:cubicBezTo>
                    <a:cubicBezTo>
                      <a:pt x="6253" y="194"/>
                      <a:pt x="6236" y="71"/>
                      <a:pt x="6076" y="46"/>
                    </a:cubicBezTo>
                    <a:cubicBezTo>
                      <a:pt x="5948" y="8"/>
                      <a:pt x="5818" y="1"/>
                      <a:pt x="5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3846925" y="1356100"/>
                <a:ext cx="258000" cy="254100"/>
              </a:xfrm>
              <a:custGeom>
                <a:rect b="b" l="l" r="r" t="t"/>
                <a:pathLst>
                  <a:path extrusionOk="0" h="10164" w="10320">
                    <a:moveTo>
                      <a:pt x="4555" y="0"/>
                    </a:moveTo>
                    <a:cubicBezTo>
                      <a:pt x="4526" y="27"/>
                      <a:pt x="4490" y="23"/>
                      <a:pt x="4456" y="28"/>
                    </a:cubicBezTo>
                    <a:cubicBezTo>
                      <a:pt x="4096" y="80"/>
                      <a:pt x="3722" y="51"/>
                      <a:pt x="3380" y="198"/>
                    </a:cubicBezTo>
                    <a:cubicBezTo>
                      <a:pt x="1367" y="1064"/>
                      <a:pt x="219" y="2567"/>
                      <a:pt x="12" y="4765"/>
                    </a:cubicBezTo>
                    <a:cubicBezTo>
                      <a:pt x="0" y="4892"/>
                      <a:pt x="39" y="4989"/>
                      <a:pt x="124" y="5077"/>
                    </a:cubicBezTo>
                    <a:cubicBezTo>
                      <a:pt x="139" y="5245"/>
                      <a:pt x="153" y="5413"/>
                      <a:pt x="168" y="5581"/>
                    </a:cubicBezTo>
                    <a:cubicBezTo>
                      <a:pt x="365" y="7624"/>
                      <a:pt x="1780" y="9348"/>
                      <a:pt x="3750" y="9947"/>
                    </a:cubicBezTo>
                    <a:cubicBezTo>
                      <a:pt x="4232" y="10093"/>
                      <a:pt x="4725" y="10164"/>
                      <a:pt x="5213" y="10164"/>
                    </a:cubicBezTo>
                    <a:cubicBezTo>
                      <a:pt x="6725" y="10164"/>
                      <a:pt x="8196" y="9488"/>
                      <a:pt x="9174" y="8276"/>
                    </a:cubicBezTo>
                    <a:cubicBezTo>
                      <a:pt x="9929" y="7341"/>
                      <a:pt x="10274" y="6263"/>
                      <a:pt x="10320" y="5077"/>
                    </a:cubicBezTo>
                    <a:cubicBezTo>
                      <a:pt x="10303" y="4918"/>
                      <a:pt x="10288" y="4759"/>
                      <a:pt x="10270" y="4601"/>
                    </a:cubicBezTo>
                    <a:cubicBezTo>
                      <a:pt x="10036" y="2566"/>
                      <a:pt x="8947" y="1173"/>
                      <a:pt x="7087" y="352"/>
                    </a:cubicBezTo>
                    <a:cubicBezTo>
                      <a:pt x="6686" y="175"/>
                      <a:pt x="6246" y="141"/>
                      <a:pt x="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0" name="Google Shape;830;p30"/>
          <p:cNvGrpSpPr/>
          <p:nvPr/>
        </p:nvGrpSpPr>
        <p:grpSpPr>
          <a:xfrm>
            <a:off x="-6484" y="-45305"/>
            <a:ext cx="9156963" cy="2242369"/>
            <a:chOff x="-6484" y="-45305"/>
            <a:chExt cx="9156963" cy="2242369"/>
          </a:xfrm>
        </p:grpSpPr>
        <p:sp>
          <p:nvSpPr>
            <p:cNvPr id="831" name="Google Shape;831;p30"/>
            <p:cNvSpPr/>
            <p:nvPr/>
          </p:nvSpPr>
          <p:spPr>
            <a:xfrm rot="10347637">
              <a:off x="75925" y="8601"/>
              <a:ext cx="908394" cy="1316020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 flipH="1" rot="-10347637">
              <a:off x="8159675" y="827139"/>
              <a:ext cx="908394" cy="1316020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0"/>
          <p:cNvGrpSpPr/>
          <p:nvPr/>
        </p:nvGrpSpPr>
        <p:grpSpPr>
          <a:xfrm>
            <a:off x="1767850" y="4986300"/>
            <a:ext cx="6151800" cy="157200"/>
            <a:chOff x="1767850" y="4986300"/>
            <a:chExt cx="6151800" cy="157200"/>
          </a:xfrm>
        </p:grpSpPr>
        <p:sp>
          <p:nvSpPr>
            <p:cNvPr id="834" name="Google Shape;834;p30"/>
            <p:cNvSpPr/>
            <p:nvPr/>
          </p:nvSpPr>
          <p:spPr>
            <a:xfrm rot="-5400000">
              <a:off x="7045750" y="4269600"/>
              <a:ext cx="157200" cy="159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 rot="-5400000">
              <a:off x="2484550" y="4269600"/>
              <a:ext cx="157200" cy="159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-63726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>
            <p:ph type="title"/>
          </p:nvPr>
        </p:nvSpPr>
        <p:spPr>
          <a:xfrm>
            <a:off x="1291500" y="2114150"/>
            <a:ext cx="50676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4"/>
          <p:cNvSpPr txBox="1"/>
          <p:nvPr>
            <p:ph idx="2" type="title"/>
          </p:nvPr>
        </p:nvSpPr>
        <p:spPr>
          <a:xfrm>
            <a:off x="1291500" y="1203800"/>
            <a:ext cx="1655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4"/>
          <p:cNvSpPr txBox="1"/>
          <p:nvPr>
            <p:ph idx="1" type="subTitle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8048503" y="66725"/>
            <a:ext cx="2179733" cy="5076767"/>
            <a:chOff x="1521875" y="3093100"/>
            <a:chExt cx="908525" cy="2116025"/>
          </a:xfrm>
        </p:grpSpPr>
        <p:sp>
          <p:nvSpPr>
            <p:cNvPr id="88" name="Google Shape;88;p4"/>
            <p:cNvSpPr/>
            <p:nvPr/>
          </p:nvSpPr>
          <p:spPr>
            <a:xfrm>
              <a:off x="1521875" y="3093100"/>
              <a:ext cx="908525" cy="2116025"/>
            </a:xfrm>
            <a:custGeom>
              <a:rect b="b" l="l" r="r" t="t"/>
              <a:pathLst>
                <a:path extrusionOk="0" h="84641" w="36341">
                  <a:moveTo>
                    <a:pt x="18232" y="0"/>
                  </a:moveTo>
                  <a:cubicBezTo>
                    <a:pt x="17822" y="0"/>
                    <a:pt x="17409" y="14"/>
                    <a:pt x="16994" y="42"/>
                  </a:cubicBezTo>
                  <a:cubicBezTo>
                    <a:pt x="15550" y="139"/>
                    <a:pt x="14139" y="387"/>
                    <a:pt x="12763" y="825"/>
                  </a:cubicBezTo>
                  <a:cubicBezTo>
                    <a:pt x="9096" y="1994"/>
                    <a:pt x="6079" y="4109"/>
                    <a:pt x="3744" y="7171"/>
                  </a:cubicBezTo>
                  <a:cubicBezTo>
                    <a:pt x="1557" y="10041"/>
                    <a:pt x="344" y="13290"/>
                    <a:pt x="80" y="16892"/>
                  </a:cubicBezTo>
                  <a:cubicBezTo>
                    <a:pt x="45" y="16978"/>
                    <a:pt x="68" y="17069"/>
                    <a:pt x="62" y="17158"/>
                  </a:cubicBezTo>
                  <a:cubicBezTo>
                    <a:pt x="47" y="17302"/>
                    <a:pt x="92" y="17450"/>
                    <a:pt x="34" y="17591"/>
                  </a:cubicBezTo>
                  <a:lnTo>
                    <a:pt x="34" y="84398"/>
                  </a:lnTo>
                  <a:cubicBezTo>
                    <a:pt x="34" y="84434"/>
                    <a:pt x="42" y="84471"/>
                    <a:pt x="33" y="84505"/>
                  </a:cubicBezTo>
                  <a:cubicBezTo>
                    <a:pt x="1" y="84625"/>
                    <a:pt x="52" y="84640"/>
                    <a:pt x="117" y="84640"/>
                  </a:cubicBezTo>
                  <a:cubicBezTo>
                    <a:pt x="139" y="84640"/>
                    <a:pt x="164" y="84638"/>
                    <a:pt x="186" y="84638"/>
                  </a:cubicBezTo>
                  <a:cubicBezTo>
                    <a:pt x="189" y="84638"/>
                    <a:pt x="192" y="84638"/>
                    <a:pt x="195" y="84638"/>
                  </a:cubicBezTo>
                  <a:cubicBezTo>
                    <a:pt x="191" y="84559"/>
                    <a:pt x="186" y="84479"/>
                    <a:pt x="186" y="84398"/>
                  </a:cubicBezTo>
                  <a:cubicBezTo>
                    <a:pt x="186" y="62362"/>
                    <a:pt x="187" y="40326"/>
                    <a:pt x="183" y="18289"/>
                  </a:cubicBezTo>
                  <a:cubicBezTo>
                    <a:pt x="183" y="16985"/>
                    <a:pt x="292" y="15694"/>
                    <a:pt x="571" y="14421"/>
                  </a:cubicBezTo>
                  <a:cubicBezTo>
                    <a:pt x="1541" y="10018"/>
                    <a:pt x="3828" y="6446"/>
                    <a:pt x="7414" y="3731"/>
                  </a:cubicBezTo>
                  <a:cubicBezTo>
                    <a:pt x="10268" y="1571"/>
                    <a:pt x="13512" y="402"/>
                    <a:pt x="17079" y="175"/>
                  </a:cubicBezTo>
                  <a:cubicBezTo>
                    <a:pt x="17465" y="151"/>
                    <a:pt x="17850" y="139"/>
                    <a:pt x="18235" y="139"/>
                  </a:cubicBezTo>
                  <a:cubicBezTo>
                    <a:pt x="19608" y="139"/>
                    <a:pt x="20972" y="296"/>
                    <a:pt x="22319" y="622"/>
                  </a:cubicBezTo>
                  <a:cubicBezTo>
                    <a:pt x="25808" y="1465"/>
                    <a:pt x="28790" y="3187"/>
                    <a:pt x="31266" y="5790"/>
                  </a:cubicBezTo>
                  <a:cubicBezTo>
                    <a:pt x="32384" y="6964"/>
                    <a:pt x="33323" y="8267"/>
                    <a:pt x="34081" y="9699"/>
                  </a:cubicBezTo>
                  <a:cubicBezTo>
                    <a:pt x="35517" y="12408"/>
                    <a:pt x="36194" y="15298"/>
                    <a:pt x="36193" y="18368"/>
                  </a:cubicBezTo>
                  <a:cubicBezTo>
                    <a:pt x="36183" y="40360"/>
                    <a:pt x="36188" y="62353"/>
                    <a:pt x="36188" y="84345"/>
                  </a:cubicBezTo>
                  <a:cubicBezTo>
                    <a:pt x="36188" y="84443"/>
                    <a:pt x="36182" y="84540"/>
                    <a:pt x="36180" y="84638"/>
                  </a:cubicBezTo>
                  <a:lnTo>
                    <a:pt x="36339" y="84638"/>
                  </a:lnTo>
                  <a:cubicBezTo>
                    <a:pt x="36339" y="62657"/>
                    <a:pt x="36340" y="40674"/>
                    <a:pt x="36338" y="18692"/>
                  </a:cubicBezTo>
                  <a:cubicBezTo>
                    <a:pt x="36338" y="18123"/>
                    <a:pt x="36336" y="17553"/>
                    <a:pt x="36300" y="16984"/>
                  </a:cubicBezTo>
                  <a:cubicBezTo>
                    <a:pt x="36206" y="15529"/>
                    <a:pt x="35947" y="14108"/>
                    <a:pt x="35507" y="12722"/>
                  </a:cubicBezTo>
                  <a:cubicBezTo>
                    <a:pt x="34476" y="9480"/>
                    <a:pt x="32680" y="6738"/>
                    <a:pt x="30129" y="4491"/>
                  </a:cubicBezTo>
                  <a:cubicBezTo>
                    <a:pt x="28537" y="3089"/>
                    <a:pt x="26750" y="2002"/>
                    <a:pt x="24777" y="1235"/>
                  </a:cubicBezTo>
                  <a:cubicBezTo>
                    <a:pt x="22661" y="413"/>
                    <a:pt x="20479" y="0"/>
                    <a:pt x="18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566775" y="3133975"/>
              <a:ext cx="819550" cy="2075100"/>
            </a:xfrm>
            <a:custGeom>
              <a:rect b="b" l="l" r="r" t="t"/>
              <a:pathLst>
                <a:path extrusionOk="0" h="83004" w="32782">
                  <a:moveTo>
                    <a:pt x="16320" y="0"/>
                  </a:moveTo>
                  <a:cubicBezTo>
                    <a:pt x="14438" y="0"/>
                    <a:pt x="12593" y="319"/>
                    <a:pt x="10806" y="986"/>
                  </a:cubicBezTo>
                  <a:cubicBezTo>
                    <a:pt x="6763" y="2496"/>
                    <a:pt x="3745" y="5179"/>
                    <a:pt x="1769" y="9015"/>
                  </a:cubicBezTo>
                  <a:cubicBezTo>
                    <a:pt x="549" y="11382"/>
                    <a:pt x="2" y="13918"/>
                    <a:pt x="2" y="16580"/>
                  </a:cubicBezTo>
                  <a:cubicBezTo>
                    <a:pt x="4" y="38597"/>
                    <a:pt x="3" y="60613"/>
                    <a:pt x="3" y="82630"/>
                  </a:cubicBezTo>
                  <a:cubicBezTo>
                    <a:pt x="3" y="82754"/>
                    <a:pt x="1" y="82879"/>
                    <a:pt x="0" y="83003"/>
                  </a:cubicBezTo>
                  <a:lnTo>
                    <a:pt x="160" y="83003"/>
                  </a:lnTo>
                  <a:cubicBezTo>
                    <a:pt x="160" y="82960"/>
                    <a:pt x="158" y="82915"/>
                    <a:pt x="158" y="82870"/>
                  </a:cubicBezTo>
                  <a:cubicBezTo>
                    <a:pt x="158" y="60720"/>
                    <a:pt x="159" y="38571"/>
                    <a:pt x="156" y="16420"/>
                  </a:cubicBezTo>
                  <a:cubicBezTo>
                    <a:pt x="156" y="15734"/>
                    <a:pt x="192" y="15050"/>
                    <a:pt x="280" y="14371"/>
                  </a:cubicBezTo>
                  <a:cubicBezTo>
                    <a:pt x="546" y="12302"/>
                    <a:pt x="1174" y="10349"/>
                    <a:pt x="2190" y="8525"/>
                  </a:cubicBezTo>
                  <a:cubicBezTo>
                    <a:pt x="3333" y="6473"/>
                    <a:pt x="4840" y="4737"/>
                    <a:pt x="6729" y="3344"/>
                  </a:cubicBezTo>
                  <a:cubicBezTo>
                    <a:pt x="9159" y="1553"/>
                    <a:pt x="11875" y="505"/>
                    <a:pt x="14889" y="223"/>
                  </a:cubicBezTo>
                  <a:cubicBezTo>
                    <a:pt x="15402" y="175"/>
                    <a:pt x="15915" y="151"/>
                    <a:pt x="16426" y="151"/>
                  </a:cubicBezTo>
                  <a:cubicBezTo>
                    <a:pt x="17404" y="151"/>
                    <a:pt x="18376" y="240"/>
                    <a:pt x="19343" y="419"/>
                  </a:cubicBezTo>
                  <a:cubicBezTo>
                    <a:pt x="21923" y="894"/>
                    <a:pt x="24253" y="1944"/>
                    <a:pt x="26329" y="3554"/>
                  </a:cubicBezTo>
                  <a:cubicBezTo>
                    <a:pt x="28316" y="5095"/>
                    <a:pt x="29866" y="7000"/>
                    <a:pt x="30974" y="9258"/>
                  </a:cubicBezTo>
                  <a:cubicBezTo>
                    <a:pt x="32118" y="11590"/>
                    <a:pt x="32629" y="14062"/>
                    <a:pt x="32629" y="16660"/>
                  </a:cubicBezTo>
                  <a:cubicBezTo>
                    <a:pt x="32620" y="38659"/>
                    <a:pt x="32623" y="60658"/>
                    <a:pt x="32623" y="82656"/>
                  </a:cubicBezTo>
                  <a:cubicBezTo>
                    <a:pt x="32623" y="82772"/>
                    <a:pt x="32622" y="82888"/>
                    <a:pt x="32621" y="83003"/>
                  </a:cubicBezTo>
                  <a:lnTo>
                    <a:pt x="32782" y="83003"/>
                  </a:lnTo>
                  <a:cubicBezTo>
                    <a:pt x="32780" y="80367"/>
                    <a:pt x="32778" y="77729"/>
                    <a:pt x="32778" y="75092"/>
                  </a:cubicBezTo>
                  <a:cubicBezTo>
                    <a:pt x="32778" y="55472"/>
                    <a:pt x="32779" y="35853"/>
                    <a:pt x="32773" y="16232"/>
                  </a:cubicBezTo>
                  <a:cubicBezTo>
                    <a:pt x="32773" y="15002"/>
                    <a:pt x="32619" y="13785"/>
                    <a:pt x="32324" y="12588"/>
                  </a:cubicBezTo>
                  <a:cubicBezTo>
                    <a:pt x="31425" y="8947"/>
                    <a:pt x="29527" y="5937"/>
                    <a:pt x="26603" y="3589"/>
                  </a:cubicBezTo>
                  <a:cubicBezTo>
                    <a:pt x="23923" y="1438"/>
                    <a:pt x="20852" y="260"/>
                    <a:pt x="17431" y="37"/>
                  </a:cubicBezTo>
                  <a:cubicBezTo>
                    <a:pt x="17060" y="12"/>
                    <a:pt x="16689" y="0"/>
                    <a:pt x="16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589225" y="3154625"/>
              <a:ext cx="774550" cy="2054450"/>
            </a:xfrm>
            <a:custGeom>
              <a:rect b="b" l="l" r="r" t="t"/>
              <a:pathLst>
                <a:path extrusionOk="0" h="82178" w="30982">
                  <a:moveTo>
                    <a:pt x="15539" y="1"/>
                  </a:moveTo>
                  <a:cubicBezTo>
                    <a:pt x="14961" y="1"/>
                    <a:pt x="14379" y="33"/>
                    <a:pt x="13791" y="96"/>
                  </a:cubicBezTo>
                  <a:cubicBezTo>
                    <a:pt x="11797" y="314"/>
                    <a:pt x="9918" y="894"/>
                    <a:pt x="8155" y="1849"/>
                  </a:cubicBezTo>
                  <a:cubicBezTo>
                    <a:pt x="5387" y="3350"/>
                    <a:pt x="3261" y="5497"/>
                    <a:pt x="1787" y="8276"/>
                  </a:cubicBezTo>
                  <a:cubicBezTo>
                    <a:pt x="572" y="10565"/>
                    <a:pt x="1" y="13017"/>
                    <a:pt x="2" y="15614"/>
                  </a:cubicBezTo>
                  <a:cubicBezTo>
                    <a:pt x="7" y="37704"/>
                    <a:pt x="5" y="59793"/>
                    <a:pt x="5" y="81883"/>
                  </a:cubicBezTo>
                  <a:cubicBezTo>
                    <a:pt x="5" y="81981"/>
                    <a:pt x="8" y="82079"/>
                    <a:pt x="9" y="82177"/>
                  </a:cubicBezTo>
                  <a:lnTo>
                    <a:pt x="170" y="82177"/>
                  </a:lnTo>
                  <a:cubicBezTo>
                    <a:pt x="165" y="82080"/>
                    <a:pt x="158" y="81982"/>
                    <a:pt x="158" y="81884"/>
                  </a:cubicBezTo>
                  <a:cubicBezTo>
                    <a:pt x="157" y="59787"/>
                    <a:pt x="158" y="37688"/>
                    <a:pt x="155" y="15591"/>
                  </a:cubicBezTo>
                  <a:cubicBezTo>
                    <a:pt x="155" y="14664"/>
                    <a:pt x="214" y="13743"/>
                    <a:pt x="379" y="12829"/>
                  </a:cubicBezTo>
                  <a:cubicBezTo>
                    <a:pt x="929" y="9774"/>
                    <a:pt x="2280" y="7124"/>
                    <a:pt x="4413" y="4878"/>
                  </a:cubicBezTo>
                  <a:cubicBezTo>
                    <a:pt x="5738" y="3484"/>
                    <a:pt x="7279" y="2379"/>
                    <a:pt x="9028" y="1574"/>
                  </a:cubicBezTo>
                  <a:cubicBezTo>
                    <a:pt x="11106" y="617"/>
                    <a:pt x="13242" y="135"/>
                    <a:pt x="15428" y="135"/>
                  </a:cubicBezTo>
                  <a:cubicBezTo>
                    <a:pt x="16508" y="135"/>
                    <a:pt x="17600" y="253"/>
                    <a:pt x="18704" y="489"/>
                  </a:cubicBezTo>
                  <a:cubicBezTo>
                    <a:pt x="22347" y="1266"/>
                    <a:pt x="25330" y="3153"/>
                    <a:pt x="27613" y="6094"/>
                  </a:cubicBezTo>
                  <a:cubicBezTo>
                    <a:pt x="29774" y="8878"/>
                    <a:pt x="30832" y="12054"/>
                    <a:pt x="30831" y="15591"/>
                  </a:cubicBezTo>
                  <a:cubicBezTo>
                    <a:pt x="30825" y="37688"/>
                    <a:pt x="30828" y="59787"/>
                    <a:pt x="30827" y="81884"/>
                  </a:cubicBezTo>
                  <a:cubicBezTo>
                    <a:pt x="30827" y="81982"/>
                    <a:pt x="30820" y="82080"/>
                    <a:pt x="30816" y="82177"/>
                  </a:cubicBezTo>
                  <a:lnTo>
                    <a:pt x="30975" y="82177"/>
                  </a:lnTo>
                  <a:cubicBezTo>
                    <a:pt x="30977" y="82098"/>
                    <a:pt x="30979" y="82018"/>
                    <a:pt x="30979" y="81937"/>
                  </a:cubicBezTo>
                  <a:cubicBezTo>
                    <a:pt x="30980" y="59812"/>
                    <a:pt x="30979" y="37686"/>
                    <a:pt x="30981" y="15561"/>
                  </a:cubicBezTo>
                  <a:cubicBezTo>
                    <a:pt x="30981" y="14686"/>
                    <a:pt x="30915" y="13820"/>
                    <a:pt x="30771" y="12959"/>
                  </a:cubicBezTo>
                  <a:cubicBezTo>
                    <a:pt x="30233" y="9743"/>
                    <a:pt x="28810" y="6976"/>
                    <a:pt x="26548" y="4645"/>
                  </a:cubicBezTo>
                  <a:cubicBezTo>
                    <a:pt x="25234" y="3291"/>
                    <a:pt x="23713" y="2220"/>
                    <a:pt x="21996" y="1431"/>
                  </a:cubicBezTo>
                  <a:cubicBezTo>
                    <a:pt x="19920" y="478"/>
                    <a:pt x="17769" y="1"/>
                    <a:pt x="1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610800" y="3174900"/>
              <a:ext cx="731850" cy="2034175"/>
            </a:xfrm>
            <a:custGeom>
              <a:rect b="b" l="l" r="r" t="t"/>
              <a:pathLst>
                <a:path extrusionOk="0" h="81367" w="29274">
                  <a:moveTo>
                    <a:pt x="14519" y="1"/>
                  </a:moveTo>
                  <a:cubicBezTo>
                    <a:pt x="13646" y="1"/>
                    <a:pt x="12776" y="92"/>
                    <a:pt x="11916" y="260"/>
                  </a:cubicBezTo>
                  <a:cubicBezTo>
                    <a:pt x="8459" y="935"/>
                    <a:pt x="5595" y="2632"/>
                    <a:pt x="3355" y="5342"/>
                  </a:cubicBezTo>
                  <a:cubicBezTo>
                    <a:pt x="1079" y="8096"/>
                    <a:pt x="12" y="11297"/>
                    <a:pt x="12" y="14861"/>
                  </a:cubicBezTo>
                  <a:cubicBezTo>
                    <a:pt x="11" y="36906"/>
                    <a:pt x="11" y="58949"/>
                    <a:pt x="11" y="80993"/>
                  </a:cubicBezTo>
                  <a:cubicBezTo>
                    <a:pt x="11" y="81117"/>
                    <a:pt x="5" y="81242"/>
                    <a:pt x="0" y="81366"/>
                  </a:cubicBezTo>
                  <a:lnTo>
                    <a:pt x="160" y="81366"/>
                  </a:lnTo>
                  <a:cubicBezTo>
                    <a:pt x="161" y="81269"/>
                    <a:pt x="163" y="81171"/>
                    <a:pt x="163" y="81073"/>
                  </a:cubicBezTo>
                  <a:cubicBezTo>
                    <a:pt x="163" y="58958"/>
                    <a:pt x="164" y="36844"/>
                    <a:pt x="163" y="14729"/>
                  </a:cubicBezTo>
                  <a:cubicBezTo>
                    <a:pt x="163" y="13846"/>
                    <a:pt x="225" y="12968"/>
                    <a:pt x="388" y="12102"/>
                  </a:cubicBezTo>
                  <a:cubicBezTo>
                    <a:pt x="1065" y="8491"/>
                    <a:pt x="2830" y="5524"/>
                    <a:pt x="5708" y="3243"/>
                  </a:cubicBezTo>
                  <a:cubicBezTo>
                    <a:pt x="8115" y="1336"/>
                    <a:pt x="10879" y="339"/>
                    <a:pt x="13936" y="164"/>
                  </a:cubicBezTo>
                  <a:cubicBezTo>
                    <a:pt x="14180" y="150"/>
                    <a:pt x="14423" y="143"/>
                    <a:pt x="14666" y="143"/>
                  </a:cubicBezTo>
                  <a:cubicBezTo>
                    <a:pt x="15568" y="143"/>
                    <a:pt x="16466" y="238"/>
                    <a:pt x="17355" y="415"/>
                  </a:cubicBezTo>
                  <a:cubicBezTo>
                    <a:pt x="21038" y="1149"/>
                    <a:pt x="24014" y="3025"/>
                    <a:pt x="26256" y="6031"/>
                  </a:cubicBezTo>
                  <a:cubicBezTo>
                    <a:pt x="28190" y="8626"/>
                    <a:pt x="29097" y="11574"/>
                    <a:pt x="29097" y="14809"/>
                  </a:cubicBezTo>
                  <a:cubicBezTo>
                    <a:pt x="29095" y="36862"/>
                    <a:pt x="29095" y="58913"/>
                    <a:pt x="29096" y="80966"/>
                  </a:cubicBezTo>
                  <a:cubicBezTo>
                    <a:pt x="29096" y="81099"/>
                    <a:pt x="29098" y="81233"/>
                    <a:pt x="29098" y="81366"/>
                  </a:cubicBezTo>
                  <a:lnTo>
                    <a:pt x="29259" y="81366"/>
                  </a:lnTo>
                  <a:cubicBezTo>
                    <a:pt x="29256" y="81242"/>
                    <a:pt x="29249" y="81118"/>
                    <a:pt x="29249" y="80993"/>
                  </a:cubicBezTo>
                  <a:cubicBezTo>
                    <a:pt x="29248" y="59787"/>
                    <a:pt x="29249" y="38580"/>
                    <a:pt x="29246" y="17374"/>
                  </a:cubicBezTo>
                  <a:cubicBezTo>
                    <a:pt x="29246" y="16235"/>
                    <a:pt x="29273" y="15095"/>
                    <a:pt x="29216" y="13955"/>
                  </a:cubicBezTo>
                  <a:cubicBezTo>
                    <a:pt x="29175" y="13136"/>
                    <a:pt x="29080" y="12325"/>
                    <a:pt x="28903" y="11526"/>
                  </a:cubicBezTo>
                  <a:cubicBezTo>
                    <a:pt x="28189" y="8305"/>
                    <a:pt x="26577" y="5618"/>
                    <a:pt x="24070" y="3483"/>
                  </a:cubicBezTo>
                  <a:cubicBezTo>
                    <a:pt x="21396" y="1204"/>
                    <a:pt x="18277" y="76"/>
                    <a:pt x="14776" y="3"/>
                  </a:cubicBezTo>
                  <a:cubicBezTo>
                    <a:pt x="14690" y="2"/>
                    <a:pt x="14605" y="1"/>
                    <a:pt x="14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633450" y="3195525"/>
              <a:ext cx="686375" cy="2013550"/>
            </a:xfrm>
            <a:custGeom>
              <a:rect b="b" l="l" r="r" t="t"/>
              <a:pathLst>
                <a:path extrusionOk="0" h="80542" w="27455">
                  <a:moveTo>
                    <a:pt x="13691" y="0"/>
                  </a:moveTo>
                  <a:cubicBezTo>
                    <a:pt x="12882" y="0"/>
                    <a:pt x="12075" y="74"/>
                    <a:pt x="11272" y="225"/>
                  </a:cubicBezTo>
                  <a:cubicBezTo>
                    <a:pt x="7987" y="842"/>
                    <a:pt x="5267" y="2434"/>
                    <a:pt x="3144" y="5004"/>
                  </a:cubicBezTo>
                  <a:cubicBezTo>
                    <a:pt x="1012" y="7582"/>
                    <a:pt x="0" y="10577"/>
                    <a:pt x="1" y="13926"/>
                  </a:cubicBezTo>
                  <a:cubicBezTo>
                    <a:pt x="5" y="36131"/>
                    <a:pt x="2" y="58337"/>
                    <a:pt x="2" y="80541"/>
                  </a:cubicBezTo>
                  <a:lnTo>
                    <a:pt x="163" y="80541"/>
                  </a:lnTo>
                  <a:cubicBezTo>
                    <a:pt x="161" y="80426"/>
                    <a:pt x="158" y="80310"/>
                    <a:pt x="158" y="80194"/>
                  </a:cubicBezTo>
                  <a:cubicBezTo>
                    <a:pt x="158" y="58069"/>
                    <a:pt x="158" y="35945"/>
                    <a:pt x="156" y="13821"/>
                  </a:cubicBezTo>
                  <a:cubicBezTo>
                    <a:pt x="156" y="12964"/>
                    <a:pt x="215" y="12113"/>
                    <a:pt x="376" y="11273"/>
                  </a:cubicBezTo>
                  <a:cubicBezTo>
                    <a:pt x="1048" y="7769"/>
                    <a:pt x="2809" y="4926"/>
                    <a:pt x="5668" y="2814"/>
                  </a:cubicBezTo>
                  <a:cubicBezTo>
                    <a:pt x="8079" y="1032"/>
                    <a:pt x="10730" y="145"/>
                    <a:pt x="13583" y="145"/>
                  </a:cubicBezTo>
                  <a:cubicBezTo>
                    <a:pt x="14357" y="145"/>
                    <a:pt x="15146" y="210"/>
                    <a:pt x="15949" y="341"/>
                  </a:cubicBezTo>
                  <a:cubicBezTo>
                    <a:pt x="19290" y="883"/>
                    <a:pt x="22044" y="2500"/>
                    <a:pt x="24194" y="5103"/>
                  </a:cubicBezTo>
                  <a:cubicBezTo>
                    <a:pt x="26281" y="7630"/>
                    <a:pt x="27294" y="10559"/>
                    <a:pt x="27293" y="13848"/>
                  </a:cubicBezTo>
                  <a:cubicBezTo>
                    <a:pt x="27287" y="35963"/>
                    <a:pt x="27290" y="58079"/>
                    <a:pt x="27289" y="80194"/>
                  </a:cubicBezTo>
                  <a:cubicBezTo>
                    <a:pt x="27289" y="80310"/>
                    <a:pt x="27286" y="80426"/>
                    <a:pt x="27285" y="80541"/>
                  </a:cubicBezTo>
                  <a:lnTo>
                    <a:pt x="27445" y="80541"/>
                  </a:lnTo>
                  <a:cubicBezTo>
                    <a:pt x="27445" y="58604"/>
                    <a:pt x="27445" y="36666"/>
                    <a:pt x="27443" y="14728"/>
                  </a:cubicBezTo>
                  <a:cubicBezTo>
                    <a:pt x="27443" y="14052"/>
                    <a:pt x="27454" y="13376"/>
                    <a:pt x="27402" y="12699"/>
                  </a:cubicBezTo>
                  <a:cubicBezTo>
                    <a:pt x="27313" y="11548"/>
                    <a:pt x="27094" y="10426"/>
                    <a:pt x="26722" y="9338"/>
                  </a:cubicBezTo>
                  <a:cubicBezTo>
                    <a:pt x="25857" y="6805"/>
                    <a:pt x="24380" y="4693"/>
                    <a:pt x="22295" y="3018"/>
                  </a:cubicBezTo>
                  <a:cubicBezTo>
                    <a:pt x="20059" y="1223"/>
                    <a:pt x="17498" y="233"/>
                    <a:pt x="14644" y="34"/>
                  </a:cubicBezTo>
                  <a:cubicBezTo>
                    <a:pt x="14326" y="12"/>
                    <a:pt x="14009" y="0"/>
                    <a:pt x="1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677550" y="3236400"/>
              <a:ext cx="597975" cy="1972675"/>
            </a:xfrm>
            <a:custGeom>
              <a:rect b="b" l="l" r="r" t="t"/>
              <a:pathLst>
                <a:path extrusionOk="0" h="78907" w="23919">
                  <a:moveTo>
                    <a:pt x="11854" y="0"/>
                  </a:moveTo>
                  <a:cubicBezTo>
                    <a:pt x="11072" y="0"/>
                    <a:pt x="10294" y="91"/>
                    <a:pt x="9527" y="258"/>
                  </a:cubicBezTo>
                  <a:cubicBezTo>
                    <a:pt x="6300" y="969"/>
                    <a:pt x="3762" y="2700"/>
                    <a:pt x="1942" y="5462"/>
                  </a:cubicBezTo>
                  <a:cubicBezTo>
                    <a:pt x="586" y="7519"/>
                    <a:pt x="3" y="9805"/>
                    <a:pt x="3" y="12263"/>
                  </a:cubicBezTo>
                  <a:cubicBezTo>
                    <a:pt x="7" y="34353"/>
                    <a:pt x="5" y="56443"/>
                    <a:pt x="5" y="78533"/>
                  </a:cubicBezTo>
                  <a:cubicBezTo>
                    <a:pt x="5" y="78657"/>
                    <a:pt x="2" y="78782"/>
                    <a:pt x="1" y="78906"/>
                  </a:cubicBezTo>
                  <a:lnTo>
                    <a:pt x="160" y="78906"/>
                  </a:lnTo>
                  <a:cubicBezTo>
                    <a:pt x="160" y="56550"/>
                    <a:pt x="160" y="34193"/>
                    <a:pt x="160" y="11837"/>
                  </a:cubicBezTo>
                  <a:cubicBezTo>
                    <a:pt x="160" y="11087"/>
                    <a:pt x="237" y="10343"/>
                    <a:pt x="393" y="9612"/>
                  </a:cubicBezTo>
                  <a:cubicBezTo>
                    <a:pt x="988" y="6831"/>
                    <a:pt x="2366" y="4512"/>
                    <a:pt x="4599" y="2745"/>
                  </a:cubicBezTo>
                  <a:cubicBezTo>
                    <a:pt x="6783" y="1016"/>
                    <a:pt x="9209" y="149"/>
                    <a:pt x="11841" y="149"/>
                  </a:cubicBezTo>
                  <a:cubicBezTo>
                    <a:pt x="12542" y="149"/>
                    <a:pt x="13257" y="211"/>
                    <a:pt x="13986" y="333"/>
                  </a:cubicBezTo>
                  <a:cubicBezTo>
                    <a:pt x="16710" y="791"/>
                    <a:pt x="18997" y="2097"/>
                    <a:pt x="20822" y="4180"/>
                  </a:cubicBezTo>
                  <a:cubicBezTo>
                    <a:pt x="22725" y="6354"/>
                    <a:pt x="23746" y="8899"/>
                    <a:pt x="23749" y="11784"/>
                  </a:cubicBezTo>
                  <a:cubicBezTo>
                    <a:pt x="23766" y="34158"/>
                    <a:pt x="23759" y="56532"/>
                    <a:pt x="23759" y="78906"/>
                  </a:cubicBezTo>
                  <a:lnTo>
                    <a:pt x="23919" y="78906"/>
                  </a:lnTo>
                  <a:cubicBezTo>
                    <a:pt x="23918" y="78782"/>
                    <a:pt x="23914" y="78657"/>
                    <a:pt x="23914" y="78533"/>
                  </a:cubicBezTo>
                  <a:cubicBezTo>
                    <a:pt x="23913" y="56443"/>
                    <a:pt x="23913" y="34353"/>
                    <a:pt x="23915" y="12263"/>
                  </a:cubicBezTo>
                  <a:cubicBezTo>
                    <a:pt x="23915" y="11620"/>
                    <a:pt x="23890" y="10978"/>
                    <a:pt x="23798" y="10346"/>
                  </a:cubicBezTo>
                  <a:cubicBezTo>
                    <a:pt x="23369" y="7447"/>
                    <a:pt x="22086" y="4995"/>
                    <a:pt x="19896" y="3040"/>
                  </a:cubicBezTo>
                  <a:cubicBezTo>
                    <a:pt x="17682" y="1065"/>
                    <a:pt x="15072" y="82"/>
                    <a:pt x="12120" y="4"/>
                  </a:cubicBezTo>
                  <a:cubicBezTo>
                    <a:pt x="12031" y="1"/>
                    <a:pt x="11943" y="0"/>
                    <a:pt x="1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700075" y="3256950"/>
              <a:ext cx="552850" cy="1952125"/>
            </a:xfrm>
            <a:custGeom>
              <a:rect b="b" l="l" r="r" t="t"/>
              <a:pathLst>
                <a:path extrusionOk="0" h="78085" w="22114">
                  <a:moveTo>
                    <a:pt x="11161" y="0"/>
                  </a:moveTo>
                  <a:cubicBezTo>
                    <a:pt x="10503" y="0"/>
                    <a:pt x="9837" y="60"/>
                    <a:pt x="9164" y="178"/>
                  </a:cubicBezTo>
                  <a:cubicBezTo>
                    <a:pt x="6365" y="669"/>
                    <a:pt x="4084" y="2051"/>
                    <a:pt x="2335" y="4287"/>
                  </a:cubicBezTo>
                  <a:cubicBezTo>
                    <a:pt x="739" y="6329"/>
                    <a:pt x="0" y="8666"/>
                    <a:pt x="0" y="11259"/>
                  </a:cubicBezTo>
                  <a:cubicBezTo>
                    <a:pt x="6" y="33437"/>
                    <a:pt x="4" y="55613"/>
                    <a:pt x="4" y="77790"/>
                  </a:cubicBezTo>
                  <a:cubicBezTo>
                    <a:pt x="4" y="77888"/>
                    <a:pt x="6" y="77986"/>
                    <a:pt x="7" y="78084"/>
                  </a:cubicBezTo>
                  <a:lnTo>
                    <a:pt x="167" y="78084"/>
                  </a:lnTo>
                  <a:cubicBezTo>
                    <a:pt x="164" y="77996"/>
                    <a:pt x="158" y="77907"/>
                    <a:pt x="158" y="77818"/>
                  </a:cubicBezTo>
                  <a:cubicBezTo>
                    <a:pt x="158" y="55606"/>
                    <a:pt x="158" y="33394"/>
                    <a:pt x="155" y="11182"/>
                  </a:cubicBezTo>
                  <a:cubicBezTo>
                    <a:pt x="155" y="10549"/>
                    <a:pt x="177" y="9917"/>
                    <a:pt x="288" y="9294"/>
                  </a:cubicBezTo>
                  <a:cubicBezTo>
                    <a:pt x="731" y="6791"/>
                    <a:pt x="1858" y="4650"/>
                    <a:pt x="3769" y="2965"/>
                  </a:cubicBezTo>
                  <a:cubicBezTo>
                    <a:pt x="5895" y="1088"/>
                    <a:pt x="8291" y="152"/>
                    <a:pt x="10921" y="152"/>
                  </a:cubicBezTo>
                  <a:cubicBezTo>
                    <a:pt x="11720" y="152"/>
                    <a:pt x="12541" y="238"/>
                    <a:pt x="13382" y="411"/>
                  </a:cubicBezTo>
                  <a:cubicBezTo>
                    <a:pt x="15814" y="910"/>
                    <a:pt x="17837" y="2162"/>
                    <a:pt x="19426" y="4073"/>
                  </a:cubicBezTo>
                  <a:cubicBezTo>
                    <a:pt x="21172" y="6174"/>
                    <a:pt x="21970" y="8604"/>
                    <a:pt x="21968" y="11343"/>
                  </a:cubicBezTo>
                  <a:cubicBezTo>
                    <a:pt x="21954" y="33465"/>
                    <a:pt x="21961" y="55588"/>
                    <a:pt x="21960" y="77711"/>
                  </a:cubicBezTo>
                  <a:cubicBezTo>
                    <a:pt x="21960" y="77835"/>
                    <a:pt x="21953" y="77960"/>
                    <a:pt x="21950" y="78084"/>
                  </a:cubicBezTo>
                  <a:lnTo>
                    <a:pt x="22111" y="78084"/>
                  </a:lnTo>
                  <a:cubicBezTo>
                    <a:pt x="22112" y="78049"/>
                    <a:pt x="22114" y="78013"/>
                    <a:pt x="22114" y="77978"/>
                  </a:cubicBezTo>
                  <a:cubicBezTo>
                    <a:pt x="22113" y="55658"/>
                    <a:pt x="22113" y="33338"/>
                    <a:pt x="22114" y="11018"/>
                  </a:cubicBezTo>
                  <a:cubicBezTo>
                    <a:pt x="22114" y="10133"/>
                    <a:pt x="22013" y="9261"/>
                    <a:pt x="21788" y="8405"/>
                  </a:cubicBezTo>
                  <a:cubicBezTo>
                    <a:pt x="20926" y="5118"/>
                    <a:pt x="18975" y="2689"/>
                    <a:pt x="15955" y="1156"/>
                  </a:cubicBezTo>
                  <a:cubicBezTo>
                    <a:pt x="14423" y="379"/>
                    <a:pt x="12818" y="0"/>
                    <a:pt x="11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721575" y="3277525"/>
              <a:ext cx="509925" cy="1931550"/>
            </a:xfrm>
            <a:custGeom>
              <a:rect b="b" l="l" r="r" t="t"/>
              <a:pathLst>
                <a:path extrusionOk="0" h="77262" w="20397">
                  <a:moveTo>
                    <a:pt x="10315" y="0"/>
                  </a:moveTo>
                  <a:cubicBezTo>
                    <a:pt x="9694" y="0"/>
                    <a:pt x="9059" y="56"/>
                    <a:pt x="8412" y="169"/>
                  </a:cubicBezTo>
                  <a:cubicBezTo>
                    <a:pt x="5862" y="612"/>
                    <a:pt x="3785" y="1894"/>
                    <a:pt x="2184" y="3925"/>
                  </a:cubicBezTo>
                  <a:cubicBezTo>
                    <a:pt x="677" y="5837"/>
                    <a:pt x="13" y="8038"/>
                    <a:pt x="13" y="10457"/>
                  </a:cubicBezTo>
                  <a:cubicBezTo>
                    <a:pt x="13" y="32601"/>
                    <a:pt x="13" y="54745"/>
                    <a:pt x="12" y="76888"/>
                  </a:cubicBezTo>
                  <a:cubicBezTo>
                    <a:pt x="12" y="77013"/>
                    <a:pt x="5" y="77137"/>
                    <a:pt x="1" y="77261"/>
                  </a:cubicBezTo>
                  <a:lnTo>
                    <a:pt x="162" y="77261"/>
                  </a:lnTo>
                  <a:cubicBezTo>
                    <a:pt x="163" y="77137"/>
                    <a:pt x="166" y="77012"/>
                    <a:pt x="166" y="76888"/>
                  </a:cubicBezTo>
                  <a:cubicBezTo>
                    <a:pt x="166" y="54718"/>
                    <a:pt x="166" y="32549"/>
                    <a:pt x="166" y="10381"/>
                  </a:cubicBezTo>
                  <a:cubicBezTo>
                    <a:pt x="166" y="9757"/>
                    <a:pt x="208" y="9136"/>
                    <a:pt x="317" y="8522"/>
                  </a:cubicBezTo>
                  <a:cubicBezTo>
                    <a:pt x="799" y="5773"/>
                    <a:pt x="2182" y="3582"/>
                    <a:pt x="4450" y="1976"/>
                  </a:cubicBezTo>
                  <a:cubicBezTo>
                    <a:pt x="6180" y="751"/>
                    <a:pt x="8073" y="153"/>
                    <a:pt x="10103" y="153"/>
                  </a:cubicBezTo>
                  <a:cubicBezTo>
                    <a:pt x="10613" y="153"/>
                    <a:pt x="11131" y="191"/>
                    <a:pt x="11658" y="266"/>
                  </a:cubicBezTo>
                  <a:cubicBezTo>
                    <a:pt x="14150" y="621"/>
                    <a:pt x="16211" y="1790"/>
                    <a:pt x="17838" y="3695"/>
                  </a:cubicBezTo>
                  <a:cubicBezTo>
                    <a:pt x="19474" y="5610"/>
                    <a:pt x="20232" y="7862"/>
                    <a:pt x="20232" y="10381"/>
                  </a:cubicBezTo>
                  <a:cubicBezTo>
                    <a:pt x="20230" y="32549"/>
                    <a:pt x="20231" y="54718"/>
                    <a:pt x="20231" y="76888"/>
                  </a:cubicBezTo>
                  <a:cubicBezTo>
                    <a:pt x="20231" y="77012"/>
                    <a:pt x="20235" y="77137"/>
                    <a:pt x="20237" y="77261"/>
                  </a:cubicBezTo>
                  <a:lnTo>
                    <a:pt x="20396" y="77261"/>
                  </a:lnTo>
                  <a:cubicBezTo>
                    <a:pt x="20392" y="77137"/>
                    <a:pt x="20385" y="77013"/>
                    <a:pt x="20385" y="76888"/>
                  </a:cubicBezTo>
                  <a:cubicBezTo>
                    <a:pt x="20384" y="54798"/>
                    <a:pt x="20385" y="32708"/>
                    <a:pt x="20382" y="10618"/>
                  </a:cubicBezTo>
                  <a:cubicBezTo>
                    <a:pt x="20381" y="9943"/>
                    <a:pt x="20354" y="9268"/>
                    <a:pt x="20243" y="8597"/>
                  </a:cubicBezTo>
                  <a:cubicBezTo>
                    <a:pt x="19815" y="5998"/>
                    <a:pt x="18583" y="3853"/>
                    <a:pt x="16526" y="2225"/>
                  </a:cubicBezTo>
                  <a:cubicBezTo>
                    <a:pt x="14655" y="743"/>
                    <a:pt x="12573" y="0"/>
                    <a:pt x="10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744275" y="3298200"/>
              <a:ext cx="464525" cy="1910875"/>
            </a:xfrm>
            <a:custGeom>
              <a:rect b="b" l="l" r="r" t="t"/>
              <a:pathLst>
                <a:path extrusionOk="0" h="76435" w="18581">
                  <a:moveTo>
                    <a:pt x="9368" y="1"/>
                  </a:moveTo>
                  <a:cubicBezTo>
                    <a:pt x="8951" y="1"/>
                    <a:pt x="8527" y="27"/>
                    <a:pt x="8096" y="81"/>
                  </a:cubicBezTo>
                  <a:cubicBezTo>
                    <a:pt x="6157" y="321"/>
                    <a:pt x="4459" y="1111"/>
                    <a:pt x="3031" y="2436"/>
                  </a:cubicBezTo>
                  <a:cubicBezTo>
                    <a:pt x="999" y="4320"/>
                    <a:pt x="3" y="6673"/>
                    <a:pt x="3" y="9447"/>
                  </a:cubicBezTo>
                  <a:cubicBezTo>
                    <a:pt x="3" y="31652"/>
                    <a:pt x="3" y="53856"/>
                    <a:pt x="3" y="76060"/>
                  </a:cubicBezTo>
                  <a:cubicBezTo>
                    <a:pt x="3" y="76185"/>
                    <a:pt x="2" y="76310"/>
                    <a:pt x="1" y="76434"/>
                  </a:cubicBezTo>
                  <a:lnTo>
                    <a:pt x="161" y="76434"/>
                  </a:lnTo>
                  <a:cubicBezTo>
                    <a:pt x="159" y="76354"/>
                    <a:pt x="157" y="76274"/>
                    <a:pt x="157" y="76194"/>
                  </a:cubicBezTo>
                  <a:cubicBezTo>
                    <a:pt x="157" y="53902"/>
                    <a:pt x="157" y="31609"/>
                    <a:pt x="156" y="9318"/>
                  </a:cubicBezTo>
                  <a:cubicBezTo>
                    <a:pt x="156" y="8836"/>
                    <a:pt x="185" y="8358"/>
                    <a:pt x="264" y="7883"/>
                  </a:cubicBezTo>
                  <a:cubicBezTo>
                    <a:pt x="674" y="5391"/>
                    <a:pt x="1891" y="3382"/>
                    <a:pt x="3924" y="1898"/>
                  </a:cubicBezTo>
                  <a:cubicBezTo>
                    <a:pt x="5530" y="726"/>
                    <a:pt x="7299" y="144"/>
                    <a:pt x="9208" y="144"/>
                  </a:cubicBezTo>
                  <a:cubicBezTo>
                    <a:pt x="9656" y="144"/>
                    <a:pt x="10113" y="176"/>
                    <a:pt x="10577" y="240"/>
                  </a:cubicBezTo>
                  <a:cubicBezTo>
                    <a:pt x="12437" y="497"/>
                    <a:pt x="14069" y="1262"/>
                    <a:pt x="15442" y="2537"/>
                  </a:cubicBezTo>
                  <a:cubicBezTo>
                    <a:pt x="17454" y="4404"/>
                    <a:pt x="18427" y="6726"/>
                    <a:pt x="18427" y="9478"/>
                  </a:cubicBezTo>
                  <a:cubicBezTo>
                    <a:pt x="18422" y="31672"/>
                    <a:pt x="18424" y="53866"/>
                    <a:pt x="18424" y="76060"/>
                  </a:cubicBezTo>
                  <a:cubicBezTo>
                    <a:pt x="18424" y="76185"/>
                    <a:pt x="18422" y="76310"/>
                    <a:pt x="18421" y="76434"/>
                  </a:cubicBezTo>
                  <a:lnTo>
                    <a:pt x="18581" y="76434"/>
                  </a:lnTo>
                  <a:cubicBezTo>
                    <a:pt x="18581" y="76310"/>
                    <a:pt x="18578" y="76185"/>
                    <a:pt x="18578" y="76061"/>
                  </a:cubicBezTo>
                  <a:cubicBezTo>
                    <a:pt x="18578" y="53909"/>
                    <a:pt x="18578" y="31759"/>
                    <a:pt x="18581" y="9608"/>
                  </a:cubicBezTo>
                  <a:cubicBezTo>
                    <a:pt x="18581" y="9065"/>
                    <a:pt x="18559" y="8524"/>
                    <a:pt x="18479" y="7986"/>
                  </a:cubicBezTo>
                  <a:cubicBezTo>
                    <a:pt x="18119" y="5549"/>
                    <a:pt x="16982" y="3547"/>
                    <a:pt x="15062" y="2021"/>
                  </a:cubicBezTo>
                  <a:cubicBezTo>
                    <a:pt x="13363" y="671"/>
                    <a:pt x="11456" y="1"/>
                    <a:pt x="9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88325" y="3339375"/>
              <a:ext cx="376450" cy="1869700"/>
            </a:xfrm>
            <a:custGeom>
              <a:rect b="b" l="l" r="r" t="t"/>
              <a:pathLst>
                <a:path extrusionOk="0" h="74788" w="15058">
                  <a:moveTo>
                    <a:pt x="7584" y="1"/>
                  </a:moveTo>
                  <a:cubicBezTo>
                    <a:pt x="7343" y="1"/>
                    <a:pt x="7099" y="11"/>
                    <a:pt x="6851" y="32"/>
                  </a:cubicBezTo>
                  <a:cubicBezTo>
                    <a:pt x="5060" y="185"/>
                    <a:pt x="3523" y="906"/>
                    <a:pt x="2255" y="2162"/>
                  </a:cubicBezTo>
                  <a:cubicBezTo>
                    <a:pt x="739" y="3661"/>
                    <a:pt x="11" y="5511"/>
                    <a:pt x="10" y="7641"/>
                  </a:cubicBezTo>
                  <a:cubicBezTo>
                    <a:pt x="8" y="29898"/>
                    <a:pt x="9" y="52156"/>
                    <a:pt x="8" y="74414"/>
                  </a:cubicBezTo>
                  <a:cubicBezTo>
                    <a:pt x="8" y="74538"/>
                    <a:pt x="3" y="74663"/>
                    <a:pt x="1" y="74787"/>
                  </a:cubicBezTo>
                  <a:lnTo>
                    <a:pt x="161" y="74787"/>
                  </a:lnTo>
                  <a:cubicBezTo>
                    <a:pt x="162" y="74663"/>
                    <a:pt x="163" y="74538"/>
                    <a:pt x="163" y="74414"/>
                  </a:cubicBezTo>
                  <a:cubicBezTo>
                    <a:pt x="163" y="52219"/>
                    <a:pt x="163" y="30025"/>
                    <a:pt x="164" y="7832"/>
                  </a:cubicBezTo>
                  <a:cubicBezTo>
                    <a:pt x="164" y="7484"/>
                    <a:pt x="169" y="7139"/>
                    <a:pt x="203" y="6791"/>
                  </a:cubicBezTo>
                  <a:cubicBezTo>
                    <a:pt x="370" y="5099"/>
                    <a:pt x="1033" y="3626"/>
                    <a:pt x="2213" y="2415"/>
                  </a:cubicBezTo>
                  <a:cubicBezTo>
                    <a:pt x="3685" y="907"/>
                    <a:pt x="5445" y="147"/>
                    <a:pt x="7467" y="147"/>
                  </a:cubicBezTo>
                  <a:cubicBezTo>
                    <a:pt x="7774" y="147"/>
                    <a:pt x="8087" y="164"/>
                    <a:pt x="8406" y="199"/>
                  </a:cubicBezTo>
                  <a:cubicBezTo>
                    <a:pt x="10034" y="378"/>
                    <a:pt x="11446" y="1053"/>
                    <a:pt x="12619" y="2188"/>
                  </a:cubicBezTo>
                  <a:cubicBezTo>
                    <a:pt x="14146" y="3665"/>
                    <a:pt x="14895" y="5489"/>
                    <a:pt x="14895" y="7618"/>
                  </a:cubicBezTo>
                  <a:cubicBezTo>
                    <a:pt x="14896" y="29874"/>
                    <a:pt x="14895" y="52130"/>
                    <a:pt x="14895" y="74387"/>
                  </a:cubicBezTo>
                  <a:cubicBezTo>
                    <a:pt x="14895" y="74520"/>
                    <a:pt x="14897" y="74654"/>
                    <a:pt x="14897" y="74787"/>
                  </a:cubicBezTo>
                  <a:lnTo>
                    <a:pt x="15057" y="74787"/>
                  </a:lnTo>
                  <a:cubicBezTo>
                    <a:pt x="15054" y="74663"/>
                    <a:pt x="15049" y="74538"/>
                    <a:pt x="15049" y="74414"/>
                  </a:cubicBezTo>
                  <a:cubicBezTo>
                    <a:pt x="15049" y="52281"/>
                    <a:pt x="15049" y="30148"/>
                    <a:pt x="15048" y="8014"/>
                  </a:cubicBezTo>
                  <a:cubicBezTo>
                    <a:pt x="15048" y="7677"/>
                    <a:pt x="15038" y="7339"/>
                    <a:pt x="15016" y="7001"/>
                  </a:cubicBezTo>
                  <a:cubicBezTo>
                    <a:pt x="14887" y="5117"/>
                    <a:pt x="14157" y="3496"/>
                    <a:pt x="12820" y="2183"/>
                  </a:cubicBezTo>
                  <a:cubicBezTo>
                    <a:pt x="11347" y="735"/>
                    <a:pt x="9594" y="1"/>
                    <a:pt x="7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810875" y="3359900"/>
              <a:ext cx="331225" cy="1849175"/>
            </a:xfrm>
            <a:custGeom>
              <a:rect b="b" l="l" r="r" t="t"/>
              <a:pathLst>
                <a:path extrusionOk="0" h="73967" w="13249">
                  <a:moveTo>
                    <a:pt x="6711" y="1"/>
                  </a:moveTo>
                  <a:cubicBezTo>
                    <a:pt x="6369" y="1"/>
                    <a:pt x="6019" y="25"/>
                    <a:pt x="5660" y="74"/>
                  </a:cubicBezTo>
                  <a:cubicBezTo>
                    <a:pt x="3833" y="325"/>
                    <a:pt x="2377" y="1239"/>
                    <a:pt x="1283" y="2714"/>
                  </a:cubicBezTo>
                  <a:cubicBezTo>
                    <a:pt x="377" y="3935"/>
                    <a:pt x="0" y="5324"/>
                    <a:pt x="0" y="6843"/>
                  </a:cubicBezTo>
                  <a:cubicBezTo>
                    <a:pt x="7" y="29128"/>
                    <a:pt x="5" y="51413"/>
                    <a:pt x="5" y="73699"/>
                  </a:cubicBezTo>
                  <a:cubicBezTo>
                    <a:pt x="5" y="73788"/>
                    <a:pt x="6" y="73878"/>
                    <a:pt x="7" y="73966"/>
                  </a:cubicBezTo>
                  <a:lnTo>
                    <a:pt x="166" y="73966"/>
                  </a:lnTo>
                  <a:cubicBezTo>
                    <a:pt x="163" y="73868"/>
                    <a:pt x="159" y="73770"/>
                    <a:pt x="159" y="73673"/>
                  </a:cubicBezTo>
                  <a:cubicBezTo>
                    <a:pt x="158" y="51396"/>
                    <a:pt x="158" y="29121"/>
                    <a:pt x="159" y="6844"/>
                  </a:cubicBezTo>
                  <a:cubicBezTo>
                    <a:pt x="159" y="6480"/>
                    <a:pt x="163" y="6117"/>
                    <a:pt x="211" y="5751"/>
                  </a:cubicBezTo>
                  <a:cubicBezTo>
                    <a:pt x="409" y="4266"/>
                    <a:pt x="1048" y="2992"/>
                    <a:pt x="2123" y="1967"/>
                  </a:cubicBezTo>
                  <a:cubicBezTo>
                    <a:pt x="3382" y="766"/>
                    <a:pt x="4865" y="142"/>
                    <a:pt x="6555" y="142"/>
                  </a:cubicBezTo>
                  <a:cubicBezTo>
                    <a:pt x="6787" y="142"/>
                    <a:pt x="7024" y="154"/>
                    <a:pt x="7264" y="177"/>
                  </a:cubicBezTo>
                  <a:cubicBezTo>
                    <a:pt x="9082" y="358"/>
                    <a:pt x="10563" y="1178"/>
                    <a:pt x="11700" y="2601"/>
                  </a:cubicBezTo>
                  <a:cubicBezTo>
                    <a:pt x="12682" y="3829"/>
                    <a:pt x="13100" y="5244"/>
                    <a:pt x="13100" y="6818"/>
                  </a:cubicBezTo>
                  <a:cubicBezTo>
                    <a:pt x="13093" y="29103"/>
                    <a:pt x="13095" y="51388"/>
                    <a:pt x="13095" y="73673"/>
                  </a:cubicBezTo>
                  <a:cubicBezTo>
                    <a:pt x="13095" y="73771"/>
                    <a:pt x="13090" y="73868"/>
                    <a:pt x="13087" y="73966"/>
                  </a:cubicBezTo>
                  <a:lnTo>
                    <a:pt x="13246" y="73966"/>
                  </a:lnTo>
                  <a:cubicBezTo>
                    <a:pt x="13248" y="73851"/>
                    <a:pt x="13249" y="73735"/>
                    <a:pt x="13249" y="73619"/>
                  </a:cubicBezTo>
                  <a:cubicBezTo>
                    <a:pt x="13249" y="51396"/>
                    <a:pt x="13249" y="29173"/>
                    <a:pt x="13248" y="6949"/>
                  </a:cubicBezTo>
                  <a:cubicBezTo>
                    <a:pt x="13248" y="6585"/>
                    <a:pt x="13245" y="6222"/>
                    <a:pt x="13203" y="5857"/>
                  </a:cubicBezTo>
                  <a:cubicBezTo>
                    <a:pt x="13044" y="4497"/>
                    <a:pt x="12529" y="3291"/>
                    <a:pt x="11621" y="2277"/>
                  </a:cubicBezTo>
                  <a:cubicBezTo>
                    <a:pt x="10269" y="769"/>
                    <a:pt x="8625" y="1"/>
                    <a:pt x="6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855050" y="3400200"/>
              <a:ext cx="242975" cy="1808875"/>
            </a:xfrm>
            <a:custGeom>
              <a:rect b="b" l="l" r="r" t="t"/>
              <a:pathLst>
                <a:path extrusionOk="0" h="72355" w="9719">
                  <a:moveTo>
                    <a:pt x="4767" y="1"/>
                  </a:moveTo>
                  <a:cubicBezTo>
                    <a:pt x="3595" y="1"/>
                    <a:pt x="2511" y="458"/>
                    <a:pt x="1548" y="1337"/>
                  </a:cubicBezTo>
                  <a:cubicBezTo>
                    <a:pt x="470" y="2322"/>
                    <a:pt x="4" y="3589"/>
                    <a:pt x="4" y="5041"/>
                  </a:cubicBezTo>
                  <a:cubicBezTo>
                    <a:pt x="5" y="27354"/>
                    <a:pt x="4" y="49667"/>
                    <a:pt x="4" y="71980"/>
                  </a:cubicBezTo>
                  <a:cubicBezTo>
                    <a:pt x="4" y="72105"/>
                    <a:pt x="2" y="72230"/>
                    <a:pt x="1" y="72354"/>
                  </a:cubicBezTo>
                  <a:lnTo>
                    <a:pt x="162" y="72354"/>
                  </a:lnTo>
                  <a:cubicBezTo>
                    <a:pt x="161" y="62205"/>
                    <a:pt x="160" y="52057"/>
                    <a:pt x="160" y="41908"/>
                  </a:cubicBezTo>
                  <a:cubicBezTo>
                    <a:pt x="160" y="29612"/>
                    <a:pt x="162" y="17316"/>
                    <a:pt x="156" y="5019"/>
                  </a:cubicBezTo>
                  <a:cubicBezTo>
                    <a:pt x="156" y="3942"/>
                    <a:pt x="435" y="2967"/>
                    <a:pt x="1068" y="2093"/>
                  </a:cubicBezTo>
                  <a:cubicBezTo>
                    <a:pt x="1989" y="825"/>
                    <a:pt x="3425" y="169"/>
                    <a:pt x="4867" y="169"/>
                  </a:cubicBezTo>
                  <a:cubicBezTo>
                    <a:pt x="6047" y="169"/>
                    <a:pt x="7232" y="608"/>
                    <a:pt x="8143" y="1510"/>
                  </a:cubicBezTo>
                  <a:cubicBezTo>
                    <a:pt x="9109" y="2467"/>
                    <a:pt x="9562" y="3632"/>
                    <a:pt x="9562" y="4993"/>
                  </a:cubicBezTo>
                  <a:cubicBezTo>
                    <a:pt x="9559" y="27375"/>
                    <a:pt x="9560" y="49758"/>
                    <a:pt x="9560" y="72140"/>
                  </a:cubicBezTo>
                  <a:cubicBezTo>
                    <a:pt x="9560" y="72212"/>
                    <a:pt x="9559" y="72283"/>
                    <a:pt x="9559" y="72354"/>
                  </a:cubicBezTo>
                  <a:lnTo>
                    <a:pt x="9718" y="72354"/>
                  </a:lnTo>
                  <a:cubicBezTo>
                    <a:pt x="9717" y="72239"/>
                    <a:pt x="9715" y="72123"/>
                    <a:pt x="9715" y="72007"/>
                  </a:cubicBezTo>
                  <a:cubicBezTo>
                    <a:pt x="9715" y="49711"/>
                    <a:pt x="9715" y="27417"/>
                    <a:pt x="9716" y="5121"/>
                  </a:cubicBezTo>
                  <a:cubicBezTo>
                    <a:pt x="9716" y="4729"/>
                    <a:pt x="9697" y="4338"/>
                    <a:pt x="9615" y="3955"/>
                  </a:cubicBezTo>
                  <a:cubicBezTo>
                    <a:pt x="9215" y="2101"/>
                    <a:pt x="8118" y="834"/>
                    <a:pt x="6324" y="257"/>
                  </a:cubicBezTo>
                  <a:cubicBezTo>
                    <a:pt x="5790" y="85"/>
                    <a:pt x="5270" y="1"/>
                    <a:pt x="4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877525" y="3421400"/>
              <a:ext cx="198075" cy="1787675"/>
            </a:xfrm>
            <a:custGeom>
              <a:rect b="b" l="l" r="r" t="t"/>
              <a:pathLst>
                <a:path extrusionOk="0" h="71507" w="7923">
                  <a:moveTo>
                    <a:pt x="3992" y="0"/>
                  </a:moveTo>
                  <a:cubicBezTo>
                    <a:pt x="3873" y="0"/>
                    <a:pt x="3752" y="5"/>
                    <a:pt x="3629" y="15"/>
                  </a:cubicBezTo>
                  <a:cubicBezTo>
                    <a:pt x="2558" y="101"/>
                    <a:pt x="1670" y="557"/>
                    <a:pt x="968" y="1365"/>
                  </a:cubicBezTo>
                  <a:cubicBezTo>
                    <a:pt x="285" y="2153"/>
                    <a:pt x="0" y="3076"/>
                    <a:pt x="0" y="4119"/>
                  </a:cubicBezTo>
                  <a:cubicBezTo>
                    <a:pt x="7" y="26483"/>
                    <a:pt x="5" y="48848"/>
                    <a:pt x="6" y="71212"/>
                  </a:cubicBezTo>
                  <a:cubicBezTo>
                    <a:pt x="6" y="71310"/>
                    <a:pt x="9" y="71408"/>
                    <a:pt x="10" y="71506"/>
                  </a:cubicBezTo>
                  <a:lnTo>
                    <a:pt x="170" y="71506"/>
                  </a:lnTo>
                  <a:cubicBezTo>
                    <a:pt x="166" y="71382"/>
                    <a:pt x="159" y="71258"/>
                    <a:pt x="159" y="71133"/>
                  </a:cubicBezTo>
                  <a:cubicBezTo>
                    <a:pt x="158" y="48829"/>
                    <a:pt x="158" y="26525"/>
                    <a:pt x="159" y="4222"/>
                  </a:cubicBezTo>
                  <a:cubicBezTo>
                    <a:pt x="159" y="4089"/>
                    <a:pt x="158" y="3954"/>
                    <a:pt x="161" y="3820"/>
                  </a:cubicBezTo>
                  <a:cubicBezTo>
                    <a:pt x="205" y="1734"/>
                    <a:pt x="1987" y="135"/>
                    <a:pt x="3966" y="135"/>
                  </a:cubicBezTo>
                  <a:cubicBezTo>
                    <a:pt x="4307" y="135"/>
                    <a:pt x="4654" y="182"/>
                    <a:pt x="4999" y="283"/>
                  </a:cubicBezTo>
                  <a:cubicBezTo>
                    <a:pt x="6636" y="761"/>
                    <a:pt x="7776" y="2306"/>
                    <a:pt x="7774" y="4087"/>
                  </a:cubicBezTo>
                  <a:cubicBezTo>
                    <a:pt x="7757" y="26463"/>
                    <a:pt x="7763" y="48838"/>
                    <a:pt x="7762" y="71213"/>
                  </a:cubicBezTo>
                  <a:cubicBezTo>
                    <a:pt x="7762" y="71311"/>
                    <a:pt x="7755" y="71409"/>
                    <a:pt x="7752" y="71506"/>
                  </a:cubicBezTo>
                  <a:lnTo>
                    <a:pt x="7911" y="71506"/>
                  </a:lnTo>
                  <a:cubicBezTo>
                    <a:pt x="7914" y="71400"/>
                    <a:pt x="7917" y="71292"/>
                    <a:pt x="7917" y="71186"/>
                  </a:cubicBezTo>
                  <a:cubicBezTo>
                    <a:pt x="7917" y="48848"/>
                    <a:pt x="7917" y="26510"/>
                    <a:pt x="7917" y="4172"/>
                  </a:cubicBezTo>
                  <a:cubicBezTo>
                    <a:pt x="7917" y="4012"/>
                    <a:pt x="7923" y="3851"/>
                    <a:pt x="7910" y="3691"/>
                  </a:cubicBezTo>
                  <a:cubicBezTo>
                    <a:pt x="7827" y="2613"/>
                    <a:pt x="7391" y="1702"/>
                    <a:pt x="6579" y="986"/>
                  </a:cubicBezTo>
                  <a:cubicBezTo>
                    <a:pt x="5830" y="326"/>
                    <a:pt x="4964" y="0"/>
                    <a:pt x="3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899125" y="3441550"/>
              <a:ext cx="154825" cy="1767525"/>
            </a:xfrm>
            <a:custGeom>
              <a:rect b="b" l="l" r="r" t="t"/>
              <a:pathLst>
                <a:path extrusionOk="0" h="70701" w="6193">
                  <a:moveTo>
                    <a:pt x="3097" y="0"/>
                  </a:moveTo>
                  <a:cubicBezTo>
                    <a:pt x="2655" y="0"/>
                    <a:pt x="2204" y="99"/>
                    <a:pt x="1771" y="313"/>
                  </a:cubicBezTo>
                  <a:cubicBezTo>
                    <a:pt x="569" y="908"/>
                    <a:pt x="12" y="1928"/>
                    <a:pt x="11" y="3254"/>
                  </a:cubicBezTo>
                  <a:cubicBezTo>
                    <a:pt x="9" y="25603"/>
                    <a:pt x="10" y="47952"/>
                    <a:pt x="10" y="70300"/>
                  </a:cubicBezTo>
                  <a:cubicBezTo>
                    <a:pt x="10" y="70433"/>
                    <a:pt x="3" y="70567"/>
                    <a:pt x="0" y="70700"/>
                  </a:cubicBezTo>
                  <a:lnTo>
                    <a:pt x="160" y="70700"/>
                  </a:lnTo>
                  <a:cubicBezTo>
                    <a:pt x="161" y="70585"/>
                    <a:pt x="163" y="70469"/>
                    <a:pt x="163" y="70353"/>
                  </a:cubicBezTo>
                  <a:cubicBezTo>
                    <a:pt x="163" y="48006"/>
                    <a:pt x="163" y="25659"/>
                    <a:pt x="163" y="3313"/>
                  </a:cubicBezTo>
                  <a:cubicBezTo>
                    <a:pt x="163" y="3073"/>
                    <a:pt x="168" y="2834"/>
                    <a:pt x="210" y="2596"/>
                  </a:cubicBezTo>
                  <a:cubicBezTo>
                    <a:pt x="453" y="1210"/>
                    <a:pt x="1619" y="157"/>
                    <a:pt x="3061" y="157"/>
                  </a:cubicBezTo>
                  <a:cubicBezTo>
                    <a:pt x="3245" y="157"/>
                    <a:pt x="3434" y="175"/>
                    <a:pt x="3626" y="211"/>
                  </a:cubicBezTo>
                  <a:cubicBezTo>
                    <a:pt x="5111" y="490"/>
                    <a:pt x="6029" y="1676"/>
                    <a:pt x="6029" y="3206"/>
                  </a:cubicBezTo>
                  <a:cubicBezTo>
                    <a:pt x="6029" y="25579"/>
                    <a:pt x="6029" y="47953"/>
                    <a:pt x="6030" y="70326"/>
                  </a:cubicBezTo>
                  <a:cubicBezTo>
                    <a:pt x="6030" y="70451"/>
                    <a:pt x="6032" y="70576"/>
                    <a:pt x="6033" y="70700"/>
                  </a:cubicBezTo>
                  <a:lnTo>
                    <a:pt x="6193" y="70700"/>
                  </a:lnTo>
                  <a:cubicBezTo>
                    <a:pt x="6190" y="70567"/>
                    <a:pt x="6183" y="70433"/>
                    <a:pt x="6183" y="70300"/>
                  </a:cubicBezTo>
                  <a:cubicBezTo>
                    <a:pt x="6183" y="48031"/>
                    <a:pt x="6183" y="25763"/>
                    <a:pt x="6183" y="3494"/>
                  </a:cubicBezTo>
                  <a:cubicBezTo>
                    <a:pt x="6183" y="3254"/>
                    <a:pt x="6174" y="3015"/>
                    <a:pt x="6151" y="2775"/>
                  </a:cubicBezTo>
                  <a:cubicBezTo>
                    <a:pt x="5992" y="1142"/>
                    <a:pt x="4600" y="0"/>
                    <a:pt x="3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921825" y="3462100"/>
              <a:ext cx="109525" cy="1746975"/>
            </a:xfrm>
            <a:custGeom>
              <a:rect b="b" l="l" r="r" t="t"/>
              <a:pathLst>
                <a:path extrusionOk="0" h="69879" w="4381">
                  <a:moveTo>
                    <a:pt x="2189" y="0"/>
                  </a:moveTo>
                  <a:cubicBezTo>
                    <a:pt x="960" y="1"/>
                    <a:pt x="0" y="998"/>
                    <a:pt x="0" y="2279"/>
                  </a:cubicBezTo>
                  <a:cubicBezTo>
                    <a:pt x="0" y="24812"/>
                    <a:pt x="0" y="47345"/>
                    <a:pt x="0" y="69878"/>
                  </a:cubicBezTo>
                  <a:lnTo>
                    <a:pt x="160" y="69878"/>
                  </a:lnTo>
                  <a:cubicBezTo>
                    <a:pt x="159" y="69772"/>
                    <a:pt x="156" y="69664"/>
                    <a:pt x="156" y="69558"/>
                  </a:cubicBezTo>
                  <a:cubicBezTo>
                    <a:pt x="156" y="47165"/>
                    <a:pt x="156" y="24773"/>
                    <a:pt x="156" y="2379"/>
                  </a:cubicBezTo>
                  <a:cubicBezTo>
                    <a:pt x="156" y="2273"/>
                    <a:pt x="154" y="2165"/>
                    <a:pt x="158" y="2059"/>
                  </a:cubicBezTo>
                  <a:cubicBezTo>
                    <a:pt x="191" y="1005"/>
                    <a:pt x="1166" y="145"/>
                    <a:pt x="2198" y="145"/>
                  </a:cubicBezTo>
                  <a:cubicBezTo>
                    <a:pt x="2318" y="145"/>
                    <a:pt x="2440" y="157"/>
                    <a:pt x="2561" y="182"/>
                  </a:cubicBezTo>
                  <a:cubicBezTo>
                    <a:pt x="3494" y="372"/>
                    <a:pt x="4231" y="1229"/>
                    <a:pt x="4230" y="2300"/>
                  </a:cubicBezTo>
                  <a:cubicBezTo>
                    <a:pt x="4220" y="24728"/>
                    <a:pt x="4223" y="47156"/>
                    <a:pt x="4222" y="69584"/>
                  </a:cubicBezTo>
                  <a:cubicBezTo>
                    <a:pt x="4222" y="69682"/>
                    <a:pt x="4219" y="69780"/>
                    <a:pt x="4217" y="69878"/>
                  </a:cubicBezTo>
                  <a:lnTo>
                    <a:pt x="4378" y="69878"/>
                  </a:lnTo>
                  <a:cubicBezTo>
                    <a:pt x="4377" y="47747"/>
                    <a:pt x="4377" y="25614"/>
                    <a:pt x="4377" y="3482"/>
                  </a:cubicBezTo>
                  <a:cubicBezTo>
                    <a:pt x="4377" y="3046"/>
                    <a:pt x="4380" y="2609"/>
                    <a:pt x="4376" y="2173"/>
                  </a:cubicBezTo>
                  <a:cubicBezTo>
                    <a:pt x="4367" y="984"/>
                    <a:pt x="3374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544900" y="3113400"/>
              <a:ext cx="863050" cy="2095675"/>
            </a:xfrm>
            <a:custGeom>
              <a:rect b="b" l="l" r="r" t="t"/>
              <a:pathLst>
                <a:path extrusionOk="0" h="83827" w="34522">
                  <a:moveTo>
                    <a:pt x="17118" y="0"/>
                  </a:moveTo>
                  <a:cubicBezTo>
                    <a:pt x="15863" y="0"/>
                    <a:pt x="14617" y="143"/>
                    <a:pt x="13397" y="443"/>
                  </a:cubicBezTo>
                  <a:cubicBezTo>
                    <a:pt x="8194" y="1725"/>
                    <a:pt x="4332" y="4750"/>
                    <a:pt x="1856" y="9502"/>
                  </a:cubicBezTo>
                  <a:cubicBezTo>
                    <a:pt x="555" y="11998"/>
                    <a:pt x="1" y="14684"/>
                    <a:pt x="3" y="17506"/>
                  </a:cubicBezTo>
                  <a:cubicBezTo>
                    <a:pt x="14" y="39505"/>
                    <a:pt x="9" y="61506"/>
                    <a:pt x="9" y="83506"/>
                  </a:cubicBezTo>
                  <a:cubicBezTo>
                    <a:pt x="9" y="83613"/>
                    <a:pt x="16" y="83720"/>
                    <a:pt x="21" y="83826"/>
                  </a:cubicBezTo>
                  <a:lnTo>
                    <a:pt x="127" y="83826"/>
                  </a:lnTo>
                  <a:cubicBezTo>
                    <a:pt x="129" y="83702"/>
                    <a:pt x="132" y="83577"/>
                    <a:pt x="132" y="83453"/>
                  </a:cubicBezTo>
                  <a:cubicBezTo>
                    <a:pt x="132" y="61969"/>
                    <a:pt x="132" y="40486"/>
                    <a:pt x="134" y="19003"/>
                  </a:cubicBezTo>
                  <a:cubicBezTo>
                    <a:pt x="134" y="18167"/>
                    <a:pt x="124" y="17330"/>
                    <a:pt x="165" y="16492"/>
                  </a:cubicBezTo>
                  <a:cubicBezTo>
                    <a:pt x="217" y="15450"/>
                    <a:pt x="346" y="14420"/>
                    <a:pt x="588" y="13407"/>
                  </a:cubicBezTo>
                  <a:cubicBezTo>
                    <a:pt x="1484" y="9664"/>
                    <a:pt x="3402" y="6549"/>
                    <a:pt x="6359" y="4090"/>
                  </a:cubicBezTo>
                  <a:cubicBezTo>
                    <a:pt x="9294" y="1648"/>
                    <a:pt x="12691" y="368"/>
                    <a:pt x="16492" y="163"/>
                  </a:cubicBezTo>
                  <a:cubicBezTo>
                    <a:pt x="16781" y="147"/>
                    <a:pt x="17069" y="139"/>
                    <a:pt x="17357" y="139"/>
                  </a:cubicBezTo>
                  <a:cubicBezTo>
                    <a:pt x="18474" y="139"/>
                    <a:pt x="19584" y="256"/>
                    <a:pt x="20679" y="490"/>
                  </a:cubicBezTo>
                  <a:cubicBezTo>
                    <a:pt x="25118" y="1440"/>
                    <a:pt x="28672" y="3768"/>
                    <a:pt x="31293" y="7474"/>
                  </a:cubicBezTo>
                  <a:cubicBezTo>
                    <a:pt x="33406" y="10462"/>
                    <a:pt x="34398" y="13823"/>
                    <a:pt x="34398" y="17479"/>
                  </a:cubicBezTo>
                  <a:cubicBezTo>
                    <a:pt x="34399" y="39470"/>
                    <a:pt x="34398" y="61461"/>
                    <a:pt x="34399" y="83453"/>
                  </a:cubicBezTo>
                  <a:cubicBezTo>
                    <a:pt x="34399" y="83577"/>
                    <a:pt x="34402" y="83702"/>
                    <a:pt x="34404" y="83826"/>
                  </a:cubicBezTo>
                  <a:lnTo>
                    <a:pt x="34510" y="83826"/>
                  </a:lnTo>
                  <a:cubicBezTo>
                    <a:pt x="34514" y="83728"/>
                    <a:pt x="34521" y="83631"/>
                    <a:pt x="34521" y="83533"/>
                  </a:cubicBezTo>
                  <a:cubicBezTo>
                    <a:pt x="34522" y="61515"/>
                    <a:pt x="34522" y="39497"/>
                    <a:pt x="34521" y="17479"/>
                  </a:cubicBezTo>
                  <a:cubicBezTo>
                    <a:pt x="34521" y="16758"/>
                    <a:pt x="34496" y="16040"/>
                    <a:pt x="34417" y="15320"/>
                  </a:cubicBezTo>
                  <a:cubicBezTo>
                    <a:pt x="34197" y="13337"/>
                    <a:pt x="33640" y="11453"/>
                    <a:pt x="32762" y="9667"/>
                  </a:cubicBezTo>
                  <a:cubicBezTo>
                    <a:pt x="31624" y="7356"/>
                    <a:pt x="30049" y="5392"/>
                    <a:pt x="28033" y="3786"/>
                  </a:cubicBezTo>
                  <a:cubicBezTo>
                    <a:pt x="24925" y="1311"/>
                    <a:pt x="21372" y="74"/>
                    <a:pt x="17412" y="3"/>
                  </a:cubicBezTo>
                  <a:cubicBezTo>
                    <a:pt x="17314" y="1"/>
                    <a:pt x="17216" y="0"/>
                    <a:pt x="1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656000" y="3216050"/>
              <a:ext cx="641125" cy="1993025"/>
            </a:xfrm>
            <a:custGeom>
              <a:rect b="b" l="l" r="r" t="t"/>
              <a:pathLst>
                <a:path extrusionOk="0" h="79721" w="25645">
                  <a:moveTo>
                    <a:pt x="12950" y="0"/>
                  </a:moveTo>
                  <a:cubicBezTo>
                    <a:pt x="12215" y="0"/>
                    <a:pt x="11465" y="62"/>
                    <a:pt x="10701" y="184"/>
                  </a:cubicBezTo>
                  <a:cubicBezTo>
                    <a:pt x="7708" y="665"/>
                    <a:pt x="5194" y="2084"/>
                    <a:pt x="3194" y="4373"/>
                  </a:cubicBezTo>
                  <a:cubicBezTo>
                    <a:pt x="1070" y="6801"/>
                    <a:pt x="1" y="9638"/>
                    <a:pt x="1" y="12870"/>
                  </a:cubicBezTo>
                  <a:cubicBezTo>
                    <a:pt x="1" y="35047"/>
                    <a:pt x="1" y="57223"/>
                    <a:pt x="1" y="79400"/>
                  </a:cubicBezTo>
                  <a:cubicBezTo>
                    <a:pt x="1" y="79507"/>
                    <a:pt x="6" y="79614"/>
                    <a:pt x="8" y="79720"/>
                  </a:cubicBezTo>
                  <a:lnTo>
                    <a:pt x="114" y="79720"/>
                  </a:lnTo>
                  <a:cubicBezTo>
                    <a:pt x="118" y="79596"/>
                    <a:pt x="122" y="79471"/>
                    <a:pt x="122" y="79347"/>
                  </a:cubicBezTo>
                  <a:cubicBezTo>
                    <a:pt x="122" y="57277"/>
                    <a:pt x="122" y="35207"/>
                    <a:pt x="124" y="13137"/>
                  </a:cubicBezTo>
                  <a:cubicBezTo>
                    <a:pt x="124" y="12328"/>
                    <a:pt x="177" y="11521"/>
                    <a:pt x="317" y="10721"/>
                  </a:cubicBezTo>
                  <a:cubicBezTo>
                    <a:pt x="857" y="7621"/>
                    <a:pt x="2330" y="5045"/>
                    <a:pt x="4751" y="3059"/>
                  </a:cubicBezTo>
                  <a:cubicBezTo>
                    <a:pt x="7132" y="1108"/>
                    <a:pt x="9791" y="143"/>
                    <a:pt x="12675" y="143"/>
                  </a:cubicBezTo>
                  <a:cubicBezTo>
                    <a:pt x="13537" y="143"/>
                    <a:pt x="14420" y="229"/>
                    <a:pt x="15322" y="401"/>
                  </a:cubicBezTo>
                  <a:cubicBezTo>
                    <a:pt x="18147" y="940"/>
                    <a:pt x="20510" y="2349"/>
                    <a:pt x="22398" y="4530"/>
                  </a:cubicBezTo>
                  <a:cubicBezTo>
                    <a:pt x="24482" y="6936"/>
                    <a:pt x="25513" y="9751"/>
                    <a:pt x="25514" y="12923"/>
                  </a:cubicBezTo>
                  <a:cubicBezTo>
                    <a:pt x="25523" y="35064"/>
                    <a:pt x="25519" y="57206"/>
                    <a:pt x="25520" y="79347"/>
                  </a:cubicBezTo>
                  <a:cubicBezTo>
                    <a:pt x="25520" y="79471"/>
                    <a:pt x="25526" y="79596"/>
                    <a:pt x="25529" y="79720"/>
                  </a:cubicBezTo>
                  <a:lnTo>
                    <a:pt x="25635" y="79720"/>
                  </a:lnTo>
                  <a:cubicBezTo>
                    <a:pt x="25637" y="79640"/>
                    <a:pt x="25642" y="79561"/>
                    <a:pt x="25642" y="79480"/>
                  </a:cubicBezTo>
                  <a:cubicBezTo>
                    <a:pt x="25642" y="57241"/>
                    <a:pt x="25642" y="35002"/>
                    <a:pt x="25645" y="12763"/>
                  </a:cubicBezTo>
                  <a:cubicBezTo>
                    <a:pt x="25645" y="12031"/>
                    <a:pt x="25592" y="11303"/>
                    <a:pt x="25456" y="10586"/>
                  </a:cubicBezTo>
                  <a:cubicBezTo>
                    <a:pt x="24864" y="7468"/>
                    <a:pt x="23369" y="4869"/>
                    <a:pt x="20895" y="2876"/>
                  </a:cubicBezTo>
                  <a:cubicBezTo>
                    <a:pt x="18509" y="956"/>
                    <a:pt x="15847" y="0"/>
                    <a:pt x="12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66850" y="3318925"/>
              <a:ext cx="419425" cy="1890150"/>
            </a:xfrm>
            <a:custGeom>
              <a:rect b="b" l="l" r="r" t="t"/>
              <a:pathLst>
                <a:path extrusionOk="0" h="75606" w="16777">
                  <a:moveTo>
                    <a:pt x="8449" y="1"/>
                  </a:moveTo>
                  <a:cubicBezTo>
                    <a:pt x="8124" y="1"/>
                    <a:pt x="7794" y="18"/>
                    <a:pt x="7457" y="52"/>
                  </a:cubicBezTo>
                  <a:cubicBezTo>
                    <a:pt x="5558" y="244"/>
                    <a:pt x="3917" y="1025"/>
                    <a:pt x="2556" y="2355"/>
                  </a:cubicBezTo>
                  <a:cubicBezTo>
                    <a:pt x="860" y="4013"/>
                    <a:pt x="0" y="6044"/>
                    <a:pt x="0" y="8429"/>
                  </a:cubicBezTo>
                  <a:cubicBezTo>
                    <a:pt x="0" y="30723"/>
                    <a:pt x="0" y="53018"/>
                    <a:pt x="0" y="75312"/>
                  </a:cubicBezTo>
                  <a:cubicBezTo>
                    <a:pt x="0" y="75410"/>
                    <a:pt x="3" y="75507"/>
                    <a:pt x="5" y="75605"/>
                  </a:cubicBezTo>
                  <a:lnTo>
                    <a:pt x="113" y="75605"/>
                  </a:lnTo>
                  <a:cubicBezTo>
                    <a:pt x="116" y="75481"/>
                    <a:pt x="123" y="75357"/>
                    <a:pt x="123" y="75232"/>
                  </a:cubicBezTo>
                  <a:cubicBezTo>
                    <a:pt x="123" y="53089"/>
                    <a:pt x="123" y="30945"/>
                    <a:pt x="123" y="8802"/>
                  </a:cubicBezTo>
                  <a:cubicBezTo>
                    <a:pt x="123" y="8303"/>
                    <a:pt x="148" y="7807"/>
                    <a:pt x="213" y="7311"/>
                  </a:cubicBezTo>
                  <a:cubicBezTo>
                    <a:pt x="433" y="5609"/>
                    <a:pt x="1111" y="4107"/>
                    <a:pt x="2275" y="2855"/>
                  </a:cubicBezTo>
                  <a:cubicBezTo>
                    <a:pt x="3950" y="1051"/>
                    <a:pt x="5974" y="146"/>
                    <a:pt x="8319" y="146"/>
                  </a:cubicBezTo>
                  <a:cubicBezTo>
                    <a:pt x="8692" y="146"/>
                    <a:pt x="9073" y="169"/>
                    <a:pt x="9462" y="215"/>
                  </a:cubicBezTo>
                  <a:cubicBezTo>
                    <a:pt x="11203" y="419"/>
                    <a:pt x="12718" y="1146"/>
                    <a:pt x="13995" y="2340"/>
                  </a:cubicBezTo>
                  <a:cubicBezTo>
                    <a:pt x="15788" y="4019"/>
                    <a:pt x="16649" y="6116"/>
                    <a:pt x="16650" y="8561"/>
                  </a:cubicBezTo>
                  <a:cubicBezTo>
                    <a:pt x="16654" y="30785"/>
                    <a:pt x="16652" y="53008"/>
                    <a:pt x="16653" y="75232"/>
                  </a:cubicBezTo>
                  <a:cubicBezTo>
                    <a:pt x="16653" y="75357"/>
                    <a:pt x="16659" y="75481"/>
                    <a:pt x="16663" y="75605"/>
                  </a:cubicBezTo>
                  <a:lnTo>
                    <a:pt x="16770" y="75605"/>
                  </a:lnTo>
                  <a:cubicBezTo>
                    <a:pt x="16772" y="75517"/>
                    <a:pt x="16776" y="75428"/>
                    <a:pt x="16776" y="75338"/>
                  </a:cubicBezTo>
                  <a:cubicBezTo>
                    <a:pt x="16776" y="53035"/>
                    <a:pt x="16776" y="30732"/>
                    <a:pt x="16775" y="8429"/>
                  </a:cubicBezTo>
                  <a:cubicBezTo>
                    <a:pt x="16775" y="8109"/>
                    <a:pt x="16765" y="7790"/>
                    <a:pt x="16729" y="7470"/>
                  </a:cubicBezTo>
                  <a:cubicBezTo>
                    <a:pt x="16519" y="5569"/>
                    <a:pt x="15757" y="3920"/>
                    <a:pt x="14425" y="2564"/>
                  </a:cubicBezTo>
                  <a:cubicBezTo>
                    <a:pt x="12750" y="856"/>
                    <a:pt x="10748" y="1"/>
                    <a:pt x="8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833250" y="3380400"/>
              <a:ext cx="286400" cy="1828675"/>
            </a:xfrm>
            <a:custGeom>
              <a:rect b="b" l="l" r="r" t="t"/>
              <a:pathLst>
                <a:path extrusionOk="0" h="73147" w="11456">
                  <a:moveTo>
                    <a:pt x="5693" y="1"/>
                  </a:moveTo>
                  <a:cubicBezTo>
                    <a:pt x="4258" y="1"/>
                    <a:pt x="2977" y="486"/>
                    <a:pt x="1875" y="1495"/>
                  </a:cubicBezTo>
                  <a:cubicBezTo>
                    <a:pt x="575" y="2684"/>
                    <a:pt x="1" y="4182"/>
                    <a:pt x="1" y="5950"/>
                  </a:cubicBezTo>
                  <a:cubicBezTo>
                    <a:pt x="11" y="28242"/>
                    <a:pt x="8" y="50535"/>
                    <a:pt x="8" y="72826"/>
                  </a:cubicBezTo>
                  <a:cubicBezTo>
                    <a:pt x="8" y="72933"/>
                    <a:pt x="15" y="73040"/>
                    <a:pt x="18" y="73146"/>
                  </a:cubicBezTo>
                  <a:lnTo>
                    <a:pt x="126" y="73146"/>
                  </a:lnTo>
                  <a:cubicBezTo>
                    <a:pt x="128" y="73022"/>
                    <a:pt x="131" y="72897"/>
                    <a:pt x="131" y="72773"/>
                  </a:cubicBezTo>
                  <a:cubicBezTo>
                    <a:pt x="131" y="50507"/>
                    <a:pt x="132" y="28242"/>
                    <a:pt x="129" y="5977"/>
                  </a:cubicBezTo>
                  <a:cubicBezTo>
                    <a:pt x="129" y="5620"/>
                    <a:pt x="145" y="5262"/>
                    <a:pt x="201" y="4913"/>
                  </a:cubicBezTo>
                  <a:cubicBezTo>
                    <a:pt x="437" y="3434"/>
                    <a:pt x="1154" y="2236"/>
                    <a:pt x="2323" y="1297"/>
                  </a:cubicBezTo>
                  <a:cubicBezTo>
                    <a:pt x="3278" y="530"/>
                    <a:pt x="4497" y="151"/>
                    <a:pt x="5717" y="151"/>
                  </a:cubicBezTo>
                  <a:cubicBezTo>
                    <a:pt x="7069" y="151"/>
                    <a:pt x="8424" y="616"/>
                    <a:pt x="9428" y="1535"/>
                  </a:cubicBezTo>
                  <a:cubicBezTo>
                    <a:pt x="10719" y="2717"/>
                    <a:pt x="11332" y="4184"/>
                    <a:pt x="11332" y="5924"/>
                  </a:cubicBezTo>
                  <a:cubicBezTo>
                    <a:pt x="11332" y="28207"/>
                    <a:pt x="11332" y="50490"/>
                    <a:pt x="11332" y="72773"/>
                  </a:cubicBezTo>
                  <a:cubicBezTo>
                    <a:pt x="11332" y="72897"/>
                    <a:pt x="11336" y="73022"/>
                    <a:pt x="11337" y="73146"/>
                  </a:cubicBezTo>
                  <a:lnTo>
                    <a:pt x="11445" y="73146"/>
                  </a:lnTo>
                  <a:cubicBezTo>
                    <a:pt x="11448" y="73067"/>
                    <a:pt x="11455" y="72987"/>
                    <a:pt x="11455" y="72906"/>
                  </a:cubicBezTo>
                  <a:cubicBezTo>
                    <a:pt x="11455" y="50552"/>
                    <a:pt x="11455" y="28197"/>
                    <a:pt x="11455" y="5843"/>
                  </a:cubicBezTo>
                  <a:cubicBezTo>
                    <a:pt x="11455" y="5443"/>
                    <a:pt x="11438" y="5045"/>
                    <a:pt x="11364" y="4648"/>
                  </a:cubicBezTo>
                  <a:cubicBezTo>
                    <a:pt x="10911" y="2234"/>
                    <a:pt x="8876" y="317"/>
                    <a:pt x="6449" y="44"/>
                  </a:cubicBezTo>
                  <a:cubicBezTo>
                    <a:pt x="6192" y="15"/>
                    <a:pt x="5940" y="1"/>
                    <a:pt x="5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944300" y="3482800"/>
              <a:ext cx="64500" cy="1726275"/>
            </a:xfrm>
            <a:custGeom>
              <a:rect b="b" l="l" r="r" t="t"/>
              <a:pathLst>
                <a:path extrusionOk="0" h="69051" w="2580">
                  <a:moveTo>
                    <a:pt x="1296" y="0"/>
                  </a:moveTo>
                  <a:cubicBezTo>
                    <a:pt x="1165" y="0"/>
                    <a:pt x="1030" y="20"/>
                    <a:pt x="896" y="62"/>
                  </a:cubicBezTo>
                  <a:cubicBezTo>
                    <a:pt x="313" y="246"/>
                    <a:pt x="1" y="718"/>
                    <a:pt x="1" y="1423"/>
                  </a:cubicBezTo>
                  <a:cubicBezTo>
                    <a:pt x="0" y="23876"/>
                    <a:pt x="1" y="46330"/>
                    <a:pt x="1" y="68783"/>
                  </a:cubicBezTo>
                  <a:cubicBezTo>
                    <a:pt x="1" y="68873"/>
                    <a:pt x="6" y="68962"/>
                    <a:pt x="9" y="69050"/>
                  </a:cubicBezTo>
                  <a:lnTo>
                    <a:pt x="115" y="69050"/>
                  </a:lnTo>
                  <a:cubicBezTo>
                    <a:pt x="117" y="68926"/>
                    <a:pt x="121" y="68801"/>
                    <a:pt x="121" y="68677"/>
                  </a:cubicBezTo>
                  <a:cubicBezTo>
                    <a:pt x="123" y="46321"/>
                    <a:pt x="123" y="23965"/>
                    <a:pt x="123" y="1607"/>
                  </a:cubicBezTo>
                  <a:cubicBezTo>
                    <a:pt x="123" y="1501"/>
                    <a:pt x="118" y="1394"/>
                    <a:pt x="125" y="1287"/>
                  </a:cubicBezTo>
                  <a:cubicBezTo>
                    <a:pt x="159" y="782"/>
                    <a:pt x="469" y="360"/>
                    <a:pt x="911" y="210"/>
                  </a:cubicBezTo>
                  <a:cubicBezTo>
                    <a:pt x="1040" y="167"/>
                    <a:pt x="1170" y="146"/>
                    <a:pt x="1298" y="146"/>
                  </a:cubicBezTo>
                  <a:cubicBezTo>
                    <a:pt x="1627" y="146"/>
                    <a:pt x="1939" y="287"/>
                    <a:pt x="2167" y="555"/>
                  </a:cubicBezTo>
                  <a:cubicBezTo>
                    <a:pt x="2413" y="843"/>
                    <a:pt x="2459" y="1188"/>
                    <a:pt x="2459" y="1554"/>
                  </a:cubicBezTo>
                  <a:cubicBezTo>
                    <a:pt x="2457" y="23928"/>
                    <a:pt x="2457" y="46303"/>
                    <a:pt x="2457" y="68677"/>
                  </a:cubicBezTo>
                  <a:cubicBezTo>
                    <a:pt x="2457" y="68801"/>
                    <a:pt x="2462" y="68926"/>
                    <a:pt x="2464" y="69050"/>
                  </a:cubicBezTo>
                  <a:lnTo>
                    <a:pt x="2571" y="69050"/>
                  </a:lnTo>
                  <a:cubicBezTo>
                    <a:pt x="2573" y="68935"/>
                    <a:pt x="2578" y="68820"/>
                    <a:pt x="2578" y="68704"/>
                  </a:cubicBezTo>
                  <a:cubicBezTo>
                    <a:pt x="2579" y="46312"/>
                    <a:pt x="2579" y="23921"/>
                    <a:pt x="2579" y="1530"/>
                  </a:cubicBezTo>
                  <a:cubicBezTo>
                    <a:pt x="2579" y="1441"/>
                    <a:pt x="2580" y="1352"/>
                    <a:pt x="2578" y="1262"/>
                  </a:cubicBezTo>
                  <a:cubicBezTo>
                    <a:pt x="2562" y="534"/>
                    <a:pt x="1975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522700" y="3521725"/>
              <a:ext cx="2600" cy="11150"/>
            </a:xfrm>
            <a:custGeom>
              <a:rect b="b" l="l" r="r" t="t"/>
              <a:pathLst>
                <a:path extrusionOk="0" h="446" w="104">
                  <a:moveTo>
                    <a:pt x="25" y="0"/>
                  </a:moveTo>
                  <a:cubicBezTo>
                    <a:pt x="17" y="0"/>
                    <a:pt x="9" y="6"/>
                    <a:pt x="1" y="18"/>
                  </a:cubicBezTo>
                  <a:lnTo>
                    <a:pt x="1" y="446"/>
                  </a:lnTo>
                  <a:cubicBezTo>
                    <a:pt x="103" y="312"/>
                    <a:pt x="36" y="159"/>
                    <a:pt x="50" y="15"/>
                  </a:cubicBezTo>
                  <a:cubicBezTo>
                    <a:pt x="42" y="5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522700" y="3515375"/>
              <a:ext cx="1250" cy="6825"/>
            </a:xfrm>
            <a:custGeom>
              <a:rect b="b" l="l" r="r" t="t"/>
              <a:pathLst>
                <a:path extrusionOk="0" h="273" w="50">
                  <a:moveTo>
                    <a:pt x="47" y="1"/>
                  </a:moveTo>
                  <a:cubicBezTo>
                    <a:pt x="31" y="1"/>
                    <a:pt x="16" y="3"/>
                    <a:pt x="1" y="5"/>
                  </a:cubicBezTo>
                  <a:lnTo>
                    <a:pt x="1" y="272"/>
                  </a:lnTo>
                  <a:cubicBezTo>
                    <a:pt x="18" y="271"/>
                    <a:pt x="34" y="270"/>
                    <a:pt x="50" y="269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3403427" y="-235094"/>
            <a:ext cx="4054106" cy="5561202"/>
            <a:chOff x="3403427" y="-235094"/>
            <a:chExt cx="4054106" cy="5561202"/>
          </a:xfrm>
        </p:grpSpPr>
        <p:sp>
          <p:nvSpPr>
            <p:cNvPr id="111" name="Google Shape;111;p4"/>
            <p:cNvSpPr/>
            <p:nvPr/>
          </p:nvSpPr>
          <p:spPr>
            <a:xfrm rot="476879">
              <a:off x="6712722" y="-188314"/>
              <a:ext cx="712516" cy="516617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476879">
              <a:off x="3435722" y="4762711"/>
              <a:ext cx="712516" cy="516617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-5" y="-7"/>
            <a:ext cx="8292231" cy="5076062"/>
            <a:chOff x="-5" y="-7"/>
            <a:chExt cx="8292231" cy="5076062"/>
          </a:xfrm>
        </p:grpSpPr>
        <p:sp>
          <p:nvSpPr>
            <p:cNvPr id="114" name="Google Shape;114;p4"/>
            <p:cNvSpPr/>
            <p:nvPr/>
          </p:nvSpPr>
          <p:spPr>
            <a:xfrm flipH="1">
              <a:off x="-5" y="413193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-6542358">
              <a:off x="7413844" y="-10032"/>
              <a:ext cx="651716" cy="944093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/>
          <p:nvPr/>
        </p:nvSpPr>
        <p:spPr>
          <a:xfrm rot="-5400000">
            <a:off x="7903875" y="4269600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1"/>
          <p:cNvSpPr/>
          <p:nvPr/>
        </p:nvSpPr>
        <p:spPr>
          <a:xfrm>
            <a:off x="115188" y="4560475"/>
            <a:ext cx="486883" cy="446446"/>
          </a:xfrm>
          <a:custGeom>
            <a:rect b="b" l="l" r="r" t="t"/>
            <a:pathLst>
              <a:path extrusionOk="0" h="12509" w="13642">
                <a:moveTo>
                  <a:pt x="5782" y="1"/>
                </a:moveTo>
                <a:cubicBezTo>
                  <a:pt x="4190" y="1"/>
                  <a:pt x="3015" y="837"/>
                  <a:pt x="2024" y="2531"/>
                </a:cubicBezTo>
                <a:cubicBezTo>
                  <a:pt x="1645" y="3181"/>
                  <a:pt x="1308" y="3853"/>
                  <a:pt x="1039" y="4557"/>
                </a:cubicBezTo>
                <a:cubicBezTo>
                  <a:pt x="0" y="7291"/>
                  <a:pt x="684" y="9842"/>
                  <a:pt x="2908" y="11393"/>
                </a:cubicBezTo>
                <a:cubicBezTo>
                  <a:pt x="4048" y="12187"/>
                  <a:pt x="5300" y="12508"/>
                  <a:pt x="6621" y="12508"/>
                </a:cubicBezTo>
                <a:cubicBezTo>
                  <a:pt x="7009" y="12508"/>
                  <a:pt x="7402" y="12481"/>
                  <a:pt x="7800" y="12430"/>
                </a:cubicBezTo>
                <a:cubicBezTo>
                  <a:pt x="10794" y="12044"/>
                  <a:pt x="13360" y="9486"/>
                  <a:pt x="13642" y="6589"/>
                </a:cubicBezTo>
                <a:cubicBezTo>
                  <a:pt x="13642" y="6269"/>
                  <a:pt x="13642" y="5951"/>
                  <a:pt x="13642" y="5632"/>
                </a:cubicBezTo>
                <a:cubicBezTo>
                  <a:pt x="13591" y="4870"/>
                  <a:pt x="13302" y="4199"/>
                  <a:pt x="12802" y="3636"/>
                </a:cubicBezTo>
                <a:cubicBezTo>
                  <a:pt x="11335" y="1981"/>
                  <a:pt x="9517" y="830"/>
                  <a:pt x="7402" y="245"/>
                </a:cubicBezTo>
                <a:cubicBezTo>
                  <a:pt x="6817" y="82"/>
                  <a:pt x="6279" y="1"/>
                  <a:pt x="57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31"/>
          <p:cNvGrpSpPr/>
          <p:nvPr/>
        </p:nvGrpSpPr>
        <p:grpSpPr>
          <a:xfrm rot="2828157">
            <a:off x="8110663" y="234801"/>
            <a:ext cx="1000391" cy="725943"/>
            <a:chOff x="3696700" y="1356100"/>
            <a:chExt cx="563350" cy="408800"/>
          </a:xfrm>
        </p:grpSpPr>
        <p:sp>
          <p:nvSpPr>
            <p:cNvPr id="840" name="Google Shape;840;p31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31"/>
          <p:cNvGrpSpPr/>
          <p:nvPr/>
        </p:nvGrpSpPr>
        <p:grpSpPr>
          <a:xfrm>
            <a:off x="-6521" y="26439"/>
            <a:ext cx="9150520" cy="5025880"/>
            <a:chOff x="-6521" y="26439"/>
            <a:chExt cx="9150520" cy="5025880"/>
          </a:xfrm>
        </p:grpSpPr>
        <p:sp>
          <p:nvSpPr>
            <p:cNvPr id="843" name="Google Shape;843;p31"/>
            <p:cNvSpPr/>
            <p:nvPr/>
          </p:nvSpPr>
          <p:spPr>
            <a:xfrm>
              <a:off x="8317151" y="3854526"/>
              <a:ext cx="826848" cy="1197793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1"/>
            <p:cNvSpPr/>
            <p:nvPr/>
          </p:nvSpPr>
          <p:spPr>
            <a:xfrm rot="10347557">
              <a:off x="62069" y="71304"/>
              <a:ext cx="755923" cy="1095146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7" name="Google Shape;847;p32"/>
          <p:cNvGrpSpPr/>
          <p:nvPr/>
        </p:nvGrpSpPr>
        <p:grpSpPr>
          <a:xfrm>
            <a:off x="41478" y="65379"/>
            <a:ext cx="9050352" cy="5032217"/>
            <a:chOff x="41478" y="65379"/>
            <a:chExt cx="9050352" cy="5032217"/>
          </a:xfrm>
        </p:grpSpPr>
        <p:grpSp>
          <p:nvGrpSpPr>
            <p:cNvPr id="848" name="Google Shape;848;p32"/>
            <p:cNvGrpSpPr/>
            <p:nvPr/>
          </p:nvGrpSpPr>
          <p:grpSpPr>
            <a:xfrm rot="5400000">
              <a:off x="-164063" y="4495863"/>
              <a:ext cx="807274" cy="396191"/>
              <a:chOff x="4602600" y="1971625"/>
              <a:chExt cx="921125" cy="468200"/>
            </a:xfrm>
          </p:grpSpPr>
          <p:sp>
            <p:nvSpPr>
              <p:cNvPr id="849" name="Google Shape;849;p32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7" name="Google Shape;857;p32"/>
            <p:cNvGrpSpPr/>
            <p:nvPr/>
          </p:nvGrpSpPr>
          <p:grpSpPr>
            <a:xfrm rot="5400000">
              <a:off x="-164063" y="2383391"/>
              <a:ext cx="807274" cy="396191"/>
              <a:chOff x="4602600" y="1971625"/>
              <a:chExt cx="921125" cy="468200"/>
            </a:xfrm>
          </p:grpSpPr>
          <p:sp>
            <p:nvSpPr>
              <p:cNvPr id="858" name="Google Shape;858;p32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6" name="Google Shape;866;p32"/>
            <p:cNvGrpSpPr/>
            <p:nvPr/>
          </p:nvGrpSpPr>
          <p:grpSpPr>
            <a:xfrm rot="5400000">
              <a:off x="-164063" y="270920"/>
              <a:ext cx="807274" cy="396191"/>
              <a:chOff x="4602600" y="1971625"/>
              <a:chExt cx="921125" cy="468200"/>
            </a:xfrm>
          </p:grpSpPr>
          <p:sp>
            <p:nvSpPr>
              <p:cNvPr id="867" name="Google Shape;867;p32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5" name="Google Shape;875;p32"/>
            <p:cNvGrpSpPr/>
            <p:nvPr/>
          </p:nvGrpSpPr>
          <p:grpSpPr>
            <a:xfrm flipH="1" rot="-5400000">
              <a:off x="8490098" y="4495863"/>
              <a:ext cx="807274" cy="396191"/>
              <a:chOff x="4602600" y="1971625"/>
              <a:chExt cx="921125" cy="468200"/>
            </a:xfrm>
          </p:grpSpPr>
          <p:sp>
            <p:nvSpPr>
              <p:cNvPr id="876" name="Google Shape;876;p32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4" name="Google Shape;884;p32"/>
            <p:cNvGrpSpPr/>
            <p:nvPr/>
          </p:nvGrpSpPr>
          <p:grpSpPr>
            <a:xfrm flipH="1" rot="-5400000">
              <a:off x="8490098" y="2383391"/>
              <a:ext cx="807274" cy="396191"/>
              <a:chOff x="4602600" y="1971625"/>
              <a:chExt cx="921125" cy="468200"/>
            </a:xfrm>
          </p:grpSpPr>
          <p:sp>
            <p:nvSpPr>
              <p:cNvPr id="885" name="Google Shape;885;p32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3" name="Google Shape;893;p32"/>
            <p:cNvGrpSpPr/>
            <p:nvPr/>
          </p:nvGrpSpPr>
          <p:grpSpPr>
            <a:xfrm flipH="1" rot="-5400000">
              <a:off x="8490098" y="270920"/>
              <a:ext cx="807274" cy="396191"/>
              <a:chOff x="4602600" y="1971625"/>
              <a:chExt cx="921125" cy="468200"/>
            </a:xfrm>
          </p:grpSpPr>
          <p:sp>
            <p:nvSpPr>
              <p:cNvPr id="894" name="Google Shape;894;p32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2" name="Google Shape;902;p32"/>
          <p:cNvGrpSpPr/>
          <p:nvPr/>
        </p:nvGrpSpPr>
        <p:grpSpPr>
          <a:xfrm>
            <a:off x="1339849" y="-421582"/>
            <a:ext cx="6881216" cy="5837034"/>
            <a:chOff x="1339849" y="-421582"/>
            <a:chExt cx="6881216" cy="5837034"/>
          </a:xfrm>
        </p:grpSpPr>
        <p:sp>
          <p:nvSpPr>
            <p:cNvPr id="903" name="Google Shape;903;p32"/>
            <p:cNvSpPr/>
            <p:nvPr/>
          </p:nvSpPr>
          <p:spPr>
            <a:xfrm>
              <a:off x="1339849" y="4603993"/>
              <a:ext cx="884991" cy="811459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336074" y="-421582"/>
              <a:ext cx="884991" cy="811459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4767597" y="2191675"/>
            <a:ext cx="36564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720003" y="2191675"/>
            <a:ext cx="36564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/>
          <p:nvPr/>
        </p:nvSpPr>
        <p:spPr>
          <a:xfrm rot="-5400000">
            <a:off x="4493400" y="4310000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>
            <a:off x="154389" y="3665779"/>
            <a:ext cx="8803195" cy="1395889"/>
            <a:chOff x="154389" y="3665779"/>
            <a:chExt cx="8803195" cy="1395889"/>
          </a:xfrm>
        </p:grpSpPr>
        <p:sp>
          <p:nvSpPr>
            <p:cNvPr id="124" name="Google Shape;124;p5"/>
            <p:cNvSpPr/>
            <p:nvPr/>
          </p:nvSpPr>
          <p:spPr>
            <a:xfrm rot="-832116">
              <a:off x="289257" y="3749496"/>
              <a:ext cx="847933" cy="1228455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 flipH="1" rot="832116">
              <a:off x="7974782" y="3749496"/>
              <a:ext cx="847933" cy="1228455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-212398" y="-259405"/>
            <a:ext cx="9651670" cy="798896"/>
            <a:chOff x="-212398" y="-259405"/>
            <a:chExt cx="9651670" cy="798896"/>
          </a:xfrm>
        </p:grpSpPr>
        <p:sp>
          <p:nvSpPr>
            <p:cNvPr id="127" name="Google Shape;127;p5"/>
            <p:cNvSpPr/>
            <p:nvPr/>
          </p:nvSpPr>
          <p:spPr>
            <a:xfrm rot="-1823032">
              <a:off x="-131404" y="-115972"/>
              <a:ext cx="706202" cy="512030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 rot="1489501">
              <a:off x="8658196" y="-97146"/>
              <a:ext cx="706216" cy="512040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" type="subTitle"/>
          </p:nvPr>
        </p:nvSpPr>
        <p:spPr>
          <a:xfrm>
            <a:off x="761125" y="1308275"/>
            <a:ext cx="54540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>
            <a:off x="46811" y="-12"/>
            <a:ext cx="9052231" cy="5143524"/>
            <a:chOff x="46811" y="-12"/>
            <a:chExt cx="9052231" cy="5143524"/>
          </a:xfrm>
        </p:grpSpPr>
        <p:grpSp>
          <p:nvGrpSpPr>
            <p:cNvPr id="134" name="Google Shape;134;p6"/>
            <p:cNvGrpSpPr/>
            <p:nvPr/>
          </p:nvGrpSpPr>
          <p:grpSpPr>
            <a:xfrm rot="2890613">
              <a:off x="131345" y="4347533"/>
              <a:ext cx="814401" cy="590977"/>
              <a:chOff x="3696700" y="1356100"/>
              <a:chExt cx="563350" cy="408800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3696700" y="1479300"/>
                <a:ext cx="563350" cy="285600"/>
              </a:xfrm>
              <a:custGeom>
                <a:rect b="b" l="l" r="r" t="t"/>
                <a:pathLst>
                  <a:path extrusionOk="0" h="11424" w="22534">
                    <a:moveTo>
                      <a:pt x="5688" y="1"/>
                    </a:moveTo>
                    <a:cubicBezTo>
                      <a:pt x="5593" y="1"/>
                      <a:pt x="5498" y="5"/>
                      <a:pt x="5404" y="5"/>
                    </a:cubicBezTo>
                    <a:cubicBezTo>
                      <a:pt x="5399" y="5"/>
                      <a:pt x="5394" y="5"/>
                      <a:pt x="5390" y="5"/>
                    </a:cubicBezTo>
                    <a:cubicBezTo>
                      <a:pt x="4574" y="4"/>
                      <a:pt x="3758" y="3"/>
                      <a:pt x="2941" y="3"/>
                    </a:cubicBezTo>
                    <a:cubicBezTo>
                      <a:pt x="2125" y="3"/>
                      <a:pt x="1309" y="4"/>
                      <a:pt x="493" y="6"/>
                    </a:cubicBezTo>
                    <a:cubicBezTo>
                      <a:pt x="490" y="6"/>
                      <a:pt x="488" y="6"/>
                      <a:pt x="485" y="6"/>
                    </a:cubicBezTo>
                    <a:cubicBezTo>
                      <a:pt x="437" y="6"/>
                      <a:pt x="388" y="3"/>
                      <a:pt x="339" y="3"/>
                    </a:cubicBezTo>
                    <a:cubicBezTo>
                      <a:pt x="215" y="3"/>
                      <a:pt x="93" y="20"/>
                      <a:pt x="1" y="136"/>
                    </a:cubicBezTo>
                    <a:lnTo>
                      <a:pt x="1" y="723"/>
                    </a:lnTo>
                    <a:cubicBezTo>
                      <a:pt x="33" y="752"/>
                      <a:pt x="26" y="791"/>
                      <a:pt x="27" y="829"/>
                    </a:cubicBezTo>
                    <a:cubicBezTo>
                      <a:pt x="26" y="867"/>
                      <a:pt x="33" y="906"/>
                      <a:pt x="1" y="935"/>
                    </a:cubicBezTo>
                    <a:lnTo>
                      <a:pt x="1" y="1203"/>
                    </a:lnTo>
                    <a:cubicBezTo>
                      <a:pt x="39" y="1248"/>
                      <a:pt x="22" y="1304"/>
                      <a:pt x="27" y="1355"/>
                    </a:cubicBezTo>
                    <a:cubicBezTo>
                      <a:pt x="77" y="1884"/>
                      <a:pt x="65" y="2421"/>
                      <a:pt x="202" y="2939"/>
                    </a:cubicBezTo>
                    <a:cubicBezTo>
                      <a:pt x="830" y="5310"/>
                      <a:pt x="2072" y="7297"/>
                      <a:pt x="3954" y="8879"/>
                    </a:cubicBezTo>
                    <a:cubicBezTo>
                      <a:pt x="5391" y="10086"/>
                      <a:pt x="7034" y="10875"/>
                      <a:pt x="8866" y="11269"/>
                    </a:cubicBezTo>
                    <a:cubicBezTo>
                      <a:pt x="9379" y="11379"/>
                      <a:pt x="9906" y="11371"/>
                      <a:pt x="10427" y="11391"/>
                    </a:cubicBezTo>
                    <a:cubicBezTo>
                      <a:pt x="10842" y="11408"/>
                      <a:pt x="11258" y="11424"/>
                      <a:pt x="11674" y="11424"/>
                    </a:cubicBezTo>
                    <a:cubicBezTo>
                      <a:pt x="12303" y="11424"/>
                      <a:pt x="12929" y="11389"/>
                      <a:pt x="13546" y="11270"/>
                    </a:cubicBezTo>
                    <a:cubicBezTo>
                      <a:pt x="15563" y="10882"/>
                      <a:pt x="17333" y="9961"/>
                      <a:pt x="18855" y="8580"/>
                    </a:cubicBezTo>
                    <a:cubicBezTo>
                      <a:pt x="19993" y="7549"/>
                      <a:pt x="20882" y="6331"/>
                      <a:pt x="21546" y="4940"/>
                    </a:cubicBezTo>
                    <a:cubicBezTo>
                      <a:pt x="22255" y="3455"/>
                      <a:pt x="22534" y="1893"/>
                      <a:pt x="22490" y="261"/>
                    </a:cubicBezTo>
                    <a:cubicBezTo>
                      <a:pt x="22485" y="92"/>
                      <a:pt x="22412" y="18"/>
                      <a:pt x="22250" y="11"/>
                    </a:cubicBezTo>
                    <a:cubicBezTo>
                      <a:pt x="22179" y="8"/>
                      <a:pt x="22108" y="5"/>
                      <a:pt x="22037" y="5"/>
                    </a:cubicBezTo>
                    <a:cubicBezTo>
                      <a:pt x="20277" y="4"/>
                      <a:pt x="18517" y="4"/>
                      <a:pt x="16757" y="4"/>
                    </a:cubicBezTo>
                    <a:cubicBezTo>
                      <a:pt x="16595" y="4"/>
                      <a:pt x="16436" y="14"/>
                      <a:pt x="16286" y="78"/>
                    </a:cubicBezTo>
                    <a:cubicBezTo>
                      <a:pt x="16133" y="322"/>
                      <a:pt x="16166" y="605"/>
                      <a:pt x="16125" y="872"/>
                    </a:cubicBezTo>
                    <a:cubicBezTo>
                      <a:pt x="15757" y="3314"/>
                      <a:pt x="13687" y="5089"/>
                      <a:pt x="11294" y="5089"/>
                    </a:cubicBezTo>
                    <a:cubicBezTo>
                      <a:pt x="11138" y="5089"/>
                      <a:pt x="10982" y="5082"/>
                      <a:pt x="10824" y="5066"/>
                    </a:cubicBezTo>
                    <a:cubicBezTo>
                      <a:pt x="8814" y="4872"/>
                      <a:pt x="7419" y="3810"/>
                      <a:pt x="6626" y="1954"/>
                    </a:cubicBezTo>
                    <a:cubicBezTo>
                      <a:pt x="6404" y="1432"/>
                      <a:pt x="6341" y="876"/>
                      <a:pt x="6269" y="322"/>
                    </a:cubicBezTo>
                    <a:cubicBezTo>
                      <a:pt x="6253" y="194"/>
                      <a:pt x="6236" y="71"/>
                      <a:pt x="6076" y="46"/>
                    </a:cubicBezTo>
                    <a:cubicBezTo>
                      <a:pt x="5948" y="8"/>
                      <a:pt x="5818" y="1"/>
                      <a:pt x="5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3846925" y="1356100"/>
                <a:ext cx="258000" cy="254100"/>
              </a:xfrm>
              <a:custGeom>
                <a:rect b="b" l="l" r="r" t="t"/>
                <a:pathLst>
                  <a:path extrusionOk="0" h="10164" w="10320">
                    <a:moveTo>
                      <a:pt x="4555" y="0"/>
                    </a:moveTo>
                    <a:cubicBezTo>
                      <a:pt x="4526" y="27"/>
                      <a:pt x="4490" y="23"/>
                      <a:pt x="4456" y="28"/>
                    </a:cubicBezTo>
                    <a:cubicBezTo>
                      <a:pt x="4096" y="80"/>
                      <a:pt x="3722" y="51"/>
                      <a:pt x="3380" y="198"/>
                    </a:cubicBezTo>
                    <a:cubicBezTo>
                      <a:pt x="1367" y="1064"/>
                      <a:pt x="219" y="2567"/>
                      <a:pt x="12" y="4765"/>
                    </a:cubicBezTo>
                    <a:cubicBezTo>
                      <a:pt x="0" y="4892"/>
                      <a:pt x="39" y="4989"/>
                      <a:pt x="124" y="5077"/>
                    </a:cubicBezTo>
                    <a:cubicBezTo>
                      <a:pt x="139" y="5245"/>
                      <a:pt x="153" y="5413"/>
                      <a:pt x="168" y="5581"/>
                    </a:cubicBezTo>
                    <a:cubicBezTo>
                      <a:pt x="365" y="7624"/>
                      <a:pt x="1780" y="9348"/>
                      <a:pt x="3750" y="9947"/>
                    </a:cubicBezTo>
                    <a:cubicBezTo>
                      <a:pt x="4232" y="10093"/>
                      <a:pt x="4725" y="10164"/>
                      <a:pt x="5213" y="10164"/>
                    </a:cubicBezTo>
                    <a:cubicBezTo>
                      <a:pt x="6725" y="10164"/>
                      <a:pt x="8196" y="9488"/>
                      <a:pt x="9174" y="8276"/>
                    </a:cubicBezTo>
                    <a:cubicBezTo>
                      <a:pt x="9929" y="7341"/>
                      <a:pt x="10274" y="6263"/>
                      <a:pt x="10320" y="5077"/>
                    </a:cubicBezTo>
                    <a:cubicBezTo>
                      <a:pt x="10303" y="4918"/>
                      <a:pt x="10288" y="4759"/>
                      <a:pt x="10270" y="4601"/>
                    </a:cubicBezTo>
                    <a:cubicBezTo>
                      <a:pt x="10036" y="2566"/>
                      <a:pt x="8947" y="1173"/>
                      <a:pt x="7087" y="352"/>
                    </a:cubicBezTo>
                    <a:cubicBezTo>
                      <a:pt x="6686" y="175"/>
                      <a:pt x="6246" y="141"/>
                      <a:pt x="5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6"/>
            <p:cNvGrpSpPr/>
            <p:nvPr/>
          </p:nvGrpSpPr>
          <p:grpSpPr>
            <a:xfrm rot="-7827308">
              <a:off x="8202793" y="206071"/>
              <a:ext cx="814395" cy="590973"/>
              <a:chOff x="3696700" y="1356100"/>
              <a:chExt cx="563350" cy="408800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3696700" y="1479300"/>
                <a:ext cx="563350" cy="285600"/>
              </a:xfrm>
              <a:custGeom>
                <a:rect b="b" l="l" r="r" t="t"/>
                <a:pathLst>
                  <a:path extrusionOk="0" h="11424" w="22534">
                    <a:moveTo>
                      <a:pt x="5688" y="1"/>
                    </a:moveTo>
                    <a:cubicBezTo>
                      <a:pt x="5593" y="1"/>
                      <a:pt x="5498" y="5"/>
                      <a:pt x="5404" y="5"/>
                    </a:cubicBezTo>
                    <a:cubicBezTo>
                      <a:pt x="5399" y="5"/>
                      <a:pt x="5394" y="5"/>
                      <a:pt x="5390" y="5"/>
                    </a:cubicBezTo>
                    <a:cubicBezTo>
                      <a:pt x="4574" y="4"/>
                      <a:pt x="3758" y="3"/>
                      <a:pt x="2941" y="3"/>
                    </a:cubicBezTo>
                    <a:cubicBezTo>
                      <a:pt x="2125" y="3"/>
                      <a:pt x="1309" y="4"/>
                      <a:pt x="493" y="6"/>
                    </a:cubicBezTo>
                    <a:cubicBezTo>
                      <a:pt x="490" y="6"/>
                      <a:pt x="488" y="6"/>
                      <a:pt x="485" y="6"/>
                    </a:cubicBezTo>
                    <a:cubicBezTo>
                      <a:pt x="437" y="6"/>
                      <a:pt x="388" y="3"/>
                      <a:pt x="339" y="3"/>
                    </a:cubicBezTo>
                    <a:cubicBezTo>
                      <a:pt x="215" y="3"/>
                      <a:pt x="93" y="20"/>
                      <a:pt x="1" y="136"/>
                    </a:cubicBezTo>
                    <a:lnTo>
                      <a:pt x="1" y="723"/>
                    </a:lnTo>
                    <a:cubicBezTo>
                      <a:pt x="33" y="752"/>
                      <a:pt x="26" y="791"/>
                      <a:pt x="27" y="829"/>
                    </a:cubicBezTo>
                    <a:cubicBezTo>
                      <a:pt x="26" y="867"/>
                      <a:pt x="33" y="906"/>
                      <a:pt x="1" y="935"/>
                    </a:cubicBezTo>
                    <a:lnTo>
                      <a:pt x="1" y="1203"/>
                    </a:lnTo>
                    <a:cubicBezTo>
                      <a:pt x="39" y="1248"/>
                      <a:pt x="22" y="1304"/>
                      <a:pt x="27" y="1355"/>
                    </a:cubicBezTo>
                    <a:cubicBezTo>
                      <a:pt x="77" y="1884"/>
                      <a:pt x="65" y="2421"/>
                      <a:pt x="202" y="2939"/>
                    </a:cubicBezTo>
                    <a:cubicBezTo>
                      <a:pt x="830" y="5310"/>
                      <a:pt x="2072" y="7297"/>
                      <a:pt x="3954" y="8879"/>
                    </a:cubicBezTo>
                    <a:cubicBezTo>
                      <a:pt x="5391" y="10086"/>
                      <a:pt x="7034" y="10875"/>
                      <a:pt x="8866" y="11269"/>
                    </a:cubicBezTo>
                    <a:cubicBezTo>
                      <a:pt x="9379" y="11379"/>
                      <a:pt x="9906" y="11371"/>
                      <a:pt x="10427" y="11391"/>
                    </a:cubicBezTo>
                    <a:cubicBezTo>
                      <a:pt x="10842" y="11408"/>
                      <a:pt x="11258" y="11424"/>
                      <a:pt x="11674" y="11424"/>
                    </a:cubicBezTo>
                    <a:cubicBezTo>
                      <a:pt x="12303" y="11424"/>
                      <a:pt x="12929" y="11389"/>
                      <a:pt x="13546" y="11270"/>
                    </a:cubicBezTo>
                    <a:cubicBezTo>
                      <a:pt x="15563" y="10882"/>
                      <a:pt x="17333" y="9961"/>
                      <a:pt x="18855" y="8580"/>
                    </a:cubicBezTo>
                    <a:cubicBezTo>
                      <a:pt x="19993" y="7549"/>
                      <a:pt x="20882" y="6331"/>
                      <a:pt x="21546" y="4940"/>
                    </a:cubicBezTo>
                    <a:cubicBezTo>
                      <a:pt x="22255" y="3455"/>
                      <a:pt x="22534" y="1893"/>
                      <a:pt x="22490" y="261"/>
                    </a:cubicBezTo>
                    <a:cubicBezTo>
                      <a:pt x="22485" y="92"/>
                      <a:pt x="22412" y="18"/>
                      <a:pt x="22250" y="11"/>
                    </a:cubicBezTo>
                    <a:cubicBezTo>
                      <a:pt x="22179" y="8"/>
                      <a:pt x="22108" y="5"/>
                      <a:pt x="22037" y="5"/>
                    </a:cubicBezTo>
                    <a:cubicBezTo>
                      <a:pt x="20277" y="4"/>
                      <a:pt x="18517" y="4"/>
                      <a:pt x="16757" y="4"/>
                    </a:cubicBezTo>
                    <a:cubicBezTo>
                      <a:pt x="16595" y="4"/>
                      <a:pt x="16436" y="14"/>
                      <a:pt x="16286" y="78"/>
                    </a:cubicBezTo>
                    <a:cubicBezTo>
                      <a:pt x="16133" y="322"/>
                      <a:pt x="16166" y="605"/>
                      <a:pt x="16125" y="872"/>
                    </a:cubicBezTo>
                    <a:cubicBezTo>
                      <a:pt x="15757" y="3314"/>
                      <a:pt x="13687" y="5089"/>
                      <a:pt x="11294" y="5089"/>
                    </a:cubicBezTo>
                    <a:cubicBezTo>
                      <a:pt x="11138" y="5089"/>
                      <a:pt x="10982" y="5082"/>
                      <a:pt x="10824" y="5066"/>
                    </a:cubicBezTo>
                    <a:cubicBezTo>
                      <a:pt x="8814" y="4872"/>
                      <a:pt x="7419" y="3810"/>
                      <a:pt x="6626" y="1954"/>
                    </a:cubicBezTo>
                    <a:cubicBezTo>
                      <a:pt x="6404" y="1432"/>
                      <a:pt x="6341" y="876"/>
                      <a:pt x="6269" y="322"/>
                    </a:cubicBezTo>
                    <a:cubicBezTo>
                      <a:pt x="6253" y="194"/>
                      <a:pt x="6236" y="71"/>
                      <a:pt x="6076" y="46"/>
                    </a:cubicBezTo>
                    <a:cubicBezTo>
                      <a:pt x="5948" y="8"/>
                      <a:pt x="5818" y="1"/>
                      <a:pt x="5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3846925" y="1356100"/>
                <a:ext cx="258000" cy="254100"/>
              </a:xfrm>
              <a:custGeom>
                <a:rect b="b" l="l" r="r" t="t"/>
                <a:pathLst>
                  <a:path extrusionOk="0" h="10164" w="10320">
                    <a:moveTo>
                      <a:pt x="4555" y="0"/>
                    </a:moveTo>
                    <a:cubicBezTo>
                      <a:pt x="4526" y="27"/>
                      <a:pt x="4490" y="23"/>
                      <a:pt x="4456" y="28"/>
                    </a:cubicBezTo>
                    <a:cubicBezTo>
                      <a:pt x="4096" y="80"/>
                      <a:pt x="3722" y="51"/>
                      <a:pt x="3380" y="198"/>
                    </a:cubicBezTo>
                    <a:cubicBezTo>
                      <a:pt x="1367" y="1064"/>
                      <a:pt x="219" y="2567"/>
                      <a:pt x="12" y="4765"/>
                    </a:cubicBezTo>
                    <a:cubicBezTo>
                      <a:pt x="0" y="4892"/>
                      <a:pt x="39" y="4989"/>
                      <a:pt x="124" y="5077"/>
                    </a:cubicBezTo>
                    <a:cubicBezTo>
                      <a:pt x="139" y="5245"/>
                      <a:pt x="153" y="5413"/>
                      <a:pt x="168" y="5581"/>
                    </a:cubicBezTo>
                    <a:cubicBezTo>
                      <a:pt x="365" y="7624"/>
                      <a:pt x="1780" y="9348"/>
                      <a:pt x="3750" y="9947"/>
                    </a:cubicBezTo>
                    <a:cubicBezTo>
                      <a:pt x="4232" y="10093"/>
                      <a:pt x="4725" y="10164"/>
                      <a:pt x="5213" y="10164"/>
                    </a:cubicBezTo>
                    <a:cubicBezTo>
                      <a:pt x="6725" y="10164"/>
                      <a:pt x="8196" y="9488"/>
                      <a:pt x="9174" y="8276"/>
                    </a:cubicBezTo>
                    <a:cubicBezTo>
                      <a:pt x="9929" y="7341"/>
                      <a:pt x="10274" y="6263"/>
                      <a:pt x="10320" y="5077"/>
                    </a:cubicBezTo>
                    <a:cubicBezTo>
                      <a:pt x="10303" y="4918"/>
                      <a:pt x="10288" y="4759"/>
                      <a:pt x="10270" y="4601"/>
                    </a:cubicBezTo>
                    <a:cubicBezTo>
                      <a:pt x="10036" y="2566"/>
                      <a:pt x="8947" y="1173"/>
                      <a:pt x="7087" y="352"/>
                    </a:cubicBezTo>
                    <a:cubicBezTo>
                      <a:pt x="6686" y="175"/>
                      <a:pt x="6246" y="141"/>
                      <a:pt x="5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" name="Google Shape;140;p6"/>
          <p:cNvGrpSpPr/>
          <p:nvPr/>
        </p:nvGrpSpPr>
        <p:grpSpPr>
          <a:xfrm rot="-3027352">
            <a:off x="7660326" y="1418716"/>
            <a:ext cx="2179727" cy="5076752"/>
            <a:chOff x="1521875" y="3093100"/>
            <a:chExt cx="908525" cy="2116025"/>
          </a:xfrm>
        </p:grpSpPr>
        <p:sp>
          <p:nvSpPr>
            <p:cNvPr id="141" name="Google Shape;141;p6"/>
            <p:cNvSpPr/>
            <p:nvPr/>
          </p:nvSpPr>
          <p:spPr>
            <a:xfrm>
              <a:off x="1521875" y="3093100"/>
              <a:ext cx="908525" cy="2116025"/>
            </a:xfrm>
            <a:custGeom>
              <a:rect b="b" l="l" r="r" t="t"/>
              <a:pathLst>
                <a:path extrusionOk="0" h="84641" w="36341">
                  <a:moveTo>
                    <a:pt x="18232" y="0"/>
                  </a:moveTo>
                  <a:cubicBezTo>
                    <a:pt x="17822" y="0"/>
                    <a:pt x="17409" y="14"/>
                    <a:pt x="16994" y="42"/>
                  </a:cubicBezTo>
                  <a:cubicBezTo>
                    <a:pt x="15550" y="139"/>
                    <a:pt x="14139" y="387"/>
                    <a:pt x="12763" y="825"/>
                  </a:cubicBezTo>
                  <a:cubicBezTo>
                    <a:pt x="9096" y="1994"/>
                    <a:pt x="6079" y="4109"/>
                    <a:pt x="3744" y="7171"/>
                  </a:cubicBezTo>
                  <a:cubicBezTo>
                    <a:pt x="1557" y="10041"/>
                    <a:pt x="344" y="13290"/>
                    <a:pt x="80" y="16892"/>
                  </a:cubicBezTo>
                  <a:cubicBezTo>
                    <a:pt x="45" y="16978"/>
                    <a:pt x="68" y="17069"/>
                    <a:pt x="62" y="17158"/>
                  </a:cubicBezTo>
                  <a:cubicBezTo>
                    <a:pt x="47" y="17302"/>
                    <a:pt x="92" y="17450"/>
                    <a:pt x="34" y="17591"/>
                  </a:cubicBezTo>
                  <a:lnTo>
                    <a:pt x="34" y="84398"/>
                  </a:lnTo>
                  <a:cubicBezTo>
                    <a:pt x="34" y="84434"/>
                    <a:pt x="42" y="84471"/>
                    <a:pt x="33" y="84505"/>
                  </a:cubicBezTo>
                  <a:cubicBezTo>
                    <a:pt x="1" y="84625"/>
                    <a:pt x="52" y="84640"/>
                    <a:pt x="117" y="84640"/>
                  </a:cubicBezTo>
                  <a:cubicBezTo>
                    <a:pt x="139" y="84640"/>
                    <a:pt x="164" y="84638"/>
                    <a:pt x="186" y="84638"/>
                  </a:cubicBezTo>
                  <a:cubicBezTo>
                    <a:pt x="189" y="84638"/>
                    <a:pt x="192" y="84638"/>
                    <a:pt x="195" y="84638"/>
                  </a:cubicBezTo>
                  <a:cubicBezTo>
                    <a:pt x="191" y="84559"/>
                    <a:pt x="186" y="84479"/>
                    <a:pt x="186" y="84398"/>
                  </a:cubicBezTo>
                  <a:cubicBezTo>
                    <a:pt x="186" y="62362"/>
                    <a:pt x="187" y="40326"/>
                    <a:pt x="183" y="18289"/>
                  </a:cubicBezTo>
                  <a:cubicBezTo>
                    <a:pt x="183" y="16985"/>
                    <a:pt x="292" y="15694"/>
                    <a:pt x="571" y="14421"/>
                  </a:cubicBezTo>
                  <a:cubicBezTo>
                    <a:pt x="1541" y="10018"/>
                    <a:pt x="3828" y="6446"/>
                    <a:pt x="7414" y="3731"/>
                  </a:cubicBezTo>
                  <a:cubicBezTo>
                    <a:pt x="10268" y="1571"/>
                    <a:pt x="13512" y="402"/>
                    <a:pt x="17079" y="175"/>
                  </a:cubicBezTo>
                  <a:cubicBezTo>
                    <a:pt x="17465" y="151"/>
                    <a:pt x="17850" y="139"/>
                    <a:pt x="18235" y="139"/>
                  </a:cubicBezTo>
                  <a:cubicBezTo>
                    <a:pt x="19608" y="139"/>
                    <a:pt x="20972" y="296"/>
                    <a:pt x="22319" y="622"/>
                  </a:cubicBezTo>
                  <a:cubicBezTo>
                    <a:pt x="25808" y="1465"/>
                    <a:pt x="28790" y="3187"/>
                    <a:pt x="31266" y="5790"/>
                  </a:cubicBezTo>
                  <a:cubicBezTo>
                    <a:pt x="32384" y="6964"/>
                    <a:pt x="33323" y="8267"/>
                    <a:pt x="34081" y="9699"/>
                  </a:cubicBezTo>
                  <a:cubicBezTo>
                    <a:pt x="35517" y="12408"/>
                    <a:pt x="36194" y="15298"/>
                    <a:pt x="36193" y="18368"/>
                  </a:cubicBezTo>
                  <a:cubicBezTo>
                    <a:pt x="36183" y="40360"/>
                    <a:pt x="36188" y="62353"/>
                    <a:pt x="36188" y="84345"/>
                  </a:cubicBezTo>
                  <a:cubicBezTo>
                    <a:pt x="36188" y="84443"/>
                    <a:pt x="36182" y="84540"/>
                    <a:pt x="36180" y="84638"/>
                  </a:cubicBezTo>
                  <a:lnTo>
                    <a:pt x="36339" y="84638"/>
                  </a:lnTo>
                  <a:cubicBezTo>
                    <a:pt x="36339" y="62657"/>
                    <a:pt x="36340" y="40674"/>
                    <a:pt x="36338" y="18692"/>
                  </a:cubicBezTo>
                  <a:cubicBezTo>
                    <a:pt x="36338" y="18123"/>
                    <a:pt x="36336" y="17553"/>
                    <a:pt x="36300" y="16984"/>
                  </a:cubicBezTo>
                  <a:cubicBezTo>
                    <a:pt x="36206" y="15529"/>
                    <a:pt x="35947" y="14108"/>
                    <a:pt x="35507" y="12722"/>
                  </a:cubicBezTo>
                  <a:cubicBezTo>
                    <a:pt x="34476" y="9480"/>
                    <a:pt x="32680" y="6738"/>
                    <a:pt x="30129" y="4491"/>
                  </a:cubicBezTo>
                  <a:cubicBezTo>
                    <a:pt x="28537" y="3089"/>
                    <a:pt x="26750" y="2002"/>
                    <a:pt x="24777" y="1235"/>
                  </a:cubicBezTo>
                  <a:cubicBezTo>
                    <a:pt x="22661" y="413"/>
                    <a:pt x="20479" y="0"/>
                    <a:pt x="18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566775" y="3133975"/>
              <a:ext cx="819550" cy="2075100"/>
            </a:xfrm>
            <a:custGeom>
              <a:rect b="b" l="l" r="r" t="t"/>
              <a:pathLst>
                <a:path extrusionOk="0" h="83004" w="32782">
                  <a:moveTo>
                    <a:pt x="16320" y="0"/>
                  </a:moveTo>
                  <a:cubicBezTo>
                    <a:pt x="14438" y="0"/>
                    <a:pt x="12593" y="319"/>
                    <a:pt x="10806" y="986"/>
                  </a:cubicBezTo>
                  <a:cubicBezTo>
                    <a:pt x="6763" y="2496"/>
                    <a:pt x="3745" y="5179"/>
                    <a:pt x="1769" y="9015"/>
                  </a:cubicBezTo>
                  <a:cubicBezTo>
                    <a:pt x="549" y="11382"/>
                    <a:pt x="2" y="13918"/>
                    <a:pt x="2" y="16580"/>
                  </a:cubicBezTo>
                  <a:cubicBezTo>
                    <a:pt x="4" y="38597"/>
                    <a:pt x="3" y="60613"/>
                    <a:pt x="3" y="82630"/>
                  </a:cubicBezTo>
                  <a:cubicBezTo>
                    <a:pt x="3" y="82754"/>
                    <a:pt x="1" y="82879"/>
                    <a:pt x="0" y="83003"/>
                  </a:cubicBezTo>
                  <a:lnTo>
                    <a:pt x="160" y="83003"/>
                  </a:lnTo>
                  <a:cubicBezTo>
                    <a:pt x="160" y="82960"/>
                    <a:pt x="158" y="82915"/>
                    <a:pt x="158" y="82870"/>
                  </a:cubicBezTo>
                  <a:cubicBezTo>
                    <a:pt x="158" y="60720"/>
                    <a:pt x="159" y="38571"/>
                    <a:pt x="156" y="16420"/>
                  </a:cubicBezTo>
                  <a:cubicBezTo>
                    <a:pt x="156" y="15734"/>
                    <a:pt x="192" y="15050"/>
                    <a:pt x="280" y="14371"/>
                  </a:cubicBezTo>
                  <a:cubicBezTo>
                    <a:pt x="546" y="12302"/>
                    <a:pt x="1174" y="10349"/>
                    <a:pt x="2190" y="8525"/>
                  </a:cubicBezTo>
                  <a:cubicBezTo>
                    <a:pt x="3333" y="6473"/>
                    <a:pt x="4840" y="4737"/>
                    <a:pt x="6729" y="3344"/>
                  </a:cubicBezTo>
                  <a:cubicBezTo>
                    <a:pt x="9159" y="1553"/>
                    <a:pt x="11875" y="505"/>
                    <a:pt x="14889" y="223"/>
                  </a:cubicBezTo>
                  <a:cubicBezTo>
                    <a:pt x="15402" y="175"/>
                    <a:pt x="15915" y="151"/>
                    <a:pt x="16426" y="151"/>
                  </a:cubicBezTo>
                  <a:cubicBezTo>
                    <a:pt x="17404" y="151"/>
                    <a:pt x="18376" y="240"/>
                    <a:pt x="19343" y="419"/>
                  </a:cubicBezTo>
                  <a:cubicBezTo>
                    <a:pt x="21923" y="894"/>
                    <a:pt x="24253" y="1944"/>
                    <a:pt x="26329" y="3554"/>
                  </a:cubicBezTo>
                  <a:cubicBezTo>
                    <a:pt x="28316" y="5095"/>
                    <a:pt x="29866" y="7000"/>
                    <a:pt x="30974" y="9258"/>
                  </a:cubicBezTo>
                  <a:cubicBezTo>
                    <a:pt x="32118" y="11590"/>
                    <a:pt x="32629" y="14062"/>
                    <a:pt x="32629" y="16660"/>
                  </a:cubicBezTo>
                  <a:cubicBezTo>
                    <a:pt x="32620" y="38659"/>
                    <a:pt x="32623" y="60658"/>
                    <a:pt x="32623" y="82656"/>
                  </a:cubicBezTo>
                  <a:cubicBezTo>
                    <a:pt x="32623" y="82772"/>
                    <a:pt x="32622" y="82888"/>
                    <a:pt x="32621" y="83003"/>
                  </a:cubicBezTo>
                  <a:lnTo>
                    <a:pt x="32782" y="83003"/>
                  </a:lnTo>
                  <a:cubicBezTo>
                    <a:pt x="32780" y="80367"/>
                    <a:pt x="32778" y="77729"/>
                    <a:pt x="32778" y="75092"/>
                  </a:cubicBezTo>
                  <a:cubicBezTo>
                    <a:pt x="32778" y="55472"/>
                    <a:pt x="32779" y="35853"/>
                    <a:pt x="32773" y="16232"/>
                  </a:cubicBezTo>
                  <a:cubicBezTo>
                    <a:pt x="32773" y="15002"/>
                    <a:pt x="32619" y="13785"/>
                    <a:pt x="32324" y="12588"/>
                  </a:cubicBezTo>
                  <a:cubicBezTo>
                    <a:pt x="31425" y="8947"/>
                    <a:pt x="29527" y="5937"/>
                    <a:pt x="26603" y="3589"/>
                  </a:cubicBezTo>
                  <a:cubicBezTo>
                    <a:pt x="23923" y="1438"/>
                    <a:pt x="20852" y="260"/>
                    <a:pt x="17431" y="37"/>
                  </a:cubicBezTo>
                  <a:cubicBezTo>
                    <a:pt x="17060" y="12"/>
                    <a:pt x="16689" y="0"/>
                    <a:pt x="1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589225" y="3154625"/>
              <a:ext cx="774550" cy="2054450"/>
            </a:xfrm>
            <a:custGeom>
              <a:rect b="b" l="l" r="r" t="t"/>
              <a:pathLst>
                <a:path extrusionOk="0" h="82178" w="30982">
                  <a:moveTo>
                    <a:pt x="15539" y="1"/>
                  </a:moveTo>
                  <a:cubicBezTo>
                    <a:pt x="14961" y="1"/>
                    <a:pt x="14379" y="33"/>
                    <a:pt x="13791" y="96"/>
                  </a:cubicBezTo>
                  <a:cubicBezTo>
                    <a:pt x="11797" y="314"/>
                    <a:pt x="9918" y="894"/>
                    <a:pt x="8155" y="1849"/>
                  </a:cubicBezTo>
                  <a:cubicBezTo>
                    <a:pt x="5387" y="3350"/>
                    <a:pt x="3261" y="5497"/>
                    <a:pt x="1787" y="8276"/>
                  </a:cubicBezTo>
                  <a:cubicBezTo>
                    <a:pt x="572" y="10565"/>
                    <a:pt x="1" y="13017"/>
                    <a:pt x="2" y="15614"/>
                  </a:cubicBezTo>
                  <a:cubicBezTo>
                    <a:pt x="7" y="37704"/>
                    <a:pt x="5" y="59793"/>
                    <a:pt x="5" y="81883"/>
                  </a:cubicBezTo>
                  <a:cubicBezTo>
                    <a:pt x="5" y="81981"/>
                    <a:pt x="8" y="82079"/>
                    <a:pt x="9" y="82177"/>
                  </a:cubicBezTo>
                  <a:lnTo>
                    <a:pt x="170" y="82177"/>
                  </a:lnTo>
                  <a:cubicBezTo>
                    <a:pt x="165" y="82080"/>
                    <a:pt x="158" y="81982"/>
                    <a:pt x="158" y="81884"/>
                  </a:cubicBezTo>
                  <a:cubicBezTo>
                    <a:pt x="157" y="59787"/>
                    <a:pt x="158" y="37688"/>
                    <a:pt x="155" y="15591"/>
                  </a:cubicBezTo>
                  <a:cubicBezTo>
                    <a:pt x="155" y="14664"/>
                    <a:pt x="214" y="13743"/>
                    <a:pt x="379" y="12829"/>
                  </a:cubicBezTo>
                  <a:cubicBezTo>
                    <a:pt x="929" y="9774"/>
                    <a:pt x="2280" y="7124"/>
                    <a:pt x="4413" y="4878"/>
                  </a:cubicBezTo>
                  <a:cubicBezTo>
                    <a:pt x="5738" y="3484"/>
                    <a:pt x="7279" y="2379"/>
                    <a:pt x="9028" y="1574"/>
                  </a:cubicBezTo>
                  <a:cubicBezTo>
                    <a:pt x="11106" y="617"/>
                    <a:pt x="13242" y="135"/>
                    <a:pt x="15428" y="135"/>
                  </a:cubicBezTo>
                  <a:cubicBezTo>
                    <a:pt x="16508" y="135"/>
                    <a:pt x="17600" y="253"/>
                    <a:pt x="18704" y="489"/>
                  </a:cubicBezTo>
                  <a:cubicBezTo>
                    <a:pt x="22347" y="1266"/>
                    <a:pt x="25330" y="3153"/>
                    <a:pt x="27613" y="6094"/>
                  </a:cubicBezTo>
                  <a:cubicBezTo>
                    <a:pt x="29774" y="8878"/>
                    <a:pt x="30832" y="12054"/>
                    <a:pt x="30831" y="15591"/>
                  </a:cubicBezTo>
                  <a:cubicBezTo>
                    <a:pt x="30825" y="37688"/>
                    <a:pt x="30828" y="59787"/>
                    <a:pt x="30827" y="81884"/>
                  </a:cubicBezTo>
                  <a:cubicBezTo>
                    <a:pt x="30827" y="81982"/>
                    <a:pt x="30820" y="82080"/>
                    <a:pt x="30816" y="82177"/>
                  </a:cubicBezTo>
                  <a:lnTo>
                    <a:pt x="30975" y="82177"/>
                  </a:lnTo>
                  <a:cubicBezTo>
                    <a:pt x="30977" y="82098"/>
                    <a:pt x="30979" y="82018"/>
                    <a:pt x="30979" y="81937"/>
                  </a:cubicBezTo>
                  <a:cubicBezTo>
                    <a:pt x="30980" y="59812"/>
                    <a:pt x="30979" y="37686"/>
                    <a:pt x="30981" y="15561"/>
                  </a:cubicBezTo>
                  <a:cubicBezTo>
                    <a:pt x="30981" y="14686"/>
                    <a:pt x="30915" y="13820"/>
                    <a:pt x="30771" y="12959"/>
                  </a:cubicBezTo>
                  <a:cubicBezTo>
                    <a:pt x="30233" y="9743"/>
                    <a:pt x="28810" y="6976"/>
                    <a:pt x="26548" y="4645"/>
                  </a:cubicBezTo>
                  <a:cubicBezTo>
                    <a:pt x="25234" y="3291"/>
                    <a:pt x="23713" y="2220"/>
                    <a:pt x="21996" y="1431"/>
                  </a:cubicBezTo>
                  <a:cubicBezTo>
                    <a:pt x="19920" y="478"/>
                    <a:pt x="17769" y="1"/>
                    <a:pt x="15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610800" y="3174900"/>
              <a:ext cx="731850" cy="2034175"/>
            </a:xfrm>
            <a:custGeom>
              <a:rect b="b" l="l" r="r" t="t"/>
              <a:pathLst>
                <a:path extrusionOk="0" h="81367" w="29274">
                  <a:moveTo>
                    <a:pt x="14519" y="1"/>
                  </a:moveTo>
                  <a:cubicBezTo>
                    <a:pt x="13646" y="1"/>
                    <a:pt x="12776" y="92"/>
                    <a:pt x="11916" y="260"/>
                  </a:cubicBezTo>
                  <a:cubicBezTo>
                    <a:pt x="8459" y="935"/>
                    <a:pt x="5595" y="2632"/>
                    <a:pt x="3355" y="5342"/>
                  </a:cubicBezTo>
                  <a:cubicBezTo>
                    <a:pt x="1079" y="8096"/>
                    <a:pt x="12" y="11297"/>
                    <a:pt x="12" y="14861"/>
                  </a:cubicBezTo>
                  <a:cubicBezTo>
                    <a:pt x="11" y="36906"/>
                    <a:pt x="11" y="58949"/>
                    <a:pt x="11" y="80993"/>
                  </a:cubicBezTo>
                  <a:cubicBezTo>
                    <a:pt x="11" y="81117"/>
                    <a:pt x="5" y="81242"/>
                    <a:pt x="0" y="81366"/>
                  </a:cubicBezTo>
                  <a:lnTo>
                    <a:pt x="160" y="81366"/>
                  </a:lnTo>
                  <a:cubicBezTo>
                    <a:pt x="161" y="81269"/>
                    <a:pt x="163" y="81171"/>
                    <a:pt x="163" y="81073"/>
                  </a:cubicBezTo>
                  <a:cubicBezTo>
                    <a:pt x="163" y="58958"/>
                    <a:pt x="164" y="36844"/>
                    <a:pt x="163" y="14729"/>
                  </a:cubicBezTo>
                  <a:cubicBezTo>
                    <a:pt x="163" y="13846"/>
                    <a:pt x="225" y="12968"/>
                    <a:pt x="388" y="12102"/>
                  </a:cubicBezTo>
                  <a:cubicBezTo>
                    <a:pt x="1065" y="8491"/>
                    <a:pt x="2830" y="5524"/>
                    <a:pt x="5708" y="3243"/>
                  </a:cubicBezTo>
                  <a:cubicBezTo>
                    <a:pt x="8115" y="1336"/>
                    <a:pt x="10879" y="339"/>
                    <a:pt x="13936" y="164"/>
                  </a:cubicBezTo>
                  <a:cubicBezTo>
                    <a:pt x="14180" y="150"/>
                    <a:pt x="14423" y="143"/>
                    <a:pt x="14666" y="143"/>
                  </a:cubicBezTo>
                  <a:cubicBezTo>
                    <a:pt x="15568" y="143"/>
                    <a:pt x="16466" y="238"/>
                    <a:pt x="17355" y="415"/>
                  </a:cubicBezTo>
                  <a:cubicBezTo>
                    <a:pt x="21038" y="1149"/>
                    <a:pt x="24014" y="3025"/>
                    <a:pt x="26256" y="6031"/>
                  </a:cubicBezTo>
                  <a:cubicBezTo>
                    <a:pt x="28190" y="8626"/>
                    <a:pt x="29097" y="11574"/>
                    <a:pt x="29097" y="14809"/>
                  </a:cubicBezTo>
                  <a:cubicBezTo>
                    <a:pt x="29095" y="36862"/>
                    <a:pt x="29095" y="58913"/>
                    <a:pt x="29096" y="80966"/>
                  </a:cubicBezTo>
                  <a:cubicBezTo>
                    <a:pt x="29096" y="81099"/>
                    <a:pt x="29098" y="81233"/>
                    <a:pt x="29098" y="81366"/>
                  </a:cubicBezTo>
                  <a:lnTo>
                    <a:pt x="29259" y="81366"/>
                  </a:lnTo>
                  <a:cubicBezTo>
                    <a:pt x="29256" y="81242"/>
                    <a:pt x="29249" y="81118"/>
                    <a:pt x="29249" y="80993"/>
                  </a:cubicBezTo>
                  <a:cubicBezTo>
                    <a:pt x="29248" y="59787"/>
                    <a:pt x="29249" y="38580"/>
                    <a:pt x="29246" y="17374"/>
                  </a:cubicBezTo>
                  <a:cubicBezTo>
                    <a:pt x="29246" y="16235"/>
                    <a:pt x="29273" y="15095"/>
                    <a:pt x="29216" y="13955"/>
                  </a:cubicBezTo>
                  <a:cubicBezTo>
                    <a:pt x="29175" y="13136"/>
                    <a:pt x="29080" y="12325"/>
                    <a:pt x="28903" y="11526"/>
                  </a:cubicBezTo>
                  <a:cubicBezTo>
                    <a:pt x="28189" y="8305"/>
                    <a:pt x="26577" y="5618"/>
                    <a:pt x="24070" y="3483"/>
                  </a:cubicBezTo>
                  <a:cubicBezTo>
                    <a:pt x="21396" y="1204"/>
                    <a:pt x="18277" y="76"/>
                    <a:pt x="14776" y="3"/>
                  </a:cubicBezTo>
                  <a:cubicBezTo>
                    <a:pt x="14690" y="2"/>
                    <a:pt x="14605" y="1"/>
                    <a:pt x="1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633450" y="3195525"/>
              <a:ext cx="686375" cy="2013550"/>
            </a:xfrm>
            <a:custGeom>
              <a:rect b="b" l="l" r="r" t="t"/>
              <a:pathLst>
                <a:path extrusionOk="0" h="80542" w="27455">
                  <a:moveTo>
                    <a:pt x="13691" y="0"/>
                  </a:moveTo>
                  <a:cubicBezTo>
                    <a:pt x="12882" y="0"/>
                    <a:pt x="12075" y="74"/>
                    <a:pt x="11272" y="225"/>
                  </a:cubicBezTo>
                  <a:cubicBezTo>
                    <a:pt x="7987" y="842"/>
                    <a:pt x="5267" y="2434"/>
                    <a:pt x="3144" y="5004"/>
                  </a:cubicBezTo>
                  <a:cubicBezTo>
                    <a:pt x="1012" y="7582"/>
                    <a:pt x="0" y="10577"/>
                    <a:pt x="1" y="13926"/>
                  </a:cubicBezTo>
                  <a:cubicBezTo>
                    <a:pt x="5" y="36131"/>
                    <a:pt x="2" y="58337"/>
                    <a:pt x="2" y="80541"/>
                  </a:cubicBezTo>
                  <a:lnTo>
                    <a:pt x="163" y="80541"/>
                  </a:lnTo>
                  <a:cubicBezTo>
                    <a:pt x="161" y="80426"/>
                    <a:pt x="158" y="80310"/>
                    <a:pt x="158" y="80194"/>
                  </a:cubicBezTo>
                  <a:cubicBezTo>
                    <a:pt x="158" y="58069"/>
                    <a:pt x="158" y="35945"/>
                    <a:pt x="156" y="13821"/>
                  </a:cubicBezTo>
                  <a:cubicBezTo>
                    <a:pt x="156" y="12964"/>
                    <a:pt x="215" y="12113"/>
                    <a:pt x="376" y="11273"/>
                  </a:cubicBezTo>
                  <a:cubicBezTo>
                    <a:pt x="1048" y="7769"/>
                    <a:pt x="2809" y="4926"/>
                    <a:pt x="5668" y="2814"/>
                  </a:cubicBezTo>
                  <a:cubicBezTo>
                    <a:pt x="8079" y="1032"/>
                    <a:pt x="10730" y="145"/>
                    <a:pt x="13583" y="145"/>
                  </a:cubicBezTo>
                  <a:cubicBezTo>
                    <a:pt x="14357" y="145"/>
                    <a:pt x="15146" y="210"/>
                    <a:pt x="15949" y="341"/>
                  </a:cubicBezTo>
                  <a:cubicBezTo>
                    <a:pt x="19290" y="883"/>
                    <a:pt x="22044" y="2500"/>
                    <a:pt x="24194" y="5103"/>
                  </a:cubicBezTo>
                  <a:cubicBezTo>
                    <a:pt x="26281" y="7630"/>
                    <a:pt x="27294" y="10559"/>
                    <a:pt x="27293" y="13848"/>
                  </a:cubicBezTo>
                  <a:cubicBezTo>
                    <a:pt x="27287" y="35963"/>
                    <a:pt x="27290" y="58079"/>
                    <a:pt x="27289" y="80194"/>
                  </a:cubicBezTo>
                  <a:cubicBezTo>
                    <a:pt x="27289" y="80310"/>
                    <a:pt x="27286" y="80426"/>
                    <a:pt x="27285" y="80541"/>
                  </a:cubicBezTo>
                  <a:lnTo>
                    <a:pt x="27445" y="80541"/>
                  </a:lnTo>
                  <a:cubicBezTo>
                    <a:pt x="27445" y="58604"/>
                    <a:pt x="27445" y="36666"/>
                    <a:pt x="27443" y="14728"/>
                  </a:cubicBezTo>
                  <a:cubicBezTo>
                    <a:pt x="27443" y="14052"/>
                    <a:pt x="27454" y="13376"/>
                    <a:pt x="27402" y="12699"/>
                  </a:cubicBezTo>
                  <a:cubicBezTo>
                    <a:pt x="27313" y="11548"/>
                    <a:pt x="27094" y="10426"/>
                    <a:pt x="26722" y="9338"/>
                  </a:cubicBezTo>
                  <a:cubicBezTo>
                    <a:pt x="25857" y="6805"/>
                    <a:pt x="24380" y="4693"/>
                    <a:pt x="22295" y="3018"/>
                  </a:cubicBezTo>
                  <a:cubicBezTo>
                    <a:pt x="20059" y="1223"/>
                    <a:pt x="17498" y="233"/>
                    <a:pt x="14644" y="34"/>
                  </a:cubicBezTo>
                  <a:cubicBezTo>
                    <a:pt x="14326" y="12"/>
                    <a:pt x="14009" y="0"/>
                    <a:pt x="1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677550" y="3236400"/>
              <a:ext cx="597975" cy="1972675"/>
            </a:xfrm>
            <a:custGeom>
              <a:rect b="b" l="l" r="r" t="t"/>
              <a:pathLst>
                <a:path extrusionOk="0" h="78907" w="23919">
                  <a:moveTo>
                    <a:pt x="11854" y="0"/>
                  </a:moveTo>
                  <a:cubicBezTo>
                    <a:pt x="11072" y="0"/>
                    <a:pt x="10294" y="91"/>
                    <a:pt x="9527" y="258"/>
                  </a:cubicBezTo>
                  <a:cubicBezTo>
                    <a:pt x="6300" y="969"/>
                    <a:pt x="3762" y="2700"/>
                    <a:pt x="1942" y="5462"/>
                  </a:cubicBezTo>
                  <a:cubicBezTo>
                    <a:pt x="586" y="7519"/>
                    <a:pt x="3" y="9805"/>
                    <a:pt x="3" y="12263"/>
                  </a:cubicBezTo>
                  <a:cubicBezTo>
                    <a:pt x="7" y="34353"/>
                    <a:pt x="5" y="56443"/>
                    <a:pt x="5" y="78533"/>
                  </a:cubicBezTo>
                  <a:cubicBezTo>
                    <a:pt x="5" y="78657"/>
                    <a:pt x="2" y="78782"/>
                    <a:pt x="1" y="78906"/>
                  </a:cubicBezTo>
                  <a:lnTo>
                    <a:pt x="160" y="78906"/>
                  </a:lnTo>
                  <a:cubicBezTo>
                    <a:pt x="160" y="56550"/>
                    <a:pt x="160" y="34193"/>
                    <a:pt x="160" y="11837"/>
                  </a:cubicBezTo>
                  <a:cubicBezTo>
                    <a:pt x="160" y="11087"/>
                    <a:pt x="237" y="10343"/>
                    <a:pt x="393" y="9612"/>
                  </a:cubicBezTo>
                  <a:cubicBezTo>
                    <a:pt x="988" y="6831"/>
                    <a:pt x="2366" y="4512"/>
                    <a:pt x="4599" y="2745"/>
                  </a:cubicBezTo>
                  <a:cubicBezTo>
                    <a:pt x="6783" y="1016"/>
                    <a:pt x="9209" y="149"/>
                    <a:pt x="11841" y="149"/>
                  </a:cubicBezTo>
                  <a:cubicBezTo>
                    <a:pt x="12542" y="149"/>
                    <a:pt x="13257" y="211"/>
                    <a:pt x="13986" y="333"/>
                  </a:cubicBezTo>
                  <a:cubicBezTo>
                    <a:pt x="16710" y="791"/>
                    <a:pt x="18997" y="2097"/>
                    <a:pt x="20822" y="4180"/>
                  </a:cubicBezTo>
                  <a:cubicBezTo>
                    <a:pt x="22725" y="6354"/>
                    <a:pt x="23746" y="8899"/>
                    <a:pt x="23749" y="11784"/>
                  </a:cubicBezTo>
                  <a:cubicBezTo>
                    <a:pt x="23766" y="34158"/>
                    <a:pt x="23759" y="56532"/>
                    <a:pt x="23759" y="78906"/>
                  </a:cubicBezTo>
                  <a:lnTo>
                    <a:pt x="23919" y="78906"/>
                  </a:lnTo>
                  <a:cubicBezTo>
                    <a:pt x="23918" y="78782"/>
                    <a:pt x="23914" y="78657"/>
                    <a:pt x="23914" y="78533"/>
                  </a:cubicBezTo>
                  <a:cubicBezTo>
                    <a:pt x="23913" y="56443"/>
                    <a:pt x="23913" y="34353"/>
                    <a:pt x="23915" y="12263"/>
                  </a:cubicBezTo>
                  <a:cubicBezTo>
                    <a:pt x="23915" y="11620"/>
                    <a:pt x="23890" y="10978"/>
                    <a:pt x="23798" y="10346"/>
                  </a:cubicBezTo>
                  <a:cubicBezTo>
                    <a:pt x="23369" y="7447"/>
                    <a:pt x="22086" y="4995"/>
                    <a:pt x="19896" y="3040"/>
                  </a:cubicBezTo>
                  <a:cubicBezTo>
                    <a:pt x="17682" y="1065"/>
                    <a:pt x="15072" y="82"/>
                    <a:pt x="12120" y="4"/>
                  </a:cubicBezTo>
                  <a:cubicBezTo>
                    <a:pt x="12031" y="1"/>
                    <a:pt x="11943" y="0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700075" y="3256950"/>
              <a:ext cx="552850" cy="1952125"/>
            </a:xfrm>
            <a:custGeom>
              <a:rect b="b" l="l" r="r" t="t"/>
              <a:pathLst>
                <a:path extrusionOk="0" h="78085" w="22114">
                  <a:moveTo>
                    <a:pt x="11161" y="0"/>
                  </a:moveTo>
                  <a:cubicBezTo>
                    <a:pt x="10503" y="0"/>
                    <a:pt x="9837" y="60"/>
                    <a:pt x="9164" y="178"/>
                  </a:cubicBezTo>
                  <a:cubicBezTo>
                    <a:pt x="6365" y="669"/>
                    <a:pt x="4084" y="2051"/>
                    <a:pt x="2335" y="4287"/>
                  </a:cubicBezTo>
                  <a:cubicBezTo>
                    <a:pt x="739" y="6329"/>
                    <a:pt x="0" y="8666"/>
                    <a:pt x="0" y="11259"/>
                  </a:cubicBezTo>
                  <a:cubicBezTo>
                    <a:pt x="6" y="33437"/>
                    <a:pt x="4" y="55613"/>
                    <a:pt x="4" y="77790"/>
                  </a:cubicBezTo>
                  <a:cubicBezTo>
                    <a:pt x="4" y="77888"/>
                    <a:pt x="6" y="77986"/>
                    <a:pt x="7" y="78084"/>
                  </a:cubicBezTo>
                  <a:lnTo>
                    <a:pt x="167" y="78084"/>
                  </a:lnTo>
                  <a:cubicBezTo>
                    <a:pt x="164" y="77996"/>
                    <a:pt x="158" y="77907"/>
                    <a:pt x="158" y="77818"/>
                  </a:cubicBezTo>
                  <a:cubicBezTo>
                    <a:pt x="158" y="55606"/>
                    <a:pt x="158" y="33394"/>
                    <a:pt x="155" y="11182"/>
                  </a:cubicBezTo>
                  <a:cubicBezTo>
                    <a:pt x="155" y="10549"/>
                    <a:pt x="177" y="9917"/>
                    <a:pt x="288" y="9294"/>
                  </a:cubicBezTo>
                  <a:cubicBezTo>
                    <a:pt x="731" y="6791"/>
                    <a:pt x="1858" y="4650"/>
                    <a:pt x="3769" y="2965"/>
                  </a:cubicBezTo>
                  <a:cubicBezTo>
                    <a:pt x="5895" y="1088"/>
                    <a:pt x="8291" y="152"/>
                    <a:pt x="10921" y="152"/>
                  </a:cubicBezTo>
                  <a:cubicBezTo>
                    <a:pt x="11720" y="152"/>
                    <a:pt x="12541" y="238"/>
                    <a:pt x="13382" y="411"/>
                  </a:cubicBezTo>
                  <a:cubicBezTo>
                    <a:pt x="15814" y="910"/>
                    <a:pt x="17837" y="2162"/>
                    <a:pt x="19426" y="4073"/>
                  </a:cubicBezTo>
                  <a:cubicBezTo>
                    <a:pt x="21172" y="6174"/>
                    <a:pt x="21970" y="8604"/>
                    <a:pt x="21968" y="11343"/>
                  </a:cubicBezTo>
                  <a:cubicBezTo>
                    <a:pt x="21954" y="33465"/>
                    <a:pt x="21961" y="55588"/>
                    <a:pt x="21960" y="77711"/>
                  </a:cubicBezTo>
                  <a:cubicBezTo>
                    <a:pt x="21960" y="77835"/>
                    <a:pt x="21953" y="77960"/>
                    <a:pt x="21950" y="78084"/>
                  </a:cubicBezTo>
                  <a:lnTo>
                    <a:pt x="22111" y="78084"/>
                  </a:lnTo>
                  <a:cubicBezTo>
                    <a:pt x="22112" y="78049"/>
                    <a:pt x="22114" y="78013"/>
                    <a:pt x="22114" y="77978"/>
                  </a:cubicBezTo>
                  <a:cubicBezTo>
                    <a:pt x="22113" y="55658"/>
                    <a:pt x="22113" y="33338"/>
                    <a:pt x="22114" y="11018"/>
                  </a:cubicBezTo>
                  <a:cubicBezTo>
                    <a:pt x="22114" y="10133"/>
                    <a:pt x="22013" y="9261"/>
                    <a:pt x="21788" y="8405"/>
                  </a:cubicBezTo>
                  <a:cubicBezTo>
                    <a:pt x="20926" y="5118"/>
                    <a:pt x="18975" y="2689"/>
                    <a:pt x="15955" y="1156"/>
                  </a:cubicBezTo>
                  <a:cubicBezTo>
                    <a:pt x="14423" y="379"/>
                    <a:pt x="12818" y="0"/>
                    <a:pt x="1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721575" y="3277525"/>
              <a:ext cx="509925" cy="1931550"/>
            </a:xfrm>
            <a:custGeom>
              <a:rect b="b" l="l" r="r" t="t"/>
              <a:pathLst>
                <a:path extrusionOk="0" h="77262" w="20397">
                  <a:moveTo>
                    <a:pt x="10315" y="0"/>
                  </a:moveTo>
                  <a:cubicBezTo>
                    <a:pt x="9694" y="0"/>
                    <a:pt x="9059" y="56"/>
                    <a:pt x="8412" y="169"/>
                  </a:cubicBezTo>
                  <a:cubicBezTo>
                    <a:pt x="5862" y="612"/>
                    <a:pt x="3785" y="1894"/>
                    <a:pt x="2184" y="3925"/>
                  </a:cubicBezTo>
                  <a:cubicBezTo>
                    <a:pt x="677" y="5837"/>
                    <a:pt x="13" y="8038"/>
                    <a:pt x="13" y="10457"/>
                  </a:cubicBezTo>
                  <a:cubicBezTo>
                    <a:pt x="13" y="32601"/>
                    <a:pt x="13" y="54745"/>
                    <a:pt x="12" y="76888"/>
                  </a:cubicBezTo>
                  <a:cubicBezTo>
                    <a:pt x="12" y="77013"/>
                    <a:pt x="5" y="77137"/>
                    <a:pt x="1" y="77261"/>
                  </a:cubicBezTo>
                  <a:lnTo>
                    <a:pt x="162" y="77261"/>
                  </a:lnTo>
                  <a:cubicBezTo>
                    <a:pt x="163" y="77137"/>
                    <a:pt x="166" y="77012"/>
                    <a:pt x="166" y="76888"/>
                  </a:cubicBezTo>
                  <a:cubicBezTo>
                    <a:pt x="166" y="54718"/>
                    <a:pt x="166" y="32549"/>
                    <a:pt x="166" y="10381"/>
                  </a:cubicBezTo>
                  <a:cubicBezTo>
                    <a:pt x="166" y="9757"/>
                    <a:pt x="208" y="9136"/>
                    <a:pt x="317" y="8522"/>
                  </a:cubicBezTo>
                  <a:cubicBezTo>
                    <a:pt x="799" y="5773"/>
                    <a:pt x="2182" y="3582"/>
                    <a:pt x="4450" y="1976"/>
                  </a:cubicBezTo>
                  <a:cubicBezTo>
                    <a:pt x="6180" y="751"/>
                    <a:pt x="8073" y="153"/>
                    <a:pt x="10103" y="153"/>
                  </a:cubicBezTo>
                  <a:cubicBezTo>
                    <a:pt x="10613" y="153"/>
                    <a:pt x="11131" y="191"/>
                    <a:pt x="11658" y="266"/>
                  </a:cubicBezTo>
                  <a:cubicBezTo>
                    <a:pt x="14150" y="621"/>
                    <a:pt x="16211" y="1790"/>
                    <a:pt x="17838" y="3695"/>
                  </a:cubicBezTo>
                  <a:cubicBezTo>
                    <a:pt x="19474" y="5610"/>
                    <a:pt x="20232" y="7862"/>
                    <a:pt x="20232" y="10381"/>
                  </a:cubicBezTo>
                  <a:cubicBezTo>
                    <a:pt x="20230" y="32549"/>
                    <a:pt x="20231" y="54718"/>
                    <a:pt x="20231" y="76888"/>
                  </a:cubicBezTo>
                  <a:cubicBezTo>
                    <a:pt x="20231" y="77012"/>
                    <a:pt x="20235" y="77137"/>
                    <a:pt x="20237" y="77261"/>
                  </a:cubicBezTo>
                  <a:lnTo>
                    <a:pt x="20396" y="77261"/>
                  </a:lnTo>
                  <a:cubicBezTo>
                    <a:pt x="20392" y="77137"/>
                    <a:pt x="20385" y="77013"/>
                    <a:pt x="20385" y="76888"/>
                  </a:cubicBezTo>
                  <a:cubicBezTo>
                    <a:pt x="20384" y="54798"/>
                    <a:pt x="20385" y="32708"/>
                    <a:pt x="20382" y="10618"/>
                  </a:cubicBezTo>
                  <a:cubicBezTo>
                    <a:pt x="20381" y="9943"/>
                    <a:pt x="20354" y="9268"/>
                    <a:pt x="20243" y="8597"/>
                  </a:cubicBezTo>
                  <a:cubicBezTo>
                    <a:pt x="19815" y="5998"/>
                    <a:pt x="18583" y="3853"/>
                    <a:pt x="16526" y="2225"/>
                  </a:cubicBezTo>
                  <a:cubicBezTo>
                    <a:pt x="14655" y="743"/>
                    <a:pt x="12573" y="0"/>
                    <a:pt x="10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744275" y="3298200"/>
              <a:ext cx="464525" cy="1910875"/>
            </a:xfrm>
            <a:custGeom>
              <a:rect b="b" l="l" r="r" t="t"/>
              <a:pathLst>
                <a:path extrusionOk="0" h="76435" w="18581">
                  <a:moveTo>
                    <a:pt x="9368" y="1"/>
                  </a:moveTo>
                  <a:cubicBezTo>
                    <a:pt x="8951" y="1"/>
                    <a:pt x="8527" y="27"/>
                    <a:pt x="8096" y="81"/>
                  </a:cubicBezTo>
                  <a:cubicBezTo>
                    <a:pt x="6157" y="321"/>
                    <a:pt x="4459" y="1111"/>
                    <a:pt x="3031" y="2436"/>
                  </a:cubicBezTo>
                  <a:cubicBezTo>
                    <a:pt x="999" y="4320"/>
                    <a:pt x="3" y="6673"/>
                    <a:pt x="3" y="9447"/>
                  </a:cubicBezTo>
                  <a:cubicBezTo>
                    <a:pt x="3" y="31652"/>
                    <a:pt x="3" y="53856"/>
                    <a:pt x="3" y="76060"/>
                  </a:cubicBezTo>
                  <a:cubicBezTo>
                    <a:pt x="3" y="76185"/>
                    <a:pt x="2" y="76310"/>
                    <a:pt x="1" y="76434"/>
                  </a:cubicBezTo>
                  <a:lnTo>
                    <a:pt x="161" y="76434"/>
                  </a:lnTo>
                  <a:cubicBezTo>
                    <a:pt x="159" y="76354"/>
                    <a:pt x="157" y="76274"/>
                    <a:pt x="157" y="76194"/>
                  </a:cubicBezTo>
                  <a:cubicBezTo>
                    <a:pt x="157" y="53902"/>
                    <a:pt x="157" y="31609"/>
                    <a:pt x="156" y="9318"/>
                  </a:cubicBezTo>
                  <a:cubicBezTo>
                    <a:pt x="156" y="8836"/>
                    <a:pt x="185" y="8358"/>
                    <a:pt x="264" y="7883"/>
                  </a:cubicBezTo>
                  <a:cubicBezTo>
                    <a:pt x="674" y="5391"/>
                    <a:pt x="1891" y="3382"/>
                    <a:pt x="3924" y="1898"/>
                  </a:cubicBezTo>
                  <a:cubicBezTo>
                    <a:pt x="5530" y="726"/>
                    <a:pt x="7299" y="144"/>
                    <a:pt x="9208" y="144"/>
                  </a:cubicBezTo>
                  <a:cubicBezTo>
                    <a:pt x="9656" y="144"/>
                    <a:pt x="10113" y="176"/>
                    <a:pt x="10577" y="240"/>
                  </a:cubicBezTo>
                  <a:cubicBezTo>
                    <a:pt x="12437" y="497"/>
                    <a:pt x="14069" y="1262"/>
                    <a:pt x="15442" y="2537"/>
                  </a:cubicBezTo>
                  <a:cubicBezTo>
                    <a:pt x="17454" y="4404"/>
                    <a:pt x="18427" y="6726"/>
                    <a:pt x="18427" y="9478"/>
                  </a:cubicBezTo>
                  <a:cubicBezTo>
                    <a:pt x="18422" y="31672"/>
                    <a:pt x="18424" y="53866"/>
                    <a:pt x="18424" y="76060"/>
                  </a:cubicBezTo>
                  <a:cubicBezTo>
                    <a:pt x="18424" y="76185"/>
                    <a:pt x="18422" y="76310"/>
                    <a:pt x="18421" y="76434"/>
                  </a:cubicBezTo>
                  <a:lnTo>
                    <a:pt x="18581" y="76434"/>
                  </a:lnTo>
                  <a:cubicBezTo>
                    <a:pt x="18581" y="76310"/>
                    <a:pt x="18578" y="76185"/>
                    <a:pt x="18578" y="76061"/>
                  </a:cubicBezTo>
                  <a:cubicBezTo>
                    <a:pt x="18578" y="53909"/>
                    <a:pt x="18578" y="31759"/>
                    <a:pt x="18581" y="9608"/>
                  </a:cubicBezTo>
                  <a:cubicBezTo>
                    <a:pt x="18581" y="9065"/>
                    <a:pt x="18559" y="8524"/>
                    <a:pt x="18479" y="7986"/>
                  </a:cubicBezTo>
                  <a:cubicBezTo>
                    <a:pt x="18119" y="5549"/>
                    <a:pt x="16982" y="3547"/>
                    <a:pt x="15062" y="2021"/>
                  </a:cubicBezTo>
                  <a:cubicBezTo>
                    <a:pt x="13363" y="671"/>
                    <a:pt x="11456" y="1"/>
                    <a:pt x="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788325" y="3339375"/>
              <a:ext cx="376450" cy="1869700"/>
            </a:xfrm>
            <a:custGeom>
              <a:rect b="b" l="l" r="r" t="t"/>
              <a:pathLst>
                <a:path extrusionOk="0" h="74788" w="15058">
                  <a:moveTo>
                    <a:pt x="7584" y="1"/>
                  </a:moveTo>
                  <a:cubicBezTo>
                    <a:pt x="7343" y="1"/>
                    <a:pt x="7099" y="11"/>
                    <a:pt x="6851" y="32"/>
                  </a:cubicBezTo>
                  <a:cubicBezTo>
                    <a:pt x="5060" y="185"/>
                    <a:pt x="3523" y="906"/>
                    <a:pt x="2255" y="2162"/>
                  </a:cubicBezTo>
                  <a:cubicBezTo>
                    <a:pt x="739" y="3661"/>
                    <a:pt x="11" y="5511"/>
                    <a:pt x="10" y="7641"/>
                  </a:cubicBezTo>
                  <a:cubicBezTo>
                    <a:pt x="8" y="29898"/>
                    <a:pt x="9" y="52156"/>
                    <a:pt x="8" y="74414"/>
                  </a:cubicBezTo>
                  <a:cubicBezTo>
                    <a:pt x="8" y="74538"/>
                    <a:pt x="3" y="74663"/>
                    <a:pt x="1" y="74787"/>
                  </a:cubicBezTo>
                  <a:lnTo>
                    <a:pt x="161" y="74787"/>
                  </a:lnTo>
                  <a:cubicBezTo>
                    <a:pt x="162" y="74663"/>
                    <a:pt x="163" y="74538"/>
                    <a:pt x="163" y="74414"/>
                  </a:cubicBezTo>
                  <a:cubicBezTo>
                    <a:pt x="163" y="52219"/>
                    <a:pt x="163" y="30025"/>
                    <a:pt x="164" y="7832"/>
                  </a:cubicBezTo>
                  <a:cubicBezTo>
                    <a:pt x="164" y="7484"/>
                    <a:pt x="169" y="7139"/>
                    <a:pt x="203" y="6791"/>
                  </a:cubicBezTo>
                  <a:cubicBezTo>
                    <a:pt x="370" y="5099"/>
                    <a:pt x="1033" y="3626"/>
                    <a:pt x="2213" y="2415"/>
                  </a:cubicBezTo>
                  <a:cubicBezTo>
                    <a:pt x="3685" y="907"/>
                    <a:pt x="5445" y="147"/>
                    <a:pt x="7467" y="147"/>
                  </a:cubicBezTo>
                  <a:cubicBezTo>
                    <a:pt x="7774" y="147"/>
                    <a:pt x="8087" y="164"/>
                    <a:pt x="8406" y="199"/>
                  </a:cubicBezTo>
                  <a:cubicBezTo>
                    <a:pt x="10034" y="378"/>
                    <a:pt x="11446" y="1053"/>
                    <a:pt x="12619" y="2188"/>
                  </a:cubicBezTo>
                  <a:cubicBezTo>
                    <a:pt x="14146" y="3665"/>
                    <a:pt x="14895" y="5489"/>
                    <a:pt x="14895" y="7618"/>
                  </a:cubicBezTo>
                  <a:cubicBezTo>
                    <a:pt x="14896" y="29874"/>
                    <a:pt x="14895" y="52130"/>
                    <a:pt x="14895" y="74387"/>
                  </a:cubicBezTo>
                  <a:cubicBezTo>
                    <a:pt x="14895" y="74520"/>
                    <a:pt x="14897" y="74654"/>
                    <a:pt x="14897" y="74787"/>
                  </a:cubicBezTo>
                  <a:lnTo>
                    <a:pt x="15057" y="74787"/>
                  </a:lnTo>
                  <a:cubicBezTo>
                    <a:pt x="15054" y="74663"/>
                    <a:pt x="15049" y="74538"/>
                    <a:pt x="15049" y="74414"/>
                  </a:cubicBezTo>
                  <a:cubicBezTo>
                    <a:pt x="15049" y="52281"/>
                    <a:pt x="15049" y="30148"/>
                    <a:pt x="15048" y="8014"/>
                  </a:cubicBezTo>
                  <a:cubicBezTo>
                    <a:pt x="15048" y="7677"/>
                    <a:pt x="15038" y="7339"/>
                    <a:pt x="15016" y="7001"/>
                  </a:cubicBezTo>
                  <a:cubicBezTo>
                    <a:pt x="14887" y="5117"/>
                    <a:pt x="14157" y="3496"/>
                    <a:pt x="12820" y="2183"/>
                  </a:cubicBezTo>
                  <a:cubicBezTo>
                    <a:pt x="11347" y="735"/>
                    <a:pt x="9594" y="1"/>
                    <a:pt x="7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810875" y="3359900"/>
              <a:ext cx="331225" cy="1849175"/>
            </a:xfrm>
            <a:custGeom>
              <a:rect b="b" l="l" r="r" t="t"/>
              <a:pathLst>
                <a:path extrusionOk="0" h="73967" w="13249">
                  <a:moveTo>
                    <a:pt x="6711" y="1"/>
                  </a:moveTo>
                  <a:cubicBezTo>
                    <a:pt x="6369" y="1"/>
                    <a:pt x="6019" y="25"/>
                    <a:pt x="5660" y="74"/>
                  </a:cubicBezTo>
                  <a:cubicBezTo>
                    <a:pt x="3833" y="325"/>
                    <a:pt x="2377" y="1239"/>
                    <a:pt x="1283" y="2714"/>
                  </a:cubicBezTo>
                  <a:cubicBezTo>
                    <a:pt x="377" y="3935"/>
                    <a:pt x="0" y="5324"/>
                    <a:pt x="0" y="6843"/>
                  </a:cubicBezTo>
                  <a:cubicBezTo>
                    <a:pt x="7" y="29128"/>
                    <a:pt x="5" y="51413"/>
                    <a:pt x="5" y="73699"/>
                  </a:cubicBezTo>
                  <a:cubicBezTo>
                    <a:pt x="5" y="73788"/>
                    <a:pt x="6" y="73878"/>
                    <a:pt x="7" y="73966"/>
                  </a:cubicBezTo>
                  <a:lnTo>
                    <a:pt x="166" y="73966"/>
                  </a:lnTo>
                  <a:cubicBezTo>
                    <a:pt x="163" y="73868"/>
                    <a:pt x="159" y="73770"/>
                    <a:pt x="159" y="73673"/>
                  </a:cubicBezTo>
                  <a:cubicBezTo>
                    <a:pt x="158" y="51396"/>
                    <a:pt x="158" y="29121"/>
                    <a:pt x="159" y="6844"/>
                  </a:cubicBezTo>
                  <a:cubicBezTo>
                    <a:pt x="159" y="6480"/>
                    <a:pt x="163" y="6117"/>
                    <a:pt x="211" y="5751"/>
                  </a:cubicBezTo>
                  <a:cubicBezTo>
                    <a:pt x="409" y="4266"/>
                    <a:pt x="1048" y="2992"/>
                    <a:pt x="2123" y="1967"/>
                  </a:cubicBezTo>
                  <a:cubicBezTo>
                    <a:pt x="3382" y="766"/>
                    <a:pt x="4865" y="142"/>
                    <a:pt x="6555" y="142"/>
                  </a:cubicBezTo>
                  <a:cubicBezTo>
                    <a:pt x="6787" y="142"/>
                    <a:pt x="7024" y="154"/>
                    <a:pt x="7264" y="177"/>
                  </a:cubicBezTo>
                  <a:cubicBezTo>
                    <a:pt x="9082" y="358"/>
                    <a:pt x="10563" y="1178"/>
                    <a:pt x="11700" y="2601"/>
                  </a:cubicBezTo>
                  <a:cubicBezTo>
                    <a:pt x="12682" y="3829"/>
                    <a:pt x="13100" y="5244"/>
                    <a:pt x="13100" y="6818"/>
                  </a:cubicBezTo>
                  <a:cubicBezTo>
                    <a:pt x="13093" y="29103"/>
                    <a:pt x="13095" y="51388"/>
                    <a:pt x="13095" y="73673"/>
                  </a:cubicBezTo>
                  <a:cubicBezTo>
                    <a:pt x="13095" y="73771"/>
                    <a:pt x="13090" y="73868"/>
                    <a:pt x="13087" y="73966"/>
                  </a:cubicBezTo>
                  <a:lnTo>
                    <a:pt x="13246" y="73966"/>
                  </a:lnTo>
                  <a:cubicBezTo>
                    <a:pt x="13248" y="73851"/>
                    <a:pt x="13249" y="73735"/>
                    <a:pt x="13249" y="73619"/>
                  </a:cubicBezTo>
                  <a:cubicBezTo>
                    <a:pt x="13249" y="51396"/>
                    <a:pt x="13249" y="29173"/>
                    <a:pt x="13248" y="6949"/>
                  </a:cubicBezTo>
                  <a:cubicBezTo>
                    <a:pt x="13248" y="6585"/>
                    <a:pt x="13245" y="6222"/>
                    <a:pt x="13203" y="5857"/>
                  </a:cubicBezTo>
                  <a:cubicBezTo>
                    <a:pt x="13044" y="4497"/>
                    <a:pt x="12529" y="3291"/>
                    <a:pt x="11621" y="2277"/>
                  </a:cubicBezTo>
                  <a:cubicBezTo>
                    <a:pt x="10269" y="769"/>
                    <a:pt x="8625" y="1"/>
                    <a:pt x="6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855050" y="3400200"/>
              <a:ext cx="242975" cy="1808875"/>
            </a:xfrm>
            <a:custGeom>
              <a:rect b="b" l="l" r="r" t="t"/>
              <a:pathLst>
                <a:path extrusionOk="0" h="72355" w="9719">
                  <a:moveTo>
                    <a:pt x="4767" y="1"/>
                  </a:moveTo>
                  <a:cubicBezTo>
                    <a:pt x="3595" y="1"/>
                    <a:pt x="2511" y="458"/>
                    <a:pt x="1548" y="1337"/>
                  </a:cubicBezTo>
                  <a:cubicBezTo>
                    <a:pt x="470" y="2322"/>
                    <a:pt x="4" y="3589"/>
                    <a:pt x="4" y="5041"/>
                  </a:cubicBezTo>
                  <a:cubicBezTo>
                    <a:pt x="5" y="27354"/>
                    <a:pt x="4" y="49667"/>
                    <a:pt x="4" y="71980"/>
                  </a:cubicBezTo>
                  <a:cubicBezTo>
                    <a:pt x="4" y="72105"/>
                    <a:pt x="2" y="72230"/>
                    <a:pt x="1" y="72354"/>
                  </a:cubicBezTo>
                  <a:lnTo>
                    <a:pt x="162" y="72354"/>
                  </a:lnTo>
                  <a:cubicBezTo>
                    <a:pt x="161" y="62205"/>
                    <a:pt x="160" y="52057"/>
                    <a:pt x="160" y="41908"/>
                  </a:cubicBezTo>
                  <a:cubicBezTo>
                    <a:pt x="160" y="29612"/>
                    <a:pt x="162" y="17316"/>
                    <a:pt x="156" y="5019"/>
                  </a:cubicBezTo>
                  <a:cubicBezTo>
                    <a:pt x="156" y="3942"/>
                    <a:pt x="435" y="2967"/>
                    <a:pt x="1068" y="2093"/>
                  </a:cubicBezTo>
                  <a:cubicBezTo>
                    <a:pt x="1989" y="825"/>
                    <a:pt x="3425" y="169"/>
                    <a:pt x="4867" y="169"/>
                  </a:cubicBezTo>
                  <a:cubicBezTo>
                    <a:pt x="6047" y="169"/>
                    <a:pt x="7232" y="608"/>
                    <a:pt x="8143" y="1510"/>
                  </a:cubicBezTo>
                  <a:cubicBezTo>
                    <a:pt x="9109" y="2467"/>
                    <a:pt x="9562" y="3632"/>
                    <a:pt x="9562" y="4993"/>
                  </a:cubicBezTo>
                  <a:cubicBezTo>
                    <a:pt x="9559" y="27375"/>
                    <a:pt x="9560" y="49758"/>
                    <a:pt x="9560" y="72140"/>
                  </a:cubicBezTo>
                  <a:cubicBezTo>
                    <a:pt x="9560" y="72212"/>
                    <a:pt x="9559" y="72283"/>
                    <a:pt x="9559" y="72354"/>
                  </a:cubicBezTo>
                  <a:lnTo>
                    <a:pt x="9718" y="72354"/>
                  </a:lnTo>
                  <a:cubicBezTo>
                    <a:pt x="9717" y="72239"/>
                    <a:pt x="9715" y="72123"/>
                    <a:pt x="9715" y="72007"/>
                  </a:cubicBezTo>
                  <a:cubicBezTo>
                    <a:pt x="9715" y="49711"/>
                    <a:pt x="9715" y="27417"/>
                    <a:pt x="9716" y="5121"/>
                  </a:cubicBezTo>
                  <a:cubicBezTo>
                    <a:pt x="9716" y="4729"/>
                    <a:pt x="9697" y="4338"/>
                    <a:pt x="9615" y="3955"/>
                  </a:cubicBezTo>
                  <a:cubicBezTo>
                    <a:pt x="9215" y="2101"/>
                    <a:pt x="8118" y="834"/>
                    <a:pt x="6324" y="257"/>
                  </a:cubicBezTo>
                  <a:cubicBezTo>
                    <a:pt x="5790" y="85"/>
                    <a:pt x="5270" y="1"/>
                    <a:pt x="4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877525" y="3421400"/>
              <a:ext cx="198075" cy="1787675"/>
            </a:xfrm>
            <a:custGeom>
              <a:rect b="b" l="l" r="r" t="t"/>
              <a:pathLst>
                <a:path extrusionOk="0" h="71507" w="7923">
                  <a:moveTo>
                    <a:pt x="3992" y="0"/>
                  </a:moveTo>
                  <a:cubicBezTo>
                    <a:pt x="3873" y="0"/>
                    <a:pt x="3752" y="5"/>
                    <a:pt x="3629" y="15"/>
                  </a:cubicBezTo>
                  <a:cubicBezTo>
                    <a:pt x="2558" y="101"/>
                    <a:pt x="1670" y="557"/>
                    <a:pt x="968" y="1365"/>
                  </a:cubicBezTo>
                  <a:cubicBezTo>
                    <a:pt x="285" y="2153"/>
                    <a:pt x="0" y="3076"/>
                    <a:pt x="0" y="4119"/>
                  </a:cubicBezTo>
                  <a:cubicBezTo>
                    <a:pt x="7" y="26483"/>
                    <a:pt x="5" y="48848"/>
                    <a:pt x="6" y="71212"/>
                  </a:cubicBezTo>
                  <a:cubicBezTo>
                    <a:pt x="6" y="71310"/>
                    <a:pt x="9" y="71408"/>
                    <a:pt x="10" y="71506"/>
                  </a:cubicBezTo>
                  <a:lnTo>
                    <a:pt x="170" y="71506"/>
                  </a:lnTo>
                  <a:cubicBezTo>
                    <a:pt x="166" y="71382"/>
                    <a:pt x="159" y="71258"/>
                    <a:pt x="159" y="71133"/>
                  </a:cubicBezTo>
                  <a:cubicBezTo>
                    <a:pt x="158" y="48829"/>
                    <a:pt x="158" y="26525"/>
                    <a:pt x="159" y="4222"/>
                  </a:cubicBezTo>
                  <a:cubicBezTo>
                    <a:pt x="159" y="4089"/>
                    <a:pt x="158" y="3954"/>
                    <a:pt x="161" y="3820"/>
                  </a:cubicBezTo>
                  <a:cubicBezTo>
                    <a:pt x="205" y="1734"/>
                    <a:pt x="1987" y="135"/>
                    <a:pt x="3966" y="135"/>
                  </a:cubicBezTo>
                  <a:cubicBezTo>
                    <a:pt x="4307" y="135"/>
                    <a:pt x="4654" y="182"/>
                    <a:pt x="4999" y="283"/>
                  </a:cubicBezTo>
                  <a:cubicBezTo>
                    <a:pt x="6636" y="761"/>
                    <a:pt x="7776" y="2306"/>
                    <a:pt x="7774" y="4087"/>
                  </a:cubicBezTo>
                  <a:cubicBezTo>
                    <a:pt x="7757" y="26463"/>
                    <a:pt x="7763" y="48838"/>
                    <a:pt x="7762" y="71213"/>
                  </a:cubicBezTo>
                  <a:cubicBezTo>
                    <a:pt x="7762" y="71311"/>
                    <a:pt x="7755" y="71409"/>
                    <a:pt x="7752" y="71506"/>
                  </a:cubicBezTo>
                  <a:lnTo>
                    <a:pt x="7911" y="71506"/>
                  </a:lnTo>
                  <a:cubicBezTo>
                    <a:pt x="7914" y="71400"/>
                    <a:pt x="7917" y="71292"/>
                    <a:pt x="7917" y="71186"/>
                  </a:cubicBezTo>
                  <a:cubicBezTo>
                    <a:pt x="7917" y="48848"/>
                    <a:pt x="7917" y="26510"/>
                    <a:pt x="7917" y="4172"/>
                  </a:cubicBezTo>
                  <a:cubicBezTo>
                    <a:pt x="7917" y="4012"/>
                    <a:pt x="7923" y="3851"/>
                    <a:pt x="7910" y="3691"/>
                  </a:cubicBezTo>
                  <a:cubicBezTo>
                    <a:pt x="7827" y="2613"/>
                    <a:pt x="7391" y="1702"/>
                    <a:pt x="6579" y="986"/>
                  </a:cubicBezTo>
                  <a:cubicBezTo>
                    <a:pt x="5830" y="326"/>
                    <a:pt x="4964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899125" y="3441550"/>
              <a:ext cx="154825" cy="1767525"/>
            </a:xfrm>
            <a:custGeom>
              <a:rect b="b" l="l" r="r" t="t"/>
              <a:pathLst>
                <a:path extrusionOk="0" h="70701" w="6193">
                  <a:moveTo>
                    <a:pt x="3097" y="0"/>
                  </a:moveTo>
                  <a:cubicBezTo>
                    <a:pt x="2655" y="0"/>
                    <a:pt x="2204" y="99"/>
                    <a:pt x="1771" y="313"/>
                  </a:cubicBezTo>
                  <a:cubicBezTo>
                    <a:pt x="569" y="908"/>
                    <a:pt x="12" y="1928"/>
                    <a:pt x="11" y="3254"/>
                  </a:cubicBezTo>
                  <a:cubicBezTo>
                    <a:pt x="9" y="25603"/>
                    <a:pt x="10" y="47952"/>
                    <a:pt x="10" y="70300"/>
                  </a:cubicBezTo>
                  <a:cubicBezTo>
                    <a:pt x="10" y="70433"/>
                    <a:pt x="3" y="70567"/>
                    <a:pt x="0" y="70700"/>
                  </a:cubicBezTo>
                  <a:lnTo>
                    <a:pt x="160" y="70700"/>
                  </a:lnTo>
                  <a:cubicBezTo>
                    <a:pt x="161" y="70585"/>
                    <a:pt x="163" y="70469"/>
                    <a:pt x="163" y="70353"/>
                  </a:cubicBezTo>
                  <a:cubicBezTo>
                    <a:pt x="163" y="48006"/>
                    <a:pt x="163" y="25659"/>
                    <a:pt x="163" y="3313"/>
                  </a:cubicBezTo>
                  <a:cubicBezTo>
                    <a:pt x="163" y="3073"/>
                    <a:pt x="168" y="2834"/>
                    <a:pt x="210" y="2596"/>
                  </a:cubicBezTo>
                  <a:cubicBezTo>
                    <a:pt x="453" y="1210"/>
                    <a:pt x="1619" y="157"/>
                    <a:pt x="3061" y="157"/>
                  </a:cubicBezTo>
                  <a:cubicBezTo>
                    <a:pt x="3245" y="157"/>
                    <a:pt x="3434" y="175"/>
                    <a:pt x="3626" y="211"/>
                  </a:cubicBezTo>
                  <a:cubicBezTo>
                    <a:pt x="5111" y="490"/>
                    <a:pt x="6029" y="1676"/>
                    <a:pt x="6029" y="3206"/>
                  </a:cubicBezTo>
                  <a:cubicBezTo>
                    <a:pt x="6029" y="25579"/>
                    <a:pt x="6029" y="47953"/>
                    <a:pt x="6030" y="70326"/>
                  </a:cubicBezTo>
                  <a:cubicBezTo>
                    <a:pt x="6030" y="70451"/>
                    <a:pt x="6032" y="70576"/>
                    <a:pt x="6033" y="70700"/>
                  </a:cubicBezTo>
                  <a:lnTo>
                    <a:pt x="6193" y="70700"/>
                  </a:lnTo>
                  <a:cubicBezTo>
                    <a:pt x="6190" y="70567"/>
                    <a:pt x="6183" y="70433"/>
                    <a:pt x="6183" y="70300"/>
                  </a:cubicBezTo>
                  <a:cubicBezTo>
                    <a:pt x="6183" y="48031"/>
                    <a:pt x="6183" y="25763"/>
                    <a:pt x="6183" y="3494"/>
                  </a:cubicBezTo>
                  <a:cubicBezTo>
                    <a:pt x="6183" y="3254"/>
                    <a:pt x="6174" y="3015"/>
                    <a:pt x="6151" y="2775"/>
                  </a:cubicBezTo>
                  <a:cubicBezTo>
                    <a:pt x="5992" y="1142"/>
                    <a:pt x="4600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921825" y="3462100"/>
              <a:ext cx="109525" cy="1746975"/>
            </a:xfrm>
            <a:custGeom>
              <a:rect b="b" l="l" r="r" t="t"/>
              <a:pathLst>
                <a:path extrusionOk="0" h="69879" w="4381">
                  <a:moveTo>
                    <a:pt x="2189" y="0"/>
                  </a:moveTo>
                  <a:cubicBezTo>
                    <a:pt x="960" y="1"/>
                    <a:pt x="0" y="998"/>
                    <a:pt x="0" y="2279"/>
                  </a:cubicBezTo>
                  <a:cubicBezTo>
                    <a:pt x="0" y="24812"/>
                    <a:pt x="0" y="47345"/>
                    <a:pt x="0" y="69878"/>
                  </a:cubicBezTo>
                  <a:lnTo>
                    <a:pt x="160" y="69878"/>
                  </a:lnTo>
                  <a:cubicBezTo>
                    <a:pt x="159" y="69772"/>
                    <a:pt x="156" y="69664"/>
                    <a:pt x="156" y="69558"/>
                  </a:cubicBezTo>
                  <a:cubicBezTo>
                    <a:pt x="156" y="47165"/>
                    <a:pt x="156" y="24773"/>
                    <a:pt x="156" y="2379"/>
                  </a:cubicBezTo>
                  <a:cubicBezTo>
                    <a:pt x="156" y="2273"/>
                    <a:pt x="154" y="2165"/>
                    <a:pt x="158" y="2059"/>
                  </a:cubicBezTo>
                  <a:cubicBezTo>
                    <a:pt x="191" y="1005"/>
                    <a:pt x="1166" y="145"/>
                    <a:pt x="2198" y="145"/>
                  </a:cubicBezTo>
                  <a:cubicBezTo>
                    <a:pt x="2318" y="145"/>
                    <a:pt x="2440" y="157"/>
                    <a:pt x="2561" y="182"/>
                  </a:cubicBezTo>
                  <a:cubicBezTo>
                    <a:pt x="3494" y="372"/>
                    <a:pt x="4231" y="1229"/>
                    <a:pt x="4230" y="2300"/>
                  </a:cubicBezTo>
                  <a:cubicBezTo>
                    <a:pt x="4220" y="24728"/>
                    <a:pt x="4223" y="47156"/>
                    <a:pt x="4222" y="69584"/>
                  </a:cubicBezTo>
                  <a:cubicBezTo>
                    <a:pt x="4222" y="69682"/>
                    <a:pt x="4219" y="69780"/>
                    <a:pt x="4217" y="69878"/>
                  </a:cubicBezTo>
                  <a:lnTo>
                    <a:pt x="4378" y="69878"/>
                  </a:lnTo>
                  <a:cubicBezTo>
                    <a:pt x="4377" y="47747"/>
                    <a:pt x="4377" y="25614"/>
                    <a:pt x="4377" y="3482"/>
                  </a:cubicBezTo>
                  <a:cubicBezTo>
                    <a:pt x="4377" y="3046"/>
                    <a:pt x="4380" y="2609"/>
                    <a:pt x="4376" y="2173"/>
                  </a:cubicBezTo>
                  <a:cubicBezTo>
                    <a:pt x="4367" y="984"/>
                    <a:pt x="3374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544900" y="3113400"/>
              <a:ext cx="863050" cy="2095675"/>
            </a:xfrm>
            <a:custGeom>
              <a:rect b="b" l="l" r="r" t="t"/>
              <a:pathLst>
                <a:path extrusionOk="0" h="83827" w="34522">
                  <a:moveTo>
                    <a:pt x="17118" y="0"/>
                  </a:moveTo>
                  <a:cubicBezTo>
                    <a:pt x="15863" y="0"/>
                    <a:pt x="14617" y="143"/>
                    <a:pt x="13397" y="443"/>
                  </a:cubicBezTo>
                  <a:cubicBezTo>
                    <a:pt x="8194" y="1725"/>
                    <a:pt x="4332" y="4750"/>
                    <a:pt x="1856" y="9502"/>
                  </a:cubicBezTo>
                  <a:cubicBezTo>
                    <a:pt x="555" y="11998"/>
                    <a:pt x="1" y="14684"/>
                    <a:pt x="3" y="17506"/>
                  </a:cubicBezTo>
                  <a:cubicBezTo>
                    <a:pt x="14" y="39505"/>
                    <a:pt x="9" y="61506"/>
                    <a:pt x="9" y="83506"/>
                  </a:cubicBezTo>
                  <a:cubicBezTo>
                    <a:pt x="9" y="83613"/>
                    <a:pt x="16" y="83720"/>
                    <a:pt x="21" y="83826"/>
                  </a:cubicBezTo>
                  <a:lnTo>
                    <a:pt x="127" y="83826"/>
                  </a:lnTo>
                  <a:cubicBezTo>
                    <a:pt x="129" y="83702"/>
                    <a:pt x="132" y="83577"/>
                    <a:pt x="132" y="83453"/>
                  </a:cubicBezTo>
                  <a:cubicBezTo>
                    <a:pt x="132" y="61969"/>
                    <a:pt x="132" y="40486"/>
                    <a:pt x="134" y="19003"/>
                  </a:cubicBezTo>
                  <a:cubicBezTo>
                    <a:pt x="134" y="18167"/>
                    <a:pt x="124" y="17330"/>
                    <a:pt x="165" y="16492"/>
                  </a:cubicBezTo>
                  <a:cubicBezTo>
                    <a:pt x="217" y="15450"/>
                    <a:pt x="346" y="14420"/>
                    <a:pt x="588" y="13407"/>
                  </a:cubicBezTo>
                  <a:cubicBezTo>
                    <a:pt x="1484" y="9664"/>
                    <a:pt x="3402" y="6549"/>
                    <a:pt x="6359" y="4090"/>
                  </a:cubicBezTo>
                  <a:cubicBezTo>
                    <a:pt x="9294" y="1648"/>
                    <a:pt x="12691" y="368"/>
                    <a:pt x="16492" y="163"/>
                  </a:cubicBezTo>
                  <a:cubicBezTo>
                    <a:pt x="16781" y="147"/>
                    <a:pt x="17069" y="139"/>
                    <a:pt x="17357" y="139"/>
                  </a:cubicBezTo>
                  <a:cubicBezTo>
                    <a:pt x="18474" y="139"/>
                    <a:pt x="19584" y="256"/>
                    <a:pt x="20679" y="490"/>
                  </a:cubicBezTo>
                  <a:cubicBezTo>
                    <a:pt x="25118" y="1440"/>
                    <a:pt x="28672" y="3768"/>
                    <a:pt x="31293" y="7474"/>
                  </a:cubicBezTo>
                  <a:cubicBezTo>
                    <a:pt x="33406" y="10462"/>
                    <a:pt x="34398" y="13823"/>
                    <a:pt x="34398" y="17479"/>
                  </a:cubicBezTo>
                  <a:cubicBezTo>
                    <a:pt x="34399" y="39470"/>
                    <a:pt x="34398" y="61461"/>
                    <a:pt x="34399" y="83453"/>
                  </a:cubicBezTo>
                  <a:cubicBezTo>
                    <a:pt x="34399" y="83577"/>
                    <a:pt x="34402" y="83702"/>
                    <a:pt x="34404" y="83826"/>
                  </a:cubicBezTo>
                  <a:lnTo>
                    <a:pt x="34510" y="83826"/>
                  </a:lnTo>
                  <a:cubicBezTo>
                    <a:pt x="34514" y="83728"/>
                    <a:pt x="34521" y="83631"/>
                    <a:pt x="34521" y="83533"/>
                  </a:cubicBezTo>
                  <a:cubicBezTo>
                    <a:pt x="34522" y="61515"/>
                    <a:pt x="34522" y="39497"/>
                    <a:pt x="34521" y="17479"/>
                  </a:cubicBezTo>
                  <a:cubicBezTo>
                    <a:pt x="34521" y="16758"/>
                    <a:pt x="34496" y="16040"/>
                    <a:pt x="34417" y="15320"/>
                  </a:cubicBezTo>
                  <a:cubicBezTo>
                    <a:pt x="34197" y="13337"/>
                    <a:pt x="33640" y="11453"/>
                    <a:pt x="32762" y="9667"/>
                  </a:cubicBezTo>
                  <a:cubicBezTo>
                    <a:pt x="31624" y="7356"/>
                    <a:pt x="30049" y="5392"/>
                    <a:pt x="28033" y="3786"/>
                  </a:cubicBezTo>
                  <a:cubicBezTo>
                    <a:pt x="24925" y="1311"/>
                    <a:pt x="21372" y="74"/>
                    <a:pt x="17412" y="3"/>
                  </a:cubicBezTo>
                  <a:cubicBezTo>
                    <a:pt x="17314" y="1"/>
                    <a:pt x="17216" y="0"/>
                    <a:pt x="17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656000" y="3216050"/>
              <a:ext cx="641125" cy="1993025"/>
            </a:xfrm>
            <a:custGeom>
              <a:rect b="b" l="l" r="r" t="t"/>
              <a:pathLst>
                <a:path extrusionOk="0" h="79721" w="25645">
                  <a:moveTo>
                    <a:pt x="12950" y="0"/>
                  </a:moveTo>
                  <a:cubicBezTo>
                    <a:pt x="12215" y="0"/>
                    <a:pt x="11465" y="62"/>
                    <a:pt x="10701" y="184"/>
                  </a:cubicBezTo>
                  <a:cubicBezTo>
                    <a:pt x="7708" y="665"/>
                    <a:pt x="5194" y="2084"/>
                    <a:pt x="3194" y="4373"/>
                  </a:cubicBezTo>
                  <a:cubicBezTo>
                    <a:pt x="1070" y="6801"/>
                    <a:pt x="1" y="9638"/>
                    <a:pt x="1" y="12870"/>
                  </a:cubicBezTo>
                  <a:cubicBezTo>
                    <a:pt x="1" y="35047"/>
                    <a:pt x="1" y="57223"/>
                    <a:pt x="1" y="79400"/>
                  </a:cubicBezTo>
                  <a:cubicBezTo>
                    <a:pt x="1" y="79507"/>
                    <a:pt x="6" y="79614"/>
                    <a:pt x="8" y="79720"/>
                  </a:cubicBezTo>
                  <a:lnTo>
                    <a:pt x="114" y="79720"/>
                  </a:lnTo>
                  <a:cubicBezTo>
                    <a:pt x="118" y="79596"/>
                    <a:pt x="122" y="79471"/>
                    <a:pt x="122" y="79347"/>
                  </a:cubicBezTo>
                  <a:cubicBezTo>
                    <a:pt x="122" y="57277"/>
                    <a:pt x="122" y="35207"/>
                    <a:pt x="124" y="13137"/>
                  </a:cubicBezTo>
                  <a:cubicBezTo>
                    <a:pt x="124" y="12328"/>
                    <a:pt x="177" y="11521"/>
                    <a:pt x="317" y="10721"/>
                  </a:cubicBezTo>
                  <a:cubicBezTo>
                    <a:pt x="857" y="7621"/>
                    <a:pt x="2330" y="5045"/>
                    <a:pt x="4751" y="3059"/>
                  </a:cubicBezTo>
                  <a:cubicBezTo>
                    <a:pt x="7132" y="1108"/>
                    <a:pt x="9791" y="143"/>
                    <a:pt x="12675" y="143"/>
                  </a:cubicBezTo>
                  <a:cubicBezTo>
                    <a:pt x="13537" y="143"/>
                    <a:pt x="14420" y="229"/>
                    <a:pt x="15322" y="401"/>
                  </a:cubicBezTo>
                  <a:cubicBezTo>
                    <a:pt x="18147" y="940"/>
                    <a:pt x="20510" y="2349"/>
                    <a:pt x="22398" y="4530"/>
                  </a:cubicBezTo>
                  <a:cubicBezTo>
                    <a:pt x="24482" y="6936"/>
                    <a:pt x="25513" y="9751"/>
                    <a:pt x="25514" y="12923"/>
                  </a:cubicBezTo>
                  <a:cubicBezTo>
                    <a:pt x="25523" y="35064"/>
                    <a:pt x="25519" y="57206"/>
                    <a:pt x="25520" y="79347"/>
                  </a:cubicBezTo>
                  <a:cubicBezTo>
                    <a:pt x="25520" y="79471"/>
                    <a:pt x="25526" y="79596"/>
                    <a:pt x="25529" y="79720"/>
                  </a:cubicBezTo>
                  <a:lnTo>
                    <a:pt x="25635" y="79720"/>
                  </a:lnTo>
                  <a:cubicBezTo>
                    <a:pt x="25637" y="79640"/>
                    <a:pt x="25642" y="79561"/>
                    <a:pt x="25642" y="79480"/>
                  </a:cubicBezTo>
                  <a:cubicBezTo>
                    <a:pt x="25642" y="57241"/>
                    <a:pt x="25642" y="35002"/>
                    <a:pt x="25645" y="12763"/>
                  </a:cubicBezTo>
                  <a:cubicBezTo>
                    <a:pt x="25645" y="12031"/>
                    <a:pt x="25592" y="11303"/>
                    <a:pt x="25456" y="10586"/>
                  </a:cubicBezTo>
                  <a:cubicBezTo>
                    <a:pt x="24864" y="7468"/>
                    <a:pt x="23369" y="4869"/>
                    <a:pt x="20895" y="2876"/>
                  </a:cubicBezTo>
                  <a:cubicBezTo>
                    <a:pt x="18509" y="956"/>
                    <a:pt x="15847" y="0"/>
                    <a:pt x="1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766850" y="3318925"/>
              <a:ext cx="419425" cy="1890150"/>
            </a:xfrm>
            <a:custGeom>
              <a:rect b="b" l="l" r="r" t="t"/>
              <a:pathLst>
                <a:path extrusionOk="0" h="75606" w="16777">
                  <a:moveTo>
                    <a:pt x="8449" y="1"/>
                  </a:moveTo>
                  <a:cubicBezTo>
                    <a:pt x="8124" y="1"/>
                    <a:pt x="7794" y="18"/>
                    <a:pt x="7457" y="52"/>
                  </a:cubicBezTo>
                  <a:cubicBezTo>
                    <a:pt x="5558" y="244"/>
                    <a:pt x="3917" y="1025"/>
                    <a:pt x="2556" y="2355"/>
                  </a:cubicBezTo>
                  <a:cubicBezTo>
                    <a:pt x="860" y="4013"/>
                    <a:pt x="0" y="6044"/>
                    <a:pt x="0" y="8429"/>
                  </a:cubicBezTo>
                  <a:cubicBezTo>
                    <a:pt x="0" y="30723"/>
                    <a:pt x="0" y="53018"/>
                    <a:pt x="0" y="75312"/>
                  </a:cubicBezTo>
                  <a:cubicBezTo>
                    <a:pt x="0" y="75410"/>
                    <a:pt x="3" y="75507"/>
                    <a:pt x="5" y="75605"/>
                  </a:cubicBezTo>
                  <a:lnTo>
                    <a:pt x="113" y="75605"/>
                  </a:lnTo>
                  <a:cubicBezTo>
                    <a:pt x="116" y="75481"/>
                    <a:pt x="123" y="75357"/>
                    <a:pt x="123" y="75232"/>
                  </a:cubicBezTo>
                  <a:cubicBezTo>
                    <a:pt x="123" y="53089"/>
                    <a:pt x="123" y="30945"/>
                    <a:pt x="123" y="8802"/>
                  </a:cubicBezTo>
                  <a:cubicBezTo>
                    <a:pt x="123" y="8303"/>
                    <a:pt x="148" y="7807"/>
                    <a:pt x="213" y="7311"/>
                  </a:cubicBezTo>
                  <a:cubicBezTo>
                    <a:pt x="433" y="5609"/>
                    <a:pt x="1111" y="4107"/>
                    <a:pt x="2275" y="2855"/>
                  </a:cubicBezTo>
                  <a:cubicBezTo>
                    <a:pt x="3950" y="1051"/>
                    <a:pt x="5974" y="146"/>
                    <a:pt x="8319" y="146"/>
                  </a:cubicBezTo>
                  <a:cubicBezTo>
                    <a:pt x="8692" y="146"/>
                    <a:pt x="9073" y="169"/>
                    <a:pt x="9462" y="215"/>
                  </a:cubicBezTo>
                  <a:cubicBezTo>
                    <a:pt x="11203" y="419"/>
                    <a:pt x="12718" y="1146"/>
                    <a:pt x="13995" y="2340"/>
                  </a:cubicBezTo>
                  <a:cubicBezTo>
                    <a:pt x="15788" y="4019"/>
                    <a:pt x="16649" y="6116"/>
                    <a:pt x="16650" y="8561"/>
                  </a:cubicBezTo>
                  <a:cubicBezTo>
                    <a:pt x="16654" y="30785"/>
                    <a:pt x="16652" y="53008"/>
                    <a:pt x="16653" y="75232"/>
                  </a:cubicBezTo>
                  <a:cubicBezTo>
                    <a:pt x="16653" y="75357"/>
                    <a:pt x="16659" y="75481"/>
                    <a:pt x="16663" y="75605"/>
                  </a:cubicBezTo>
                  <a:lnTo>
                    <a:pt x="16770" y="75605"/>
                  </a:lnTo>
                  <a:cubicBezTo>
                    <a:pt x="16772" y="75517"/>
                    <a:pt x="16776" y="75428"/>
                    <a:pt x="16776" y="75338"/>
                  </a:cubicBezTo>
                  <a:cubicBezTo>
                    <a:pt x="16776" y="53035"/>
                    <a:pt x="16776" y="30732"/>
                    <a:pt x="16775" y="8429"/>
                  </a:cubicBezTo>
                  <a:cubicBezTo>
                    <a:pt x="16775" y="8109"/>
                    <a:pt x="16765" y="7790"/>
                    <a:pt x="16729" y="7470"/>
                  </a:cubicBezTo>
                  <a:cubicBezTo>
                    <a:pt x="16519" y="5569"/>
                    <a:pt x="15757" y="3920"/>
                    <a:pt x="14425" y="2564"/>
                  </a:cubicBezTo>
                  <a:cubicBezTo>
                    <a:pt x="12750" y="856"/>
                    <a:pt x="10748" y="1"/>
                    <a:pt x="8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833250" y="3380400"/>
              <a:ext cx="286400" cy="1828675"/>
            </a:xfrm>
            <a:custGeom>
              <a:rect b="b" l="l" r="r" t="t"/>
              <a:pathLst>
                <a:path extrusionOk="0" h="73147" w="11456">
                  <a:moveTo>
                    <a:pt x="5693" y="1"/>
                  </a:moveTo>
                  <a:cubicBezTo>
                    <a:pt x="4258" y="1"/>
                    <a:pt x="2977" y="486"/>
                    <a:pt x="1875" y="1495"/>
                  </a:cubicBezTo>
                  <a:cubicBezTo>
                    <a:pt x="575" y="2684"/>
                    <a:pt x="1" y="4182"/>
                    <a:pt x="1" y="5950"/>
                  </a:cubicBezTo>
                  <a:cubicBezTo>
                    <a:pt x="11" y="28242"/>
                    <a:pt x="8" y="50535"/>
                    <a:pt x="8" y="72826"/>
                  </a:cubicBezTo>
                  <a:cubicBezTo>
                    <a:pt x="8" y="72933"/>
                    <a:pt x="15" y="73040"/>
                    <a:pt x="18" y="73146"/>
                  </a:cubicBezTo>
                  <a:lnTo>
                    <a:pt x="126" y="73146"/>
                  </a:lnTo>
                  <a:cubicBezTo>
                    <a:pt x="128" y="73022"/>
                    <a:pt x="131" y="72897"/>
                    <a:pt x="131" y="72773"/>
                  </a:cubicBezTo>
                  <a:cubicBezTo>
                    <a:pt x="131" y="50507"/>
                    <a:pt x="132" y="28242"/>
                    <a:pt x="129" y="5977"/>
                  </a:cubicBezTo>
                  <a:cubicBezTo>
                    <a:pt x="129" y="5620"/>
                    <a:pt x="145" y="5262"/>
                    <a:pt x="201" y="4913"/>
                  </a:cubicBezTo>
                  <a:cubicBezTo>
                    <a:pt x="437" y="3434"/>
                    <a:pt x="1154" y="2236"/>
                    <a:pt x="2323" y="1297"/>
                  </a:cubicBezTo>
                  <a:cubicBezTo>
                    <a:pt x="3278" y="530"/>
                    <a:pt x="4497" y="151"/>
                    <a:pt x="5717" y="151"/>
                  </a:cubicBezTo>
                  <a:cubicBezTo>
                    <a:pt x="7069" y="151"/>
                    <a:pt x="8424" y="616"/>
                    <a:pt x="9428" y="1535"/>
                  </a:cubicBezTo>
                  <a:cubicBezTo>
                    <a:pt x="10719" y="2717"/>
                    <a:pt x="11332" y="4184"/>
                    <a:pt x="11332" y="5924"/>
                  </a:cubicBezTo>
                  <a:cubicBezTo>
                    <a:pt x="11332" y="28207"/>
                    <a:pt x="11332" y="50490"/>
                    <a:pt x="11332" y="72773"/>
                  </a:cubicBezTo>
                  <a:cubicBezTo>
                    <a:pt x="11332" y="72897"/>
                    <a:pt x="11336" y="73022"/>
                    <a:pt x="11337" y="73146"/>
                  </a:cubicBezTo>
                  <a:lnTo>
                    <a:pt x="11445" y="73146"/>
                  </a:lnTo>
                  <a:cubicBezTo>
                    <a:pt x="11448" y="73067"/>
                    <a:pt x="11455" y="72987"/>
                    <a:pt x="11455" y="72906"/>
                  </a:cubicBezTo>
                  <a:cubicBezTo>
                    <a:pt x="11455" y="50552"/>
                    <a:pt x="11455" y="28197"/>
                    <a:pt x="11455" y="5843"/>
                  </a:cubicBezTo>
                  <a:cubicBezTo>
                    <a:pt x="11455" y="5443"/>
                    <a:pt x="11438" y="5045"/>
                    <a:pt x="11364" y="4648"/>
                  </a:cubicBezTo>
                  <a:cubicBezTo>
                    <a:pt x="10911" y="2234"/>
                    <a:pt x="8876" y="317"/>
                    <a:pt x="6449" y="44"/>
                  </a:cubicBezTo>
                  <a:cubicBezTo>
                    <a:pt x="6192" y="15"/>
                    <a:pt x="5940" y="1"/>
                    <a:pt x="5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944300" y="3482800"/>
              <a:ext cx="64500" cy="1726275"/>
            </a:xfrm>
            <a:custGeom>
              <a:rect b="b" l="l" r="r" t="t"/>
              <a:pathLst>
                <a:path extrusionOk="0" h="69051" w="2580">
                  <a:moveTo>
                    <a:pt x="1296" y="0"/>
                  </a:moveTo>
                  <a:cubicBezTo>
                    <a:pt x="1165" y="0"/>
                    <a:pt x="1030" y="20"/>
                    <a:pt x="896" y="62"/>
                  </a:cubicBezTo>
                  <a:cubicBezTo>
                    <a:pt x="313" y="246"/>
                    <a:pt x="1" y="718"/>
                    <a:pt x="1" y="1423"/>
                  </a:cubicBezTo>
                  <a:cubicBezTo>
                    <a:pt x="0" y="23876"/>
                    <a:pt x="1" y="46330"/>
                    <a:pt x="1" y="68783"/>
                  </a:cubicBezTo>
                  <a:cubicBezTo>
                    <a:pt x="1" y="68873"/>
                    <a:pt x="6" y="68962"/>
                    <a:pt x="9" y="69050"/>
                  </a:cubicBezTo>
                  <a:lnTo>
                    <a:pt x="115" y="69050"/>
                  </a:lnTo>
                  <a:cubicBezTo>
                    <a:pt x="117" y="68926"/>
                    <a:pt x="121" y="68801"/>
                    <a:pt x="121" y="68677"/>
                  </a:cubicBezTo>
                  <a:cubicBezTo>
                    <a:pt x="123" y="46321"/>
                    <a:pt x="123" y="23965"/>
                    <a:pt x="123" y="1607"/>
                  </a:cubicBezTo>
                  <a:cubicBezTo>
                    <a:pt x="123" y="1501"/>
                    <a:pt x="118" y="1394"/>
                    <a:pt x="125" y="1287"/>
                  </a:cubicBezTo>
                  <a:cubicBezTo>
                    <a:pt x="159" y="782"/>
                    <a:pt x="469" y="360"/>
                    <a:pt x="911" y="210"/>
                  </a:cubicBezTo>
                  <a:cubicBezTo>
                    <a:pt x="1040" y="167"/>
                    <a:pt x="1170" y="146"/>
                    <a:pt x="1298" y="146"/>
                  </a:cubicBezTo>
                  <a:cubicBezTo>
                    <a:pt x="1627" y="146"/>
                    <a:pt x="1939" y="287"/>
                    <a:pt x="2167" y="555"/>
                  </a:cubicBezTo>
                  <a:cubicBezTo>
                    <a:pt x="2413" y="843"/>
                    <a:pt x="2459" y="1188"/>
                    <a:pt x="2459" y="1554"/>
                  </a:cubicBezTo>
                  <a:cubicBezTo>
                    <a:pt x="2457" y="23928"/>
                    <a:pt x="2457" y="46303"/>
                    <a:pt x="2457" y="68677"/>
                  </a:cubicBezTo>
                  <a:cubicBezTo>
                    <a:pt x="2457" y="68801"/>
                    <a:pt x="2462" y="68926"/>
                    <a:pt x="2464" y="69050"/>
                  </a:cubicBezTo>
                  <a:lnTo>
                    <a:pt x="2571" y="69050"/>
                  </a:lnTo>
                  <a:cubicBezTo>
                    <a:pt x="2573" y="68935"/>
                    <a:pt x="2578" y="68820"/>
                    <a:pt x="2578" y="68704"/>
                  </a:cubicBezTo>
                  <a:cubicBezTo>
                    <a:pt x="2579" y="46312"/>
                    <a:pt x="2579" y="23921"/>
                    <a:pt x="2579" y="1530"/>
                  </a:cubicBezTo>
                  <a:cubicBezTo>
                    <a:pt x="2579" y="1441"/>
                    <a:pt x="2580" y="1352"/>
                    <a:pt x="2578" y="1262"/>
                  </a:cubicBezTo>
                  <a:cubicBezTo>
                    <a:pt x="2562" y="534"/>
                    <a:pt x="1975" y="0"/>
                    <a:pt x="1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522700" y="3521725"/>
              <a:ext cx="2600" cy="11150"/>
            </a:xfrm>
            <a:custGeom>
              <a:rect b="b" l="l" r="r" t="t"/>
              <a:pathLst>
                <a:path extrusionOk="0" h="446" w="104">
                  <a:moveTo>
                    <a:pt x="25" y="0"/>
                  </a:moveTo>
                  <a:cubicBezTo>
                    <a:pt x="17" y="0"/>
                    <a:pt x="9" y="6"/>
                    <a:pt x="1" y="18"/>
                  </a:cubicBezTo>
                  <a:lnTo>
                    <a:pt x="1" y="446"/>
                  </a:lnTo>
                  <a:cubicBezTo>
                    <a:pt x="103" y="312"/>
                    <a:pt x="36" y="159"/>
                    <a:pt x="50" y="15"/>
                  </a:cubicBezTo>
                  <a:cubicBezTo>
                    <a:pt x="42" y="5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522700" y="3515375"/>
              <a:ext cx="1250" cy="6825"/>
            </a:xfrm>
            <a:custGeom>
              <a:rect b="b" l="l" r="r" t="t"/>
              <a:pathLst>
                <a:path extrusionOk="0" h="273" w="50">
                  <a:moveTo>
                    <a:pt x="47" y="1"/>
                  </a:moveTo>
                  <a:cubicBezTo>
                    <a:pt x="31" y="1"/>
                    <a:pt x="16" y="3"/>
                    <a:pt x="1" y="5"/>
                  </a:cubicBezTo>
                  <a:lnTo>
                    <a:pt x="1" y="272"/>
                  </a:lnTo>
                  <a:cubicBezTo>
                    <a:pt x="18" y="271"/>
                    <a:pt x="34" y="270"/>
                    <a:pt x="50" y="269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6"/>
          <p:cNvSpPr/>
          <p:nvPr/>
        </p:nvSpPr>
        <p:spPr>
          <a:xfrm rot="-5400000">
            <a:off x="8455292" y="4347976"/>
            <a:ext cx="706234" cy="512053"/>
          </a:xfrm>
          <a:custGeom>
            <a:rect b="b" l="l" r="r" t="t"/>
            <a:pathLst>
              <a:path extrusionOk="0" h="27161" w="37461">
                <a:moveTo>
                  <a:pt x="28183" y="0"/>
                </a:moveTo>
                <a:cubicBezTo>
                  <a:pt x="27566" y="0"/>
                  <a:pt x="26949" y="49"/>
                  <a:pt x="26335" y="148"/>
                </a:cubicBezTo>
                <a:cubicBezTo>
                  <a:pt x="25104" y="345"/>
                  <a:pt x="23889" y="627"/>
                  <a:pt x="22667" y="871"/>
                </a:cubicBezTo>
                <a:cubicBezTo>
                  <a:pt x="20006" y="1403"/>
                  <a:pt x="17315" y="1628"/>
                  <a:pt x="14605" y="1662"/>
                </a:cubicBezTo>
                <a:cubicBezTo>
                  <a:pt x="14589" y="1662"/>
                  <a:pt x="14572" y="1662"/>
                  <a:pt x="14556" y="1662"/>
                </a:cubicBezTo>
                <a:cubicBezTo>
                  <a:pt x="14152" y="1662"/>
                  <a:pt x="13753" y="1600"/>
                  <a:pt x="13351" y="1600"/>
                </a:cubicBezTo>
                <a:cubicBezTo>
                  <a:pt x="13289" y="1600"/>
                  <a:pt x="13227" y="1602"/>
                  <a:pt x="13165" y="1605"/>
                </a:cubicBezTo>
                <a:cubicBezTo>
                  <a:pt x="13075" y="1610"/>
                  <a:pt x="12985" y="1612"/>
                  <a:pt x="12895" y="1612"/>
                </a:cubicBezTo>
                <a:cubicBezTo>
                  <a:pt x="12478" y="1612"/>
                  <a:pt x="12062" y="1566"/>
                  <a:pt x="11647" y="1537"/>
                </a:cubicBezTo>
                <a:cubicBezTo>
                  <a:pt x="10031" y="1430"/>
                  <a:pt x="8424" y="1225"/>
                  <a:pt x="6816" y="1041"/>
                </a:cubicBezTo>
                <a:cubicBezTo>
                  <a:pt x="6406" y="994"/>
                  <a:pt x="5994" y="954"/>
                  <a:pt x="5582" y="954"/>
                </a:cubicBezTo>
                <a:cubicBezTo>
                  <a:pt x="5363" y="954"/>
                  <a:pt x="5144" y="966"/>
                  <a:pt x="4925" y="993"/>
                </a:cubicBezTo>
                <a:cubicBezTo>
                  <a:pt x="3548" y="1163"/>
                  <a:pt x="2543" y="1937"/>
                  <a:pt x="1780" y="3039"/>
                </a:cubicBezTo>
                <a:cubicBezTo>
                  <a:pt x="570" y="4782"/>
                  <a:pt x="55" y="6745"/>
                  <a:pt x="27" y="8849"/>
                </a:cubicBezTo>
                <a:cubicBezTo>
                  <a:pt x="13" y="8993"/>
                  <a:pt x="57" y="9139"/>
                  <a:pt x="0" y="9278"/>
                </a:cubicBezTo>
                <a:lnTo>
                  <a:pt x="0" y="10774"/>
                </a:lnTo>
                <a:cubicBezTo>
                  <a:pt x="60" y="10943"/>
                  <a:pt x="12" y="11118"/>
                  <a:pt x="28" y="11289"/>
                </a:cubicBezTo>
                <a:cubicBezTo>
                  <a:pt x="21" y="11779"/>
                  <a:pt x="36" y="12269"/>
                  <a:pt x="103" y="12751"/>
                </a:cubicBezTo>
                <a:cubicBezTo>
                  <a:pt x="322" y="14355"/>
                  <a:pt x="747" y="15902"/>
                  <a:pt x="1380" y="17394"/>
                </a:cubicBezTo>
                <a:cubicBezTo>
                  <a:pt x="2089" y="19069"/>
                  <a:pt x="3068" y="20565"/>
                  <a:pt x="4362" y="21843"/>
                </a:cubicBezTo>
                <a:cubicBezTo>
                  <a:pt x="5213" y="22683"/>
                  <a:pt x="6168" y="23398"/>
                  <a:pt x="7190" y="24023"/>
                </a:cubicBezTo>
                <a:cubicBezTo>
                  <a:pt x="8718" y="24957"/>
                  <a:pt x="10354" y="25649"/>
                  <a:pt x="12069" y="26155"/>
                </a:cubicBezTo>
                <a:cubicBezTo>
                  <a:pt x="14046" y="26739"/>
                  <a:pt x="16056" y="27134"/>
                  <a:pt x="18127" y="27134"/>
                </a:cubicBezTo>
                <a:cubicBezTo>
                  <a:pt x="18164" y="27134"/>
                  <a:pt x="18202" y="27134"/>
                  <a:pt x="18239" y="27133"/>
                </a:cubicBezTo>
                <a:cubicBezTo>
                  <a:pt x="18270" y="27136"/>
                  <a:pt x="18300" y="27137"/>
                  <a:pt x="18331" y="27137"/>
                </a:cubicBezTo>
                <a:cubicBezTo>
                  <a:pt x="18410" y="27137"/>
                  <a:pt x="18490" y="27131"/>
                  <a:pt x="18569" y="27131"/>
                </a:cubicBezTo>
                <a:cubicBezTo>
                  <a:pt x="18647" y="27131"/>
                  <a:pt x="18725" y="27137"/>
                  <a:pt x="18802" y="27160"/>
                </a:cubicBezTo>
                <a:lnTo>
                  <a:pt x="20404" y="27160"/>
                </a:lnTo>
                <a:cubicBezTo>
                  <a:pt x="20477" y="27136"/>
                  <a:pt x="20551" y="27130"/>
                  <a:pt x="20626" y="27130"/>
                </a:cubicBezTo>
                <a:cubicBezTo>
                  <a:pt x="20703" y="27130"/>
                  <a:pt x="20780" y="27137"/>
                  <a:pt x="20857" y="27137"/>
                </a:cubicBezTo>
                <a:cubicBezTo>
                  <a:pt x="20886" y="27137"/>
                  <a:pt x="20914" y="27136"/>
                  <a:pt x="20943" y="27133"/>
                </a:cubicBezTo>
                <a:lnTo>
                  <a:pt x="21304" y="27133"/>
                </a:lnTo>
                <a:cubicBezTo>
                  <a:pt x="21369" y="27134"/>
                  <a:pt x="21433" y="27134"/>
                  <a:pt x="21498" y="27134"/>
                </a:cubicBezTo>
                <a:cubicBezTo>
                  <a:pt x="21985" y="27134"/>
                  <a:pt x="22473" y="27119"/>
                  <a:pt x="22954" y="27063"/>
                </a:cubicBezTo>
                <a:cubicBezTo>
                  <a:pt x="24836" y="26847"/>
                  <a:pt x="26672" y="26430"/>
                  <a:pt x="28448" y="25760"/>
                </a:cubicBezTo>
                <a:cubicBezTo>
                  <a:pt x="30770" y="24885"/>
                  <a:pt x="32862" y="23660"/>
                  <a:pt x="34536" y="21792"/>
                </a:cubicBezTo>
                <a:cubicBezTo>
                  <a:pt x="35482" y="20738"/>
                  <a:pt x="36199" y="19550"/>
                  <a:pt x="36667" y="18215"/>
                </a:cubicBezTo>
                <a:cubicBezTo>
                  <a:pt x="37098" y="16984"/>
                  <a:pt x="37372" y="15725"/>
                  <a:pt x="37399" y="14409"/>
                </a:cubicBezTo>
                <a:cubicBezTo>
                  <a:pt x="37421" y="13333"/>
                  <a:pt x="37461" y="12254"/>
                  <a:pt x="37345" y="11187"/>
                </a:cubicBezTo>
                <a:cubicBezTo>
                  <a:pt x="37090" y="8842"/>
                  <a:pt x="36386" y="6630"/>
                  <a:pt x="35186" y="4590"/>
                </a:cubicBezTo>
                <a:cubicBezTo>
                  <a:pt x="34337" y="3145"/>
                  <a:pt x="33273" y="1894"/>
                  <a:pt x="31841" y="987"/>
                </a:cubicBezTo>
                <a:cubicBezTo>
                  <a:pt x="31149" y="548"/>
                  <a:pt x="30418" y="184"/>
                  <a:pt x="29603" y="86"/>
                </a:cubicBezTo>
                <a:cubicBezTo>
                  <a:pt x="29131" y="29"/>
                  <a:pt x="28657" y="0"/>
                  <a:pt x="281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7"/>
          <p:cNvSpPr txBox="1"/>
          <p:nvPr>
            <p:ph idx="1" type="subTitle"/>
          </p:nvPr>
        </p:nvSpPr>
        <p:spPr>
          <a:xfrm>
            <a:off x="4923075" y="3133225"/>
            <a:ext cx="2640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"/>
          <p:cNvSpPr txBox="1"/>
          <p:nvPr>
            <p:ph idx="2" type="subTitle"/>
          </p:nvPr>
        </p:nvSpPr>
        <p:spPr>
          <a:xfrm>
            <a:off x="1580900" y="3133225"/>
            <a:ext cx="2640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"/>
          <p:cNvSpPr txBox="1"/>
          <p:nvPr>
            <p:ph idx="3" type="subTitle"/>
          </p:nvPr>
        </p:nvSpPr>
        <p:spPr>
          <a:xfrm>
            <a:off x="1580900" y="2150100"/>
            <a:ext cx="2640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7"/>
          <p:cNvSpPr txBox="1"/>
          <p:nvPr>
            <p:ph idx="4" type="subTitle"/>
          </p:nvPr>
        </p:nvSpPr>
        <p:spPr>
          <a:xfrm>
            <a:off x="4923090" y="2150100"/>
            <a:ext cx="2640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1" name="Google Shape;171;p7"/>
          <p:cNvGrpSpPr/>
          <p:nvPr/>
        </p:nvGrpSpPr>
        <p:grpSpPr>
          <a:xfrm>
            <a:off x="36653" y="37415"/>
            <a:ext cx="9039405" cy="5034069"/>
            <a:chOff x="36653" y="37415"/>
            <a:chExt cx="9039405" cy="5034069"/>
          </a:xfrm>
        </p:grpSpPr>
        <p:grpSp>
          <p:nvGrpSpPr>
            <p:cNvPr id="172" name="Google Shape;172;p7"/>
            <p:cNvGrpSpPr/>
            <p:nvPr/>
          </p:nvGrpSpPr>
          <p:grpSpPr>
            <a:xfrm rot="5400000">
              <a:off x="-275457" y="4114101"/>
              <a:ext cx="1269494" cy="645273"/>
              <a:chOff x="4602600" y="1971625"/>
              <a:chExt cx="921125" cy="468200"/>
            </a:xfrm>
          </p:grpSpPr>
          <p:sp>
            <p:nvSpPr>
              <p:cNvPr id="173" name="Google Shape;173;p7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7"/>
            <p:cNvGrpSpPr/>
            <p:nvPr/>
          </p:nvGrpSpPr>
          <p:grpSpPr>
            <a:xfrm rot="-5400000">
              <a:off x="8118675" y="349526"/>
              <a:ext cx="1269494" cy="645273"/>
              <a:chOff x="4602600" y="1971625"/>
              <a:chExt cx="921125" cy="468200"/>
            </a:xfrm>
          </p:grpSpPr>
          <p:sp>
            <p:nvSpPr>
              <p:cNvPr id="182" name="Google Shape;182;p7"/>
              <p:cNvSpPr/>
              <p:nvPr/>
            </p:nvSpPr>
            <p:spPr>
              <a:xfrm>
                <a:off x="4602600" y="2140925"/>
                <a:ext cx="459825" cy="298900"/>
              </a:xfrm>
              <a:custGeom>
                <a:rect b="b" l="l" r="r" t="t"/>
                <a:pathLst>
                  <a:path extrusionOk="0" h="11956" w="18393">
                    <a:moveTo>
                      <a:pt x="3659" y="1"/>
                    </a:moveTo>
                    <a:cubicBezTo>
                      <a:pt x="7266" y="4729"/>
                      <a:pt x="11810" y="8260"/>
                      <a:pt x="17290" y="10611"/>
                    </a:cubicBezTo>
                    <a:cubicBezTo>
                      <a:pt x="14145" y="9702"/>
                      <a:pt x="10995" y="9246"/>
                      <a:pt x="7835" y="9246"/>
                    </a:cubicBezTo>
                    <a:cubicBezTo>
                      <a:pt x="5230" y="9246"/>
                      <a:pt x="2620" y="9556"/>
                      <a:pt x="1" y="10178"/>
                    </a:cubicBezTo>
                    <a:cubicBezTo>
                      <a:pt x="3528" y="11361"/>
                      <a:pt x="7083" y="11956"/>
                      <a:pt x="10666" y="11956"/>
                    </a:cubicBezTo>
                    <a:cubicBezTo>
                      <a:pt x="13221" y="11956"/>
                      <a:pt x="15790" y="11653"/>
                      <a:pt x="18373" y="11047"/>
                    </a:cubicBezTo>
                    <a:cubicBezTo>
                      <a:pt x="18392" y="10982"/>
                      <a:pt x="18341" y="10961"/>
                      <a:pt x="18302" y="10931"/>
                    </a:cubicBezTo>
                    <a:cubicBezTo>
                      <a:pt x="18122" y="10854"/>
                      <a:pt x="18089" y="10699"/>
                      <a:pt x="18069" y="10524"/>
                    </a:cubicBezTo>
                    <a:cubicBezTo>
                      <a:pt x="18049" y="10355"/>
                      <a:pt x="18033" y="10166"/>
                      <a:pt x="17794" y="10151"/>
                    </a:cubicBezTo>
                    <a:cubicBezTo>
                      <a:pt x="17773" y="10135"/>
                      <a:pt x="17748" y="10124"/>
                      <a:pt x="17733" y="10104"/>
                    </a:cubicBezTo>
                    <a:cubicBezTo>
                      <a:pt x="16295" y="8331"/>
                      <a:pt x="14686" y="6726"/>
                      <a:pt x="12921" y="5279"/>
                    </a:cubicBezTo>
                    <a:cubicBezTo>
                      <a:pt x="10584" y="3362"/>
                      <a:pt x="8004" y="1839"/>
                      <a:pt x="5245" y="611"/>
                    </a:cubicBezTo>
                    <a:cubicBezTo>
                      <a:pt x="4729" y="380"/>
                      <a:pt x="4210" y="155"/>
                      <a:pt x="3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5065400" y="2115600"/>
                <a:ext cx="347825" cy="301100"/>
              </a:xfrm>
              <a:custGeom>
                <a:rect b="b" l="l" r="r" t="t"/>
                <a:pathLst>
                  <a:path extrusionOk="0" h="12044" w="13913">
                    <a:moveTo>
                      <a:pt x="13845" y="0"/>
                    </a:moveTo>
                    <a:cubicBezTo>
                      <a:pt x="13762" y="0"/>
                      <a:pt x="13705" y="23"/>
                      <a:pt x="13649" y="49"/>
                    </a:cubicBezTo>
                    <a:cubicBezTo>
                      <a:pt x="11417" y="1113"/>
                      <a:pt x="9328" y="2405"/>
                      <a:pt x="7374" y="3917"/>
                    </a:cubicBezTo>
                    <a:cubicBezTo>
                      <a:pt x="5943" y="5023"/>
                      <a:pt x="4631" y="6258"/>
                      <a:pt x="3409" y="7590"/>
                    </a:cubicBezTo>
                    <a:cubicBezTo>
                      <a:pt x="2446" y="8639"/>
                      <a:pt x="1561" y="9749"/>
                      <a:pt x="718" y="10894"/>
                    </a:cubicBezTo>
                    <a:cubicBezTo>
                      <a:pt x="613" y="10935"/>
                      <a:pt x="561" y="11029"/>
                      <a:pt x="507" y="11117"/>
                    </a:cubicBezTo>
                    <a:cubicBezTo>
                      <a:pt x="491" y="11142"/>
                      <a:pt x="478" y="11151"/>
                      <a:pt x="466" y="11151"/>
                    </a:cubicBezTo>
                    <a:cubicBezTo>
                      <a:pt x="451" y="11151"/>
                      <a:pt x="437" y="11138"/>
                      <a:pt x="420" y="11124"/>
                    </a:cubicBezTo>
                    <a:cubicBezTo>
                      <a:pt x="396" y="11120"/>
                      <a:pt x="373" y="11118"/>
                      <a:pt x="351" y="11118"/>
                    </a:cubicBezTo>
                    <a:cubicBezTo>
                      <a:pt x="199" y="11118"/>
                      <a:pt x="75" y="11207"/>
                      <a:pt x="115" y="11344"/>
                    </a:cubicBezTo>
                    <a:cubicBezTo>
                      <a:pt x="178" y="11569"/>
                      <a:pt x="66" y="11711"/>
                      <a:pt x="0" y="11882"/>
                    </a:cubicBezTo>
                    <a:cubicBezTo>
                      <a:pt x="0" y="11963"/>
                      <a:pt x="47" y="12000"/>
                      <a:pt x="123" y="12007"/>
                    </a:cubicBezTo>
                    <a:cubicBezTo>
                      <a:pt x="169" y="12002"/>
                      <a:pt x="213" y="11998"/>
                      <a:pt x="258" y="11998"/>
                    </a:cubicBezTo>
                    <a:cubicBezTo>
                      <a:pt x="306" y="11998"/>
                      <a:pt x="355" y="12003"/>
                      <a:pt x="407" y="12020"/>
                    </a:cubicBezTo>
                    <a:cubicBezTo>
                      <a:pt x="452" y="12036"/>
                      <a:pt x="501" y="12043"/>
                      <a:pt x="550" y="12043"/>
                    </a:cubicBezTo>
                    <a:cubicBezTo>
                      <a:pt x="805" y="12043"/>
                      <a:pt x="1091" y="11850"/>
                      <a:pt x="1174" y="11603"/>
                    </a:cubicBezTo>
                    <a:cubicBezTo>
                      <a:pt x="1205" y="11532"/>
                      <a:pt x="977" y="11622"/>
                      <a:pt x="1103" y="11490"/>
                    </a:cubicBezTo>
                    <a:cubicBezTo>
                      <a:pt x="1400" y="11331"/>
                      <a:pt x="1699" y="11173"/>
                      <a:pt x="1995" y="11010"/>
                    </a:cubicBezTo>
                    <a:cubicBezTo>
                      <a:pt x="4599" y="9573"/>
                      <a:pt x="6998" y="7855"/>
                      <a:pt x="9135" y="5781"/>
                    </a:cubicBezTo>
                    <a:cubicBezTo>
                      <a:pt x="10676" y="4286"/>
                      <a:pt x="12059" y="2655"/>
                      <a:pt x="13303" y="907"/>
                    </a:cubicBezTo>
                    <a:cubicBezTo>
                      <a:pt x="13514" y="611"/>
                      <a:pt x="13710" y="305"/>
                      <a:pt x="13913" y="5"/>
                    </a:cubicBezTo>
                    <a:cubicBezTo>
                      <a:pt x="13888" y="1"/>
                      <a:pt x="13866" y="0"/>
                      <a:pt x="13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4910325" y="1981475"/>
                <a:ext cx="155025" cy="434550"/>
              </a:xfrm>
              <a:custGeom>
                <a:rect b="b" l="l" r="r" t="t"/>
                <a:pathLst>
                  <a:path extrusionOk="0" h="17382" w="6201">
                    <a:moveTo>
                      <a:pt x="143" y="0"/>
                    </a:moveTo>
                    <a:cubicBezTo>
                      <a:pt x="0" y="37"/>
                      <a:pt x="77" y="135"/>
                      <a:pt x="83" y="213"/>
                    </a:cubicBezTo>
                    <a:cubicBezTo>
                      <a:pt x="101" y="443"/>
                      <a:pt x="120" y="672"/>
                      <a:pt x="137" y="902"/>
                    </a:cubicBezTo>
                    <a:cubicBezTo>
                      <a:pt x="258" y="2575"/>
                      <a:pt x="545" y="4222"/>
                      <a:pt x="920" y="5854"/>
                    </a:cubicBezTo>
                    <a:cubicBezTo>
                      <a:pt x="1737" y="9404"/>
                      <a:pt x="3166" y="12700"/>
                      <a:pt x="5076" y="15795"/>
                    </a:cubicBezTo>
                    <a:cubicBezTo>
                      <a:pt x="5223" y="16032"/>
                      <a:pt x="5439" y="16235"/>
                      <a:pt x="5485" y="16529"/>
                    </a:cubicBezTo>
                    <a:cubicBezTo>
                      <a:pt x="5639" y="16615"/>
                      <a:pt x="5703" y="16751"/>
                      <a:pt x="5699" y="16923"/>
                    </a:cubicBezTo>
                    <a:cubicBezTo>
                      <a:pt x="5695" y="17130"/>
                      <a:pt x="5747" y="17304"/>
                      <a:pt x="5966" y="17381"/>
                    </a:cubicBezTo>
                    <a:cubicBezTo>
                      <a:pt x="6056" y="17346"/>
                      <a:pt x="6176" y="17356"/>
                      <a:pt x="6183" y="17208"/>
                    </a:cubicBezTo>
                    <a:cubicBezTo>
                      <a:pt x="6201" y="16890"/>
                      <a:pt x="6160" y="16576"/>
                      <a:pt x="6126" y="16261"/>
                    </a:cubicBezTo>
                    <a:cubicBezTo>
                      <a:pt x="6065" y="16234"/>
                      <a:pt x="6075" y="16175"/>
                      <a:pt x="6068" y="16124"/>
                    </a:cubicBezTo>
                    <a:cubicBezTo>
                      <a:pt x="6001" y="15579"/>
                      <a:pt x="5938" y="15034"/>
                      <a:pt x="5863" y="14490"/>
                    </a:cubicBezTo>
                    <a:cubicBezTo>
                      <a:pt x="5584" y="12475"/>
                      <a:pt x="5131" y="10498"/>
                      <a:pt x="4485" y="8570"/>
                    </a:cubicBezTo>
                    <a:cubicBezTo>
                      <a:pt x="3454" y="5504"/>
                      <a:pt x="1990" y="2655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5066725" y="2350525"/>
                <a:ext cx="457000" cy="77125"/>
              </a:xfrm>
              <a:custGeom>
                <a:rect b="b" l="l" r="r" t="t"/>
                <a:pathLst>
                  <a:path extrusionOk="0" h="3085" w="18280">
                    <a:moveTo>
                      <a:pt x="12835" y="0"/>
                    </a:moveTo>
                    <a:cubicBezTo>
                      <a:pt x="11760" y="0"/>
                      <a:pt x="10686" y="47"/>
                      <a:pt x="9613" y="156"/>
                    </a:cubicBezTo>
                    <a:cubicBezTo>
                      <a:pt x="8144" y="305"/>
                      <a:pt x="6695" y="553"/>
                      <a:pt x="5260" y="892"/>
                    </a:cubicBezTo>
                    <a:cubicBezTo>
                      <a:pt x="3849" y="1225"/>
                      <a:pt x="2472" y="1664"/>
                      <a:pt x="1106" y="2146"/>
                    </a:cubicBezTo>
                    <a:cubicBezTo>
                      <a:pt x="1098" y="2146"/>
                      <a:pt x="1091" y="2149"/>
                      <a:pt x="1083" y="2155"/>
                    </a:cubicBezTo>
                    <a:cubicBezTo>
                      <a:pt x="1075" y="2163"/>
                      <a:pt x="1079" y="2174"/>
                      <a:pt x="1097" y="2188"/>
                    </a:cubicBezTo>
                    <a:cubicBezTo>
                      <a:pt x="1072" y="2337"/>
                      <a:pt x="935" y="2422"/>
                      <a:pt x="836" y="2460"/>
                    </a:cubicBezTo>
                    <a:cubicBezTo>
                      <a:pt x="725" y="2501"/>
                      <a:pt x="611" y="2610"/>
                      <a:pt x="484" y="2610"/>
                    </a:cubicBezTo>
                    <a:cubicBezTo>
                      <a:pt x="424" y="2610"/>
                      <a:pt x="361" y="2586"/>
                      <a:pt x="293" y="2518"/>
                    </a:cubicBezTo>
                    <a:cubicBezTo>
                      <a:pt x="276" y="2501"/>
                      <a:pt x="259" y="2494"/>
                      <a:pt x="241" y="2494"/>
                    </a:cubicBezTo>
                    <a:cubicBezTo>
                      <a:pt x="188" y="2494"/>
                      <a:pt x="135" y="2556"/>
                      <a:pt x="80" y="2568"/>
                    </a:cubicBezTo>
                    <a:cubicBezTo>
                      <a:pt x="57" y="2596"/>
                      <a:pt x="0" y="2611"/>
                      <a:pt x="36" y="2666"/>
                    </a:cubicBezTo>
                    <a:cubicBezTo>
                      <a:pt x="141" y="2685"/>
                      <a:pt x="245" y="2707"/>
                      <a:pt x="351" y="2721"/>
                    </a:cubicBezTo>
                    <a:cubicBezTo>
                      <a:pt x="2004" y="2943"/>
                      <a:pt x="3660" y="3084"/>
                      <a:pt x="5326" y="3084"/>
                    </a:cubicBezTo>
                    <a:cubicBezTo>
                      <a:pt x="5695" y="3084"/>
                      <a:pt x="6064" y="3077"/>
                      <a:pt x="6434" y="3063"/>
                    </a:cubicBezTo>
                    <a:cubicBezTo>
                      <a:pt x="7563" y="3019"/>
                      <a:pt x="8686" y="2940"/>
                      <a:pt x="9804" y="2788"/>
                    </a:cubicBezTo>
                    <a:cubicBezTo>
                      <a:pt x="12252" y="2458"/>
                      <a:pt x="14626" y="1837"/>
                      <a:pt x="16943" y="996"/>
                    </a:cubicBezTo>
                    <a:cubicBezTo>
                      <a:pt x="17386" y="835"/>
                      <a:pt x="17829" y="675"/>
                      <a:pt x="18280" y="448"/>
                    </a:cubicBezTo>
                    <a:cubicBezTo>
                      <a:pt x="18183" y="422"/>
                      <a:pt x="18124" y="400"/>
                      <a:pt x="18063" y="391"/>
                    </a:cubicBezTo>
                    <a:cubicBezTo>
                      <a:pt x="16754" y="188"/>
                      <a:pt x="15436" y="63"/>
                      <a:pt x="14114" y="21"/>
                    </a:cubicBezTo>
                    <a:cubicBezTo>
                      <a:pt x="13688" y="8"/>
                      <a:pt x="13261" y="0"/>
                      <a:pt x="12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062175" y="1971625"/>
                <a:ext cx="122875" cy="440400"/>
              </a:xfrm>
              <a:custGeom>
                <a:rect b="b" l="l" r="r" t="t"/>
                <a:pathLst>
                  <a:path extrusionOk="0" h="17616" w="4915">
                    <a:moveTo>
                      <a:pt x="4830" y="1"/>
                    </a:moveTo>
                    <a:cubicBezTo>
                      <a:pt x="4810" y="19"/>
                      <a:pt x="4785" y="31"/>
                      <a:pt x="4774" y="51"/>
                    </a:cubicBezTo>
                    <a:cubicBezTo>
                      <a:pt x="4519" y="499"/>
                      <a:pt x="4255" y="941"/>
                      <a:pt x="4015" y="1396"/>
                    </a:cubicBezTo>
                    <a:cubicBezTo>
                      <a:pt x="2437" y="4388"/>
                      <a:pt x="1270" y="7528"/>
                      <a:pt x="659" y="10862"/>
                    </a:cubicBezTo>
                    <a:cubicBezTo>
                      <a:pt x="345" y="12581"/>
                      <a:pt x="135" y="14313"/>
                      <a:pt x="100" y="16063"/>
                    </a:cubicBezTo>
                    <a:cubicBezTo>
                      <a:pt x="59" y="16397"/>
                      <a:pt x="64" y="16734"/>
                      <a:pt x="66" y="17067"/>
                    </a:cubicBezTo>
                    <a:cubicBezTo>
                      <a:pt x="66" y="17243"/>
                      <a:pt x="1" y="17457"/>
                      <a:pt x="161" y="17616"/>
                    </a:cubicBezTo>
                    <a:cubicBezTo>
                      <a:pt x="261" y="17514"/>
                      <a:pt x="405" y="17412"/>
                      <a:pt x="354" y="17260"/>
                    </a:cubicBezTo>
                    <a:cubicBezTo>
                      <a:pt x="264" y="16985"/>
                      <a:pt x="275" y="16949"/>
                      <a:pt x="584" y="16923"/>
                    </a:cubicBezTo>
                    <a:cubicBezTo>
                      <a:pt x="703" y="16844"/>
                      <a:pt x="761" y="16727"/>
                      <a:pt x="794" y="16593"/>
                    </a:cubicBezTo>
                    <a:cubicBezTo>
                      <a:pt x="847" y="16481"/>
                      <a:pt x="896" y="16367"/>
                      <a:pt x="954" y="16258"/>
                    </a:cubicBezTo>
                    <a:cubicBezTo>
                      <a:pt x="1754" y="14760"/>
                      <a:pt x="2435" y="13209"/>
                      <a:pt x="3004" y="11611"/>
                    </a:cubicBezTo>
                    <a:cubicBezTo>
                      <a:pt x="4317" y="7912"/>
                      <a:pt x="4914" y="4096"/>
                      <a:pt x="4867" y="176"/>
                    </a:cubicBezTo>
                    <a:cubicBezTo>
                      <a:pt x="4866" y="120"/>
                      <a:pt x="4893" y="54"/>
                      <a:pt x="48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5059475" y="2373200"/>
                <a:ext cx="9250" cy="44000"/>
              </a:xfrm>
              <a:custGeom>
                <a:rect b="b" l="l" r="r" t="t"/>
                <a:pathLst>
                  <a:path extrusionOk="0" h="1760" w="370">
                    <a:moveTo>
                      <a:pt x="208" y="0"/>
                    </a:moveTo>
                    <a:cubicBezTo>
                      <a:pt x="118" y="192"/>
                      <a:pt x="185" y="396"/>
                      <a:pt x="160" y="592"/>
                    </a:cubicBezTo>
                    <a:cubicBezTo>
                      <a:pt x="114" y="808"/>
                      <a:pt x="100" y="1017"/>
                      <a:pt x="149" y="1241"/>
                    </a:cubicBezTo>
                    <a:cubicBezTo>
                      <a:pt x="184" y="1403"/>
                      <a:pt x="234" y="1614"/>
                      <a:pt x="0" y="1712"/>
                    </a:cubicBezTo>
                    <a:cubicBezTo>
                      <a:pt x="39" y="1713"/>
                      <a:pt x="76" y="1716"/>
                      <a:pt x="98" y="1756"/>
                    </a:cubicBezTo>
                    <a:cubicBezTo>
                      <a:pt x="173" y="1757"/>
                      <a:pt x="250" y="1758"/>
                      <a:pt x="326" y="1759"/>
                    </a:cubicBezTo>
                    <a:lnTo>
                      <a:pt x="370" y="1661"/>
                    </a:lnTo>
                    <a:cubicBezTo>
                      <a:pt x="302" y="1657"/>
                      <a:pt x="266" y="1623"/>
                      <a:pt x="269" y="1553"/>
                    </a:cubicBezTo>
                    <a:cubicBezTo>
                      <a:pt x="206" y="1459"/>
                      <a:pt x="214" y="1351"/>
                      <a:pt x="214" y="1246"/>
                    </a:cubicBezTo>
                    <a:cubicBezTo>
                      <a:pt x="213" y="831"/>
                      <a:pt x="210" y="415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5076750" y="2386450"/>
                <a:ext cx="6600" cy="8250"/>
              </a:xfrm>
              <a:custGeom>
                <a:rect b="b" l="l" r="r" t="t"/>
                <a:pathLst>
                  <a:path extrusionOk="0" h="330" w="264">
                    <a:moveTo>
                      <a:pt x="211" y="0"/>
                    </a:moveTo>
                    <a:cubicBezTo>
                      <a:pt x="141" y="110"/>
                      <a:pt x="71" y="219"/>
                      <a:pt x="1" y="330"/>
                    </a:cubicBezTo>
                    <a:cubicBezTo>
                      <a:pt x="4" y="330"/>
                      <a:pt x="7" y="330"/>
                      <a:pt x="10" y="330"/>
                    </a:cubicBezTo>
                    <a:cubicBezTo>
                      <a:pt x="187" y="330"/>
                      <a:pt x="176" y="147"/>
                      <a:pt x="264" y="60"/>
                    </a:cubicBezTo>
                    <a:cubicBezTo>
                      <a:pt x="246" y="40"/>
                      <a:pt x="228" y="2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5088000" y="2402850"/>
                <a:ext cx="6400" cy="3650"/>
              </a:xfrm>
              <a:custGeom>
                <a:rect b="b" l="l" r="r" t="t"/>
                <a:pathLst>
                  <a:path extrusionOk="0" h="146" w="256">
                    <a:moveTo>
                      <a:pt x="199" y="0"/>
                    </a:moveTo>
                    <a:cubicBezTo>
                      <a:pt x="129" y="31"/>
                      <a:pt x="45" y="41"/>
                      <a:pt x="1" y="145"/>
                    </a:cubicBezTo>
                    <a:cubicBezTo>
                      <a:pt x="99" y="126"/>
                      <a:pt x="173" y="110"/>
                      <a:pt x="246" y="95"/>
                    </a:cubicBezTo>
                    <a:cubicBezTo>
                      <a:pt x="248" y="81"/>
                      <a:pt x="251" y="66"/>
                      <a:pt x="255" y="53"/>
                    </a:cubicBezTo>
                    <a:cubicBezTo>
                      <a:pt x="237" y="35"/>
                      <a:pt x="218" y="18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91" name="Google Shape;191;p7"/>
            <p:cNvSpPr/>
            <p:nvPr/>
          </p:nvSpPr>
          <p:spPr>
            <a:xfrm>
              <a:off x="8986800" y="3552900"/>
              <a:ext cx="157200" cy="15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0" y="0"/>
              <a:ext cx="157200" cy="15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8"/>
          <p:cNvSpPr txBox="1"/>
          <p:nvPr>
            <p:ph idx="1" type="subTitle"/>
          </p:nvPr>
        </p:nvSpPr>
        <p:spPr>
          <a:xfrm>
            <a:off x="876275" y="2916205"/>
            <a:ext cx="22119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"/>
          <p:cNvSpPr txBox="1"/>
          <p:nvPr>
            <p:ph idx="2" type="subTitle"/>
          </p:nvPr>
        </p:nvSpPr>
        <p:spPr>
          <a:xfrm>
            <a:off x="3466052" y="2916205"/>
            <a:ext cx="22119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8"/>
          <p:cNvSpPr txBox="1"/>
          <p:nvPr>
            <p:ph idx="3" type="subTitle"/>
          </p:nvPr>
        </p:nvSpPr>
        <p:spPr>
          <a:xfrm>
            <a:off x="6055835" y="2916205"/>
            <a:ext cx="22119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"/>
          <p:cNvSpPr txBox="1"/>
          <p:nvPr>
            <p:ph idx="4" type="subTitle"/>
          </p:nvPr>
        </p:nvSpPr>
        <p:spPr>
          <a:xfrm>
            <a:off x="876275" y="1945925"/>
            <a:ext cx="22119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0" name="Google Shape;200;p8"/>
          <p:cNvSpPr txBox="1"/>
          <p:nvPr>
            <p:ph idx="5" type="subTitle"/>
          </p:nvPr>
        </p:nvSpPr>
        <p:spPr>
          <a:xfrm>
            <a:off x="3466052" y="1945925"/>
            <a:ext cx="22119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8"/>
          <p:cNvSpPr txBox="1"/>
          <p:nvPr>
            <p:ph idx="6" type="subTitle"/>
          </p:nvPr>
        </p:nvSpPr>
        <p:spPr>
          <a:xfrm>
            <a:off x="6055828" y="1945925"/>
            <a:ext cx="22119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02" name="Google Shape;202;p8"/>
          <p:cNvGrpSpPr/>
          <p:nvPr/>
        </p:nvGrpSpPr>
        <p:grpSpPr>
          <a:xfrm>
            <a:off x="-5" y="539487"/>
            <a:ext cx="9144008" cy="3816718"/>
            <a:chOff x="-5" y="539487"/>
            <a:chExt cx="9144008" cy="3816718"/>
          </a:xfrm>
        </p:grpSpPr>
        <p:sp>
          <p:nvSpPr>
            <p:cNvPr id="203" name="Google Shape;203;p8"/>
            <p:cNvSpPr/>
            <p:nvPr/>
          </p:nvSpPr>
          <p:spPr>
            <a:xfrm flipH="1">
              <a:off x="-5" y="539487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492270" y="3412088"/>
              <a:ext cx="651733" cy="94411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61051" y="52131"/>
            <a:ext cx="9021897" cy="5091366"/>
            <a:chOff x="61051" y="52131"/>
            <a:chExt cx="9021897" cy="5091366"/>
          </a:xfrm>
        </p:grpSpPr>
        <p:sp>
          <p:nvSpPr>
            <p:cNvPr id="206" name="Google Shape;206;p8"/>
            <p:cNvSpPr/>
            <p:nvPr/>
          </p:nvSpPr>
          <p:spPr>
            <a:xfrm rot="-1823348">
              <a:off x="110462" y="4743639"/>
              <a:ext cx="430801" cy="312351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-1823348">
              <a:off x="8602737" y="139639"/>
              <a:ext cx="430801" cy="312351"/>
            </a:xfrm>
            <a:custGeom>
              <a:rect b="b" l="l" r="r" t="t"/>
              <a:pathLst>
                <a:path extrusionOk="0" h="27161" w="37461">
                  <a:moveTo>
                    <a:pt x="28183" y="0"/>
                  </a:moveTo>
                  <a:cubicBezTo>
                    <a:pt x="27566" y="0"/>
                    <a:pt x="26949" y="49"/>
                    <a:pt x="26335" y="148"/>
                  </a:cubicBezTo>
                  <a:cubicBezTo>
                    <a:pt x="25104" y="345"/>
                    <a:pt x="23889" y="627"/>
                    <a:pt x="22667" y="871"/>
                  </a:cubicBezTo>
                  <a:cubicBezTo>
                    <a:pt x="20006" y="1403"/>
                    <a:pt x="17315" y="1628"/>
                    <a:pt x="14605" y="1662"/>
                  </a:cubicBezTo>
                  <a:cubicBezTo>
                    <a:pt x="14589" y="1662"/>
                    <a:pt x="14572" y="1662"/>
                    <a:pt x="14556" y="1662"/>
                  </a:cubicBezTo>
                  <a:cubicBezTo>
                    <a:pt x="14152" y="1662"/>
                    <a:pt x="13753" y="1600"/>
                    <a:pt x="13351" y="1600"/>
                  </a:cubicBezTo>
                  <a:cubicBezTo>
                    <a:pt x="13289" y="1600"/>
                    <a:pt x="13227" y="1602"/>
                    <a:pt x="13165" y="1605"/>
                  </a:cubicBezTo>
                  <a:cubicBezTo>
                    <a:pt x="13075" y="1610"/>
                    <a:pt x="12985" y="1612"/>
                    <a:pt x="12895" y="1612"/>
                  </a:cubicBezTo>
                  <a:cubicBezTo>
                    <a:pt x="12478" y="1612"/>
                    <a:pt x="12062" y="1566"/>
                    <a:pt x="11647" y="1537"/>
                  </a:cubicBezTo>
                  <a:cubicBezTo>
                    <a:pt x="10031" y="1430"/>
                    <a:pt x="8424" y="1225"/>
                    <a:pt x="6816" y="1041"/>
                  </a:cubicBezTo>
                  <a:cubicBezTo>
                    <a:pt x="6406" y="994"/>
                    <a:pt x="5994" y="954"/>
                    <a:pt x="5582" y="954"/>
                  </a:cubicBezTo>
                  <a:cubicBezTo>
                    <a:pt x="5363" y="954"/>
                    <a:pt x="5144" y="966"/>
                    <a:pt x="4925" y="993"/>
                  </a:cubicBezTo>
                  <a:cubicBezTo>
                    <a:pt x="3548" y="1163"/>
                    <a:pt x="2543" y="1937"/>
                    <a:pt x="1780" y="3039"/>
                  </a:cubicBezTo>
                  <a:cubicBezTo>
                    <a:pt x="570" y="4782"/>
                    <a:pt x="55" y="6745"/>
                    <a:pt x="27" y="8849"/>
                  </a:cubicBezTo>
                  <a:cubicBezTo>
                    <a:pt x="13" y="8993"/>
                    <a:pt x="57" y="9139"/>
                    <a:pt x="0" y="9278"/>
                  </a:cubicBezTo>
                  <a:lnTo>
                    <a:pt x="0" y="10774"/>
                  </a:lnTo>
                  <a:cubicBezTo>
                    <a:pt x="60" y="10943"/>
                    <a:pt x="12" y="11118"/>
                    <a:pt x="28" y="11289"/>
                  </a:cubicBezTo>
                  <a:cubicBezTo>
                    <a:pt x="21" y="11779"/>
                    <a:pt x="36" y="12269"/>
                    <a:pt x="103" y="12751"/>
                  </a:cubicBezTo>
                  <a:cubicBezTo>
                    <a:pt x="322" y="14355"/>
                    <a:pt x="747" y="15902"/>
                    <a:pt x="1380" y="17394"/>
                  </a:cubicBezTo>
                  <a:cubicBezTo>
                    <a:pt x="2089" y="19069"/>
                    <a:pt x="3068" y="20565"/>
                    <a:pt x="4362" y="21843"/>
                  </a:cubicBezTo>
                  <a:cubicBezTo>
                    <a:pt x="5213" y="22683"/>
                    <a:pt x="6168" y="23398"/>
                    <a:pt x="7190" y="24023"/>
                  </a:cubicBezTo>
                  <a:cubicBezTo>
                    <a:pt x="8718" y="24957"/>
                    <a:pt x="10354" y="25649"/>
                    <a:pt x="12069" y="26155"/>
                  </a:cubicBezTo>
                  <a:cubicBezTo>
                    <a:pt x="14046" y="26739"/>
                    <a:pt x="16056" y="27134"/>
                    <a:pt x="18127" y="27134"/>
                  </a:cubicBezTo>
                  <a:cubicBezTo>
                    <a:pt x="18164" y="27134"/>
                    <a:pt x="18202" y="27134"/>
                    <a:pt x="18239" y="27133"/>
                  </a:cubicBezTo>
                  <a:cubicBezTo>
                    <a:pt x="18270" y="27136"/>
                    <a:pt x="18300" y="27137"/>
                    <a:pt x="18331" y="27137"/>
                  </a:cubicBezTo>
                  <a:cubicBezTo>
                    <a:pt x="18410" y="27137"/>
                    <a:pt x="18490" y="27131"/>
                    <a:pt x="18569" y="27131"/>
                  </a:cubicBezTo>
                  <a:cubicBezTo>
                    <a:pt x="18647" y="27131"/>
                    <a:pt x="18725" y="27137"/>
                    <a:pt x="18802" y="27160"/>
                  </a:cubicBezTo>
                  <a:lnTo>
                    <a:pt x="20404" y="27160"/>
                  </a:lnTo>
                  <a:cubicBezTo>
                    <a:pt x="20477" y="27136"/>
                    <a:pt x="20551" y="27130"/>
                    <a:pt x="20626" y="27130"/>
                  </a:cubicBezTo>
                  <a:cubicBezTo>
                    <a:pt x="20703" y="27130"/>
                    <a:pt x="20780" y="27137"/>
                    <a:pt x="20857" y="27137"/>
                  </a:cubicBezTo>
                  <a:cubicBezTo>
                    <a:pt x="20886" y="27137"/>
                    <a:pt x="20914" y="27136"/>
                    <a:pt x="20943" y="27133"/>
                  </a:cubicBezTo>
                  <a:lnTo>
                    <a:pt x="21304" y="27133"/>
                  </a:lnTo>
                  <a:cubicBezTo>
                    <a:pt x="21369" y="27134"/>
                    <a:pt x="21433" y="27134"/>
                    <a:pt x="21498" y="27134"/>
                  </a:cubicBezTo>
                  <a:cubicBezTo>
                    <a:pt x="21985" y="27134"/>
                    <a:pt x="22473" y="27119"/>
                    <a:pt x="22954" y="27063"/>
                  </a:cubicBezTo>
                  <a:cubicBezTo>
                    <a:pt x="24836" y="26847"/>
                    <a:pt x="26672" y="26430"/>
                    <a:pt x="28448" y="25760"/>
                  </a:cubicBezTo>
                  <a:cubicBezTo>
                    <a:pt x="30770" y="24885"/>
                    <a:pt x="32862" y="23660"/>
                    <a:pt x="34536" y="21792"/>
                  </a:cubicBezTo>
                  <a:cubicBezTo>
                    <a:pt x="35482" y="20738"/>
                    <a:pt x="36199" y="19550"/>
                    <a:pt x="36667" y="18215"/>
                  </a:cubicBezTo>
                  <a:cubicBezTo>
                    <a:pt x="37098" y="16984"/>
                    <a:pt x="37372" y="15725"/>
                    <a:pt x="37399" y="14409"/>
                  </a:cubicBezTo>
                  <a:cubicBezTo>
                    <a:pt x="37421" y="13333"/>
                    <a:pt x="37461" y="12254"/>
                    <a:pt x="37345" y="11187"/>
                  </a:cubicBezTo>
                  <a:cubicBezTo>
                    <a:pt x="37090" y="8842"/>
                    <a:pt x="36386" y="6630"/>
                    <a:pt x="35186" y="4590"/>
                  </a:cubicBezTo>
                  <a:cubicBezTo>
                    <a:pt x="34337" y="3145"/>
                    <a:pt x="33273" y="1894"/>
                    <a:pt x="31841" y="987"/>
                  </a:cubicBezTo>
                  <a:cubicBezTo>
                    <a:pt x="31149" y="548"/>
                    <a:pt x="30418" y="184"/>
                    <a:pt x="29603" y="86"/>
                  </a:cubicBezTo>
                  <a:cubicBezTo>
                    <a:pt x="29131" y="29"/>
                    <a:pt x="28657" y="0"/>
                    <a:pt x="2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63738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1" type="subTitle"/>
          </p:nvPr>
        </p:nvSpPr>
        <p:spPr>
          <a:xfrm>
            <a:off x="2021387" y="2106625"/>
            <a:ext cx="201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2" type="subTitle"/>
          </p:nvPr>
        </p:nvSpPr>
        <p:spPr>
          <a:xfrm>
            <a:off x="5104209" y="2106625"/>
            <a:ext cx="201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3" type="subTitle"/>
          </p:nvPr>
        </p:nvSpPr>
        <p:spPr>
          <a:xfrm>
            <a:off x="2021387" y="3749503"/>
            <a:ext cx="201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4" type="subTitle"/>
          </p:nvPr>
        </p:nvSpPr>
        <p:spPr>
          <a:xfrm>
            <a:off x="5104209" y="3749503"/>
            <a:ext cx="201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9"/>
          <p:cNvSpPr txBox="1"/>
          <p:nvPr>
            <p:ph idx="5" type="subTitle"/>
          </p:nvPr>
        </p:nvSpPr>
        <p:spPr>
          <a:xfrm>
            <a:off x="2021375" y="1241025"/>
            <a:ext cx="20184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9"/>
          <p:cNvSpPr txBox="1"/>
          <p:nvPr>
            <p:ph idx="6" type="subTitle"/>
          </p:nvPr>
        </p:nvSpPr>
        <p:spPr>
          <a:xfrm>
            <a:off x="2021375" y="2884048"/>
            <a:ext cx="20184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9"/>
          <p:cNvSpPr txBox="1"/>
          <p:nvPr>
            <p:ph idx="7" type="subTitle"/>
          </p:nvPr>
        </p:nvSpPr>
        <p:spPr>
          <a:xfrm>
            <a:off x="5104197" y="1241025"/>
            <a:ext cx="20184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9"/>
          <p:cNvSpPr txBox="1"/>
          <p:nvPr>
            <p:ph idx="8" type="subTitle"/>
          </p:nvPr>
        </p:nvSpPr>
        <p:spPr>
          <a:xfrm>
            <a:off x="5104197" y="2884048"/>
            <a:ext cx="20184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9" name="Google Shape;219;p9"/>
          <p:cNvGrpSpPr/>
          <p:nvPr/>
        </p:nvGrpSpPr>
        <p:grpSpPr>
          <a:xfrm>
            <a:off x="-147195" y="144831"/>
            <a:ext cx="9472886" cy="665385"/>
            <a:chOff x="-147195" y="144831"/>
            <a:chExt cx="9472886" cy="665385"/>
          </a:xfrm>
        </p:grpSpPr>
        <p:sp>
          <p:nvSpPr>
            <p:cNvPr id="220" name="Google Shape;220;p9"/>
            <p:cNvSpPr/>
            <p:nvPr/>
          </p:nvSpPr>
          <p:spPr>
            <a:xfrm>
              <a:off x="8600005" y="144831"/>
              <a:ext cx="725686" cy="665385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147195" y="144831"/>
              <a:ext cx="725686" cy="665385"/>
            </a:xfrm>
            <a:custGeom>
              <a:rect b="b" l="l" r="r" t="t"/>
              <a:pathLst>
                <a:path extrusionOk="0" h="12509" w="13642">
                  <a:moveTo>
                    <a:pt x="5782" y="1"/>
                  </a:moveTo>
                  <a:cubicBezTo>
                    <a:pt x="4190" y="1"/>
                    <a:pt x="3015" y="837"/>
                    <a:pt x="2024" y="2531"/>
                  </a:cubicBezTo>
                  <a:cubicBezTo>
                    <a:pt x="1645" y="3181"/>
                    <a:pt x="1308" y="3853"/>
                    <a:pt x="1039" y="4557"/>
                  </a:cubicBezTo>
                  <a:cubicBezTo>
                    <a:pt x="0" y="7291"/>
                    <a:pt x="684" y="9842"/>
                    <a:pt x="2908" y="11393"/>
                  </a:cubicBezTo>
                  <a:cubicBezTo>
                    <a:pt x="4048" y="12187"/>
                    <a:pt x="5300" y="12508"/>
                    <a:pt x="6621" y="12508"/>
                  </a:cubicBezTo>
                  <a:cubicBezTo>
                    <a:pt x="7009" y="12508"/>
                    <a:pt x="7402" y="12481"/>
                    <a:pt x="7800" y="12430"/>
                  </a:cubicBezTo>
                  <a:cubicBezTo>
                    <a:pt x="10794" y="12044"/>
                    <a:pt x="13360" y="9486"/>
                    <a:pt x="13642" y="6589"/>
                  </a:cubicBezTo>
                  <a:cubicBezTo>
                    <a:pt x="13642" y="6269"/>
                    <a:pt x="13642" y="5951"/>
                    <a:pt x="13642" y="5632"/>
                  </a:cubicBezTo>
                  <a:cubicBezTo>
                    <a:pt x="13591" y="4870"/>
                    <a:pt x="13302" y="4199"/>
                    <a:pt x="12802" y="3636"/>
                  </a:cubicBezTo>
                  <a:cubicBezTo>
                    <a:pt x="11335" y="1981"/>
                    <a:pt x="9517" y="830"/>
                    <a:pt x="7402" y="245"/>
                  </a:cubicBezTo>
                  <a:cubicBezTo>
                    <a:pt x="6817" y="82"/>
                    <a:pt x="6279" y="1"/>
                    <a:pt x="5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9"/>
          <p:cNvGrpSpPr/>
          <p:nvPr/>
        </p:nvGrpSpPr>
        <p:grpSpPr>
          <a:xfrm>
            <a:off x="-147195" y="3964170"/>
            <a:ext cx="9439172" cy="1079959"/>
            <a:chOff x="-147195" y="3964170"/>
            <a:chExt cx="9439172" cy="1079959"/>
          </a:xfrm>
        </p:grpSpPr>
        <p:sp>
          <p:nvSpPr>
            <p:cNvPr id="223" name="Google Shape;223;p9"/>
            <p:cNvSpPr/>
            <p:nvPr/>
          </p:nvSpPr>
          <p:spPr>
            <a:xfrm flipH="1" rot="7539771">
              <a:off x="100457" y="4032083"/>
              <a:ext cx="651743" cy="944132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7539771">
              <a:off x="8392582" y="4032083"/>
              <a:ext cx="651743" cy="944132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4065481" y="4363153"/>
            <a:ext cx="952118" cy="677218"/>
            <a:chOff x="3696700" y="1356100"/>
            <a:chExt cx="563350" cy="408800"/>
          </a:xfrm>
        </p:grpSpPr>
        <p:sp>
          <p:nvSpPr>
            <p:cNvPr id="226" name="Google Shape;226;p9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0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-63726" y="-134212"/>
            <a:ext cx="9271474" cy="5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 txBox="1"/>
          <p:nvPr>
            <p:ph type="title"/>
          </p:nvPr>
        </p:nvSpPr>
        <p:spPr>
          <a:xfrm>
            <a:off x="2038200" y="2411750"/>
            <a:ext cx="5067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10"/>
          <p:cNvSpPr txBox="1"/>
          <p:nvPr>
            <p:ph idx="2" type="title"/>
          </p:nvPr>
        </p:nvSpPr>
        <p:spPr>
          <a:xfrm>
            <a:off x="3699800" y="1203800"/>
            <a:ext cx="16554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0"/>
          <p:cNvSpPr txBox="1"/>
          <p:nvPr>
            <p:ph idx="1" type="subTitle"/>
          </p:nvPr>
        </p:nvSpPr>
        <p:spPr>
          <a:xfrm>
            <a:off x="2038200" y="3295300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0" y="1776463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8986800" y="1776463"/>
            <a:ext cx="157200" cy="15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0"/>
          <p:cNvGrpSpPr/>
          <p:nvPr/>
        </p:nvGrpSpPr>
        <p:grpSpPr>
          <a:xfrm>
            <a:off x="-127305" y="-15765"/>
            <a:ext cx="9497305" cy="5182922"/>
            <a:chOff x="-127305" y="-15765"/>
            <a:chExt cx="9497305" cy="5182922"/>
          </a:xfrm>
        </p:grpSpPr>
        <p:sp>
          <p:nvSpPr>
            <p:cNvPr id="236" name="Google Shape;236;p10"/>
            <p:cNvSpPr/>
            <p:nvPr/>
          </p:nvSpPr>
          <p:spPr>
            <a:xfrm rot="954917">
              <a:off x="8394778" y="3878959"/>
              <a:ext cx="826844" cy="1197787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 rot="-9962279">
              <a:off x="-6357" y="59249"/>
              <a:ext cx="755902" cy="1095114"/>
            </a:xfrm>
            <a:custGeom>
              <a:rect b="b" l="l" r="r" t="t"/>
              <a:pathLst>
                <a:path extrusionOk="0" h="38997" w="26920">
                  <a:moveTo>
                    <a:pt x="2159" y="1"/>
                  </a:moveTo>
                  <a:lnTo>
                    <a:pt x="2159" y="1"/>
                  </a:lnTo>
                  <a:cubicBezTo>
                    <a:pt x="2000" y="71"/>
                    <a:pt x="1939" y="204"/>
                    <a:pt x="1865" y="319"/>
                  </a:cubicBezTo>
                  <a:cubicBezTo>
                    <a:pt x="1104" y="1493"/>
                    <a:pt x="841" y="2787"/>
                    <a:pt x="966" y="4165"/>
                  </a:cubicBezTo>
                  <a:cubicBezTo>
                    <a:pt x="1031" y="4885"/>
                    <a:pt x="1263" y="5530"/>
                    <a:pt x="1846" y="6015"/>
                  </a:cubicBezTo>
                  <a:cubicBezTo>
                    <a:pt x="2161" y="6277"/>
                    <a:pt x="2471" y="6544"/>
                    <a:pt x="2821" y="6756"/>
                  </a:cubicBezTo>
                  <a:cubicBezTo>
                    <a:pt x="3727" y="7303"/>
                    <a:pt x="4636" y="7843"/>
                    <a:pt x="5544" y="8386"/>
                  </a:cubicBezTo>
                  <a:cubicBezTo>
                    <a:pt x="5921" y="8612"/>
                    <a:pt x="6198" y="8923"/>
                    <a:pt x="6371" y="9333"/>
                  </a:cubicBezTo>
                  <a:cubicBezTo>
                    <a:pt x="6757" y="10250"/>
                    <a:pt x="7155" y="11163"/>
                    <a:pt x="7542" y="12080"/>
                  </a:cubicBezTo>
                  <a:cubicBezTo>
                    <a:pt x="7580" y="12171"/>
                    <a:pt x="7657" y="12263"/>
                    <a:pt x="7594" y="12396"/>
                  </a:cubicBezTo>
                  <a:cubicBezTo>
                    <a:pt x="7392" y="12272"/>
                    <a:pt x="7291" y="12071"/>
                    <a:pt x="7168" y="11895"/>
                  </a:cubicBezTo>
                  <a:cubicBezTo>
                    <a:pt x="6626" y="11113"/>
                    <a:pt x="6156" y="10284"/>
                    <a:pt x="5603" y="9508"/>
                  </a:cubicBezTo>
                  <a:cubicBezTo>
                    <a:pt x="5388" y="9208"/>
                    <a:pt x="5112" y="9042"/>
                    <a:pt x="4753" y="8967"/>
                  </a:cubicBezTo>
                  <a:cubicBezTo>
                    <a:pt x="4039" y="8818"/>
                    <a:pt x="3319" y="8711"/>
                    <a:pt x="2593" y="8667"/>
                  </a:cubicBezTo>
                  <a:cubicBezTo>
                    <a:pt x="2437" y="8658"/>
                    <a:pt x="2280" y="8653"/>
                    <a:pt x="2124" y="8653"/>
                  </a:cubicBezTo>
                  <a:cubicBezTo>
                    <a:pt x="1511" y="8653"/>
                    <a:pt x="897" y="8730"/>
                    <a:pt x="266" y="8896"/>
                  </a:cubicBezTo>
                  <a:cubicBezTo>
                    <a:pt x="342" y="8929"/>
                    <a:pt x="380" y="8953"/>
                    <a:pt x="421" y="8964"/>
                  </a:cubicBezTo>
                  <a:cubicBezTo>
                    <a:pt x="1812" y="9296"/>
                    <a:pt x="2971" y="10016"/>
                    <a:pt x="3936" y="11065"/>
                  </a:cubicBezTo>
                  <a:cubicBezTo>
                    <a:pt x="4236" y="11392"/>
                    <a:pt x="4518" y="11737"/>
                    <a:pt x="4859" y="12026"/>
                  </a:cubicBezTo>
                  <a:cubicBezTo>
                    <a:pt x="5628" y="12675"/>
                    <a:pt x="6493" y="13195"/>
                    <a:pt x="7265" y="13840"/>
                  </a:cubicBezTo>
                  <a:cubicBezTo>
                    <a:pt x="8283" y="14690"/>
                    <a:pt x="9284" y="15559"/>
                    <a:pt x="10104" y="16610"/>
                  </a:cubicBezTo>
                  <a:cubicBezTo>
                    <a:pt x="10745" y="17433"/>
                    <a:pt x="11251" y="18345"/>
                    <a:pt x="11730" y="19268"/>
                  </a:cubicBezTo>
                  <a:cubicBezTo>
                    <a:pt x="11789" y="19382"/>
                    <a:pt x="11883" y="19483"/>
                    <a:pt x="11900" y="19666"/>
                  </a:cubicBezTo>
                  <a:cubicBezTo>
                    <a:pt x="11827" y="19596"/>
                    <a:pt x="11784" y="19556"/>
                    <a:pt x="11741" y="19516"/>
                  </a:cubicBezTo>
                  <a:cubicBezTo>
                    <a:pt x="10881" y="18691"/>
                    <a:pt x="10079" y="17806"/>
                    <a:pt x="9182" y="17020"/>
                  </a:cubicBezTo>
                  <a:cubicBezTo>
                    <a:pt x="8376" y="16315"/>
                    <a:pt x="7532" y="15667"/>
                    <a:pt x="6582" y="15168"/>
                  </a:cubicBezTo>
                  <a:cubicBezTo>
                    <a:pt x="5923" y="14823"/>
                    <a:pt x="5203" y="14718"/>
                    <a:pt x="4484" y="14609"/>
                  </a:cubicBezTo>
                  <a:cubicBezTo>
                    <a:pt x="3317" y="14431"/>
                    <a:pt x="2150" y="14264"/>
                    <a:pt x="969" y="14264"/>
                  </a:cubicBezTo>
                  <a:cubicBezTo>
                    <a:pt x="843" y="14264"/>
                    <a:pt x="716" y="14265"/>
                    <a:pt x="590" y="14270"/>
                  </a:cubicBezTo>
                  <a:cubicBezTo>
                    <a:pt x="390" y="14276"/>
                    <a:pt x="186" y="14270"/>
                    <a:pt x="0" y="14368"/>
                  </a:cubicBezTo>
                  <a:cubicBezTo>
                    <a:pt x="1089" y="14786"/>
                    <a:pt x="2144" y="15273"/>
                    <a:pt x="3120" y="15919"/>
                  </a:cubicBezTo>
                  <a:cubicBezTo>
                    <a:pt x="3816" y="16380"/>
                    <a:pt x="4478" y="16899"/>
                    <a:pt x="5266" y="17203"/>
                  </a:cubicBezTo>
                  <a:cubicBezTo>
                    <a:pt x="7520" y="18074"/>
                    <a:pt x="9760" y="18979"/>
                    <a:pt x="11964" y="19972"/>
                  </a:cubicBezTo>
                  <a:cubicBezTo>
                    <a:pt x="12101" y="20033"/>
                    <a:pt x="12198" y="20109"/>
                    <a:pt x="12272" y="20243"/>
                  </a:cubicBezTo>
                  <a:cubicBezTo>
                    <a:pt x="12581" y="20813"/>
                    <a:pt x="12909" y="21374"/>
                    <a:pt x="13217" y="21945"/>
                  </a:cubicBezTo>
                  <a:cubicBezTo>
                    <a:pt x="13339" y="22170"/>
                    <a:pt x="13505" y="22376"/>
                    <a:pt x="13579" y="22646"/>
                  </a:cubicBezTo>
                  <a:cubicBezTo>
                    <a:pt x="13451" y="22618"/>
                    <a:pt x="13383" y="22544"/>
                    <a:pt x="13304" y="22487"/>
                  </a:cubicBezTo>
                  <a:cubicBezTo>
                    <a:pt x="12864" y="22164"/>
                    <a:pt x="12399" y="21896"/>
                    <a:pt x="11851" y="21791"/>
                  </a:cubicBezTo>
                  <a:cubicBezTo>
                    <a:pt x="11450" y="21716"/>
                    <a:pt x="11050" y="21687"/>
                    <a:pt x="10650" y="21687"/>
                  </a:cubicBezTo>
                  <a:cubicBezTo>
                    <a:pt x="10060" y="21687"/>
                    <a:pt x="9470" y="21750"/>
                    <a:pt x="8879" y="21815"/>
                  </a:cubicBezTo>
                  <a:cubicBezTo>
                    <a:pt x="8029" y="21910"/>
                    <a:pt x="7182" y="22033"/>
                    <a:pt x="6323" y="22033"/>
                  </a:cubicBezTo>
                  <a:cubicBezTo>
                    <a:pt x="6178" y="22033"/>
                    <a:pt x="6031" y="22030"/>
                    <a:pt x="5885" y="22022"/>
                  </a:cubicBezTo>
                  <a:cubicBezTo>
                    <a:pt x="4997" y="21973"/>
                    <a:pt x="4169" y="21753"/>
                    <a:pt x="3402" y="21306"/>
                  </a:cubicBezTo>
                  <a:cubicBezTo>
                    <a:pt x="3355" y="21279"/>
                    <a:pt x="3316" y="21224"/>
                    <a:pt x="3252" y="21224"/>
                  </a:cubicBezTo>
                  <a:cubicBezTo>
                    <a:pt x="3239" y="21224"/>
                    <a:pt x="3226" y="21226"/>
                    <a:pt x="3211" y="21231"/>
                  </a:cubicBezTo>
                  <a:cubicBezTo>
                    <a:pt x="3213" y="21257"/>
                    <a:pt x="3207" y="21285"/>
                    <a:pt x="3218" y="21305"/>
                  </a:cubicBezTo>
                  <a:cubicBezTo>
                    <a:pt x="3263" y="21392"/>
                    <a:pt x="3310" y="21478"/>
                    <a:pt x="3362" y="21561"/>
                  </a:cubicBezTo>
                  <a:cubicBezTo>
                    <a:pt x="3709" y="22114"/>
                    <a:pt x="4220" y="22501"/>
                    <a:pt x="4712" y="22912"/>
                  </a:cubicBezTo>
                  <a:cubicBezTo>
                    <a:pt x="5645" y="23690"/>
                    <a:pt x="6697" y="24093"/>
                    <a:pt x="7887" y="24093"/>
                  </a:cubicBezTo>
                  <a:cubicBezTo>
                    <a:pt x="7985" y="24093"/>
                    <a:pt x="8084" y="24090"/>
                    <a:pt x="8183" y="24085"/>
                  </a:cubicBezTo>
                  <a:cubicBezTo>
                    <a:pt x="9115" y="24034"/>
                    <a:pt x="10025" y="23854"/>
                    <a:pt x="10848" y="23410"/>
                  </a:cubicBezTo>
                  <a:cubicBezTo>
                    <a:pt x="11469" y="23074"/>
                    <a:pt x="12103" y="22914"/>
                    <a:pt x="12762" y="22914"/>
                  </a:cubicBezTo>
                  <a:cubicBezTo>
                    <a:pt x="13038" y="22914"/>
                    <a:pt x="13319" y="22942"/>
                    <a:pt x="13605" y="22997"/>
                  </a:cubicBezTo>
                  <a:cubicBezTo>
                    <a:pt x="13777" y="23030"/>
                    <a:pt x="13884" y="23107"/>
                    <a:pt x="13971" y="23261"/>
                  </a:cubicBezTo>
                  <a:cubicBezTo>
                    <a:pt x="14356" y="23931"/>
                    <a:pt x="14753" y="24596"/>
                    <a:pt x="15147" y="25261"/>
                  </a:cubicBezTo>
                  <a:cubicBezTo>
                    <a:pt x="15426" y="25731"/>
                    <a:pt x="15707" y="26200"/>
                    <a:pt x="16009" y="26704"/>
                  </a:cubicBezTo>
                  <a:cubicBezTo>
                    <a:pt x="15898" y="26675"/>
                    <a:pt x="15831" y="26658"/>
                    <a:pt x="15764" y="26639"/>
                  </a:cubicBezTo>
                  <a:cubicBezTo>
                    <a:pt x="14754" y="26356"/>
                    <a:pt x="13754" y="26030"/>
                    <a:pt x="12695" y="26030"/>
                  </a:cubicBezTo>
                  <a:cubicBezTo>
                    <a:pt x="12520" y="26030"/>
                    <a:pt x="12343" y="26039"/>
                    <a:pt x="12164" y="26059"/>
                  </a:cubicBezTo>
                  <a:cubicBezTo>
                    <a:pt x="11419" y="26141"/>
                    <a:pt x="10684" y="26243"/>
                    <a:pt x="9983" y="26514"/>
                  </a:cubicBezTo>
                  <a:cubicBezTo>
                    <a:pt x="9222" y="26809"/>
                    <a:pt x="8485" y="27168"/>
                    <a:pt x="7690" y="27376"/>
                  </a:cubicBezTo>
                  <a:cubicBezTo>
                    <a:pt x="6864" y="27592"/>
                    <a:pt x="6038" y="27748"/>
                    <a:pt x="5206" y="27748"/>
                  </a:cubicBezTo>
                  <a:cubicBezTo>
                    <a:pt x="4637" y="27748"/>
                    <a:pt x="4066" y="27675"/>
                    <a:pt x="3491" y="27498"/>
                  </a:cubicBezTo>
                  <a:cubicBezTo>
                    <a:pt x="3234" y="27418"/>
                    <a:pt x="2969" y="27356"/>
                    <a:pt x="2641" y="27268"/>
                  </a:cubicBezTo>
                  <a:lnTo>
                    <a:pt x="2641" y="27268"/>
                  </a:lnTo>
                  <a:cubicBezTo>
                    <a:pt x="3116" y="27766"/>
                    <a:pt x="3559" y="28188"/>
                    <a:pt x="4059" y="28543"/>
                  </a:cubicBezTo>
                  <a:cubicBezTo>
                    <a:pt x="4712" y="29009"/>
                    <a:pt x="5401" y="29384"/>
                    <a:pt x="6236" y="29384"/>
                  </a:cubicBezTo>
                  <a:cubicBezTo>
                    <a:pt x="6244" y="29384"/>
                    <a:pt x="6252" y="29384"/>
                    <a:pt x="6260" y="29384"/>
                  </a:cubicBezTo>
                  <a:cubicBezTo>
                    <a:pt x="6971" y="29379"/>
                    <a:pt x="7683" y="29397"/>
                    <a:pt x="8391" y="29323"/>
                  </a:cubicBezTo>
                  <a:cubicBezTo>
                    <a:pt x="9420" y="29214"/>
                    <a:pt x="10427" y="29016"/>
                    <a:pt x="11375" y="28580"/>
                  </a:cubicBezTo>
                  <a:cubicBezTo>
                    <a:pt x="11899" y="28338"/>
                    <a:pt x="12393" y="28032"/>
                    <a:pt x="12937" y="27833"/>
                  </a:cubicBezTo>
                  <a:cubicBezTo>
                    <a:pt x="13811" y="27512"/>
                    <a:pt x="14713" y="27441"/>
                    <a:pt x="15622" y="27441"/>
                  </a:cubicBezTo>
                  <a:cubicBezTo>
                    <a:pt x="15867" y="27441"/>
                    <a:pt x="16113" y="27446"/>
                    <a:pt x="16359" y="27453"/>
                  </a:cubicBezTo>
                  <a:cubicBezTo>
                    <a:pt x="16481" y="27456"/>
                    <a:pt x="16527" y="27530"/>
                    <a:pt x="16579" y="27614"/>
                  </a:cubicBezTo>
                  <a:cubicBezTo>
                    <a:pt x="16821" y="27998"/>
                    <a:pt x="17066" y="28378"/>
                    <a:pt x="17307" y="28764"/>
                  </a:cubicBezTo>
                  <a:cubicBezTo>
                    <a:pt x="17431" y="28962"/>
                    <a:pt x="17590" y="29141"/>
                    <a:pt x="17678" y="29371"/>
                  </a:cubicBezTo>
                  <a:cubicBezTo>
                    <a:pt x="17501" y="29383"/>
                    <a:pt x="17341" y="29389"/>
                    <a:pt x="17183" y="29406"/>
                  </a:cubicBezTo>
                  <a:cubicBezTo>
                    <a:pt x="16304" y="29506"/>
                    <a:pt x="15471" y="29791"/>
                    <a:pt x="14626" y="30031"/>
                  </a:cubicBezTo>
                  <a:cubicBezTo>
                    <a:pt x="13274" y="30416"/>
                    <a:pt x="12058" y="31003"/>
                    <a:pt x="11050" y="32043"/>
                  </a:cubicBezTo>
                  <a:cubicBezTo>
                    <a:pt x="10161" y="32960"/>
                    <a:pt x="9010" y="33480"/>
                    <a:pt x="7745" y="33717"/>
                  </a:cubicBezTo>
                  <a:cubicBezTo>
                    <a:pt x="7710" y="33823"/>
                    <a:pt x="7821" y="33767"/>
                    <a:pt x="7845" y="33807"/>
                  </a:cubicBezTo>
                  <a:cubicBezTo>
                    <a:pt x="8933" y="33828"/>
                    <a:pt x="10017" y="33932"/>
                    <a:pt x="11105" y="33932"/>
                  </a:cubicBezTo>
                  <a:cubicBezTo>
                    <a:pt x="11146" y="33932"/>
                    <a:pt x="11187" y="33932"/>
                    <a:pt x="11228" y="33932"/>
                  </a:cubicBezTo>
                  <a:cubicBezTo>
                    <a:pt x="12321" y="33923"/>
                    <a:pt x="13235" y="33537"/>
                    <a:pt x="13993" y="32758"/>
                  </a:cubicBezTo>
                  <a:cubicBezTo>
                    <a:pt x="14453" y="32286"/>
                    <a:pt x="14866" y="31774"/>
                    <a:pt x="15279" y="31261"/>
                  </a:cubicBezTo>
                  <a:cubicBezTo>
                    <a:pt x="15905" y="30483"/>
                    <a:pt x="16767" y="30069"/>
                    <a:pt x="17646" y="29671"/>
                  </a:cubicBezTo>
                  <a:cubicBezTo>
                    <a:pt x="17704" y="29645"/>
                    <a:pt x="17751" y="29632"/>
                    <a:pt x="17791" y="29632"/>
                  </a:cubicBezTo>
                  <a:cubicBezTo>
                    <a:pt x="17867" y="29632"/>
                    <a:pt x="17918" y="29679"/>
                    <a:pt x="17980" y="29774"/>
                  </a:cubicBezTo>
                  <a:cubicBezTo>
                    <a:pt x="18666" y="30824"/>
                    <a:pt x="19378" y="31855"/>
                    <a:pt x="20124" y="32863"/>
                  </a:cubicBezTo>
                  <a:cubicBezTo>
                    <a:pt x="21008" y="34058"/>
                    <a:pt x="21896" y="35250"/>
                    <a:pt x="23058" y="36200"/>
                  </a:cubicBezTo>
                  <a:cubicBezTo>
                    <a:pt x="23197" y="36313"/>
                    <a:pt x="23372" y="36390"/>
                    <a:pt x="23472" y="36570"/>
                  </a:cubicBezTo>
                  <a:cubicBezTo>
                    <a:pt x="23368" y="36600"/>
                    <a:pt x="23284" y="36622"/>
                    <a:pt x="23198" y="36646"/>
                  </a:cubicBezTo>
                  <a:cubicBezTo>
                    <a:pt x="22799" y="36763"/>
                    <a:pt x="22399" y="36808"/>
                    <a:pt x="22000" y="36808"/>
                  </a:cubicBezTo>
                  <a:cubicBezTo>
                    <a:pt x="21430" y="36808"/>
                    <a:pt x="20862" y="36717"/>
                    <a:pt x="20296" y="36614"/>
                  </a:cubicBezTo>
                  <a:cubicBezTo>
                    <a:pt x="19927" y="36547"/>
                    <a:pt x="19563" y="36509"/>
                    <a:pt x="19204" y="36509"/>
                  </a:cubicBezTo>
                  <a:cubicBezTo>
                    <a:pt x="18557" y="36509"/>
                    <a:pt x="17925" y="36631"/>
                    <a:pt x="17304" y="36921"/>
                  </a:cubicBezTo>
                  <a:cubicBezTo>
                    <a:pt x="16313" y="37383"/>
                    <a:pt x="15400" y="37992"/>
                    <a:pt x="14403" y="38444"/>
                  </a:cubicBezTo>
                  <a:cubicBezTo>
                    <a:pt x="14394" y="38448"/>
                    <a:pt x="14395" y="38476"/>
                    <a:pt x="14390" y="38501"/>
                  </a:cubicBezTo>
                  <a:cubicBezTo>
                    <a:pt x="14590" y="38544"/>
                    <a:pt x="14789" y="38566"/>
                    <a:pt x="14989" y="38566"/>
                  </a:cubicBezTo>
                  <a:cubicBezTo>
                    <a:pt x="15140" y="38566"/>
                    <a:pt x="15291" y="38554"/>
                    <a:pt x="15443" y="38529"/>
                  </a:cubicBezTo>
                  <a:cubicBezTo>
                    <a:pt x="15813" y="38469"/>
                    <a:pt x="16179" y="38346"/>
                    <a:pt x="16554" y="38346"/>
                  </a:cubicBezTo>
                  <a:cubicBezTo>
                    <a:pt x="16631" y="38346"/>
                    <a:pt x="16708" y="38351"/>
                    <a:pt x="16785" y="38363"/>
                  </a:cubicBezTo>
                  <a:cubicBezTo>
                    <a:pt x="17531" y="38478"/>
                    <a:pt x="18221" y="38794"/>
                    <a:pt x="18943" y="38995"/>
                  </a:cubicBezTo>
                  <a:cubicBezTo>
                    <a:pt x="19263" y="38995"/>
                    <a:pt x="19584" y="38995"/>
                    <a:pt x="19904" y="38996"/>
                  </a:cubicBezTo>
                  <a:cubicBezTo>
                    <a:pt x="20221" y="38893"/>
                    <a:pt x="20541" y="38796"/>
                    <a:pt x="20855" y="38684"/>
                  </a:cubicBezTo>
                  <a:cubicBezTo>
                    <a:pt x="21914" y="38307"/>
                    <a:pt x="22827" y="37704"/>
                    <a:pt x="23574" y="36865"/>
                  </a:cubicBezTo>
                  <a:cubicBezTo>
                    <a:pt x="23642" y="36787"/>
                    <a:pt x="23693" y="36754"/>
                    <a:pt x="23748" y="36754"/>
                  </a:cubicBezTo>
                  <a:cubicBezTo>
                    <a:pt x="23796" y="36754"/>
                    <a:pt x="23847" y="36780"/>
                    <a:pt x="23914" y="36825"/>
                  </a:cubicBezTo>
                  <a:cubicBezTo>
                    <a:pt x="24761" y="37393"/>
                    <a:pt x="25681" y="37811"/>
                    <a:pt x="26659" y="38099"/>
                  </a:cubicBezTo>
                  <a:cubicBezTo>
                    <a:pt x="26704" y="38112"/>
                    <a:pt x="26759" y="38146"/>
                    <a:pt x="26805" y="38146"/>
                  </a:cubicBezTo>
                  <a:cubicBezTo>
                    <a:pt x="26842" y="38146"/>
                    <a:pt x="26874" y="38125"/>
                    <a:pt x="26891" y="38054"/>
                  </a:cubicBezTo>
                  <a:cubicBezTo>
                    <a:pt x="26920" y="37933"/>
                    <a:pt x="26893" y="37847"/>
                    <a:pt x="26737" y="37805"/>
                  </a:cubicBezTo>
                  <a:cubicBezTo>
                    <a:pt x="26266" y="37674"/>
                    <a:pt x="25817" y="37480"/>
                    <a:pt x="25364" y="37294"/>
                  </a:cubicBezTo>
                  <a:cubicBezTo>
                    <a:pt x="25068" y="37172"/>
                    <a:pt x="24936" y="37035"/>
                    <a:pt x="24952" y="36663"/>
                  </a:cubicBezTo>
                  <a:cubicBezTo>
                    <a:pt x="24990" y="35794"/>
                    <a:pt x="24935" y="34921"/>
                    <a:pt x="24919" y="34049"/>
                  </a:cubicBezTo>
                  <a:cubicBezTo>
                    <a:pt x="24908" y="33453"/>
                    <a:pt x="24844" y="32861"/>
                    <a:pt x="24739" y="32275"/>
                  </a:cubicBezTo>
                  <a:cubicBezTo>
                    <a:pt x="24473" y="30780"/>
                    <a:pt x="24505" y="29286"/>
                    <a:pt x="24730" y="27791"/>
                  </a:cubicBezTo>
                  <a:cubicBezTo>
                    <a:pt x="24833" y="27106"/>
                    <a:pt x="25001" y="26434"/>
                    <a:pt x="25140" y="25756"/>
                  </a:cubicBezTo>
                  <a:cubicBezTo>
                    <a:pt x="25158" y="25705"/>
                    <a:pt x="25189" y="25647"/>
                    <a:pt x="25096" y="25647"/>
                  </a:cubicBezTo>
                  <a:cubicBezTo>
                    <a:pt x="25094" y="25647"/>
                    <a:pt x="25091" y="25647"/>
                    <a:pt x="25089" y="25647"/>
                  </a:cubicBezTo>
                  <a:cubicBezTo>
                    <a:pt x="24107" y="27028"/>
                    <a:pt x="23381" y="28535"/>
                    <a:pt x="22881" y="30153"/>
                  </a:cubicBezTo>
                  <a:cubicBezTo>
                    <a:pt x="22602" y="31057"/>
                    <a:pt x="22375" y="31961"/>
                    <a:pt x="22569" y="32926"/>
                  </a:cubicBezTo>
                  <a:cubicBezTo>
                    <a:pt x="22807" y="34108"/>
                    <a:pt x="23068" y="35274"/>
                    <a:pt x="23800" y="36273"/>
                  </a:cubicBezTo>
                  <a:cubicBezTo>
                    <a:pt x="23826" y="36308"/>
                    <a:pt x="23880" y="36350"/>
                    <a:pt x="23827" y="36401"/>
                  </a:cubicBezTo>
                  <a:cubicBezTo>
                    <a:pt x="22763" y="35647"/>
                    <a:pt x="21895" y="34702"/>
                    <a:pt x="21110" y="33669"/>
                  </a:cubicBezTo>
                  <a:cubicBezTo>
                    <a:pt x="20459" y="32812"/>
                    <a:pt x="19826" y="31943"/>
                    <a:pt x="19212" y="31059"/>
                  </a:cubicBezTo>
                  <a:cubicBezTo>
                    <a:pt x="19168" y="30997"/>
                    <a:pt x="19066" y="30934"/>
                    <a:pt x="19183" y="30839"/>
                  </a:cubicBezTo>
                  <a:cubicBezTo>
                    <a:pt x="19521" y="30560"/>
                    <a:pt x="19710" y="30175"/>
                    <a:pt x="19912" y="29800"/>
                  </a:cubicBezTo>
                  <a:cubicBezTo>
                    <a:pt x="20391" y="28916"/>
                    <a:pt x="20863" y="28029"/>
                    <a:pt x="21464" y="27218"/>
                  </a:cubicBezTo>
                  <a:cubicBezTo>
                    <a:pt x="21761" y="26819"/>
                    <a:pt x="22047" y="26413"/>
                    <a:pt x="22265" y="25961"/>
                  </a:cubicBezTo>
                  <a:cubicBezTo>
                    <a:pt x="22644" y="25173"/>
                    <a:pt x="22802" y="24329"/>
                    <a:pt x="22938" y="23477"/>
                  </a:cubicBezTo>
                  <a:cubicBezTo>
                    <a:pt x="23079" y="22606"/>
                    <a:pt x="23070" y="21743"/>
                    <a:pt x="22838" y="20873"/>
                  </a:cubicBezTo>
                  <a:cubicBezTo>
                    <a:pt x="22446" y="21615"/>
                    <a:pt x="21874" y="22210"/>
                    <a:pt x="21324" y="22829"/>
                  </a:cubicBezTo>
                  <a:cubicBezTo>
                    <a:pt x="20435" y="23830"/>
                    <a:pt x="19872" y="25017"/>
                    <a:pt x="19578" y="26321"/>
                  </a:cubicBezTo>
                  <a:cubicBezTo>
                    <a:pt x="19374" y="27235"/>
                    <a:pt x="19439" y="28179"/>
                    <a:pt x="19322" y="29105"/>
                  </a:cubicBezTo>
                  <a:cubicBezTo>
                    <a:pt x="19254" y="29642"/>
                    <a:pt x="19112" y="30159"/>
                    <a:pt x="18988" y="30726"/>
                  </a:cubicBezTo>
                  <a:cubicBezTo>
                    <a:pt x="18796" y="30448"/>
                    <a:pt x="18627" y="30209"/>
                    <a:pt x="18465" y="29966"/>
                  </a:cubicBezTo>
                  <a:cubicBezTo>
                    <a:pt x="17232" y="28116"/>
                    <a:pt x="16063" y="26225"/>
                    <a:pt x="14929" y="24312"/>
                  </a:cubicBezTo>
                  <a:cubicBezTo>
                    <a:pt x="14760" y="24027"/>
                    <a:pt x="14758" y="24029"/>
                    <a:pt x="15085" y="23915"/>
                  </a:cubicBezTo>
                  <a:cubicBezTo>
                    <a:pt x="15227" y="23866"/>
                    <a:pt x="15370" y="23818"/>
                    <a:pt x="15512" y="23767"/>
                  </a:cubicBezTo>
                  <a:cubicBezTo>
                    <a:pt x="16327" y="23472"/>
                    <a:pt x="17133" y="23164"/>
                    <a:pt x="17711" y="22469"/>
                  </a:cubicBezTo>
                  <a:cubicBezTo>
                    <a:pt x="18209" y="21871"/>
                    <a:pt x="18498" y="21162"/>
                    <a:pt x="18790" y="20455"/>
                  </a:cubicBezTo>
                  <a:cubicBezTo>
                    <a:pt x="19190" y="19481"/>
                    <a:pt x="19255" y="18437"/>
                    <a:pt x="19428" y="17414"/>
                  </a:cubicBezTo>
                  <a:cubicBezTo>
                    <a:pt x="19667" y="16005"/>
                    <a:pt x="20066" y="14644"/>
                    <a:pt x="20789" y="13397"/>
                  </a:cubicBezTo>
                  <a:cubicBezTo>
                    <a:pt x="20907" y="13195"/>
                    <a:pt x="21039" y="13000"/>
                    <a:pt x="21164" y="12801"/>
                  </a:cubicBezTo>
                  <a:lnTo>
                    <a:pt x="21164" y="12801"/>
                  </a:lnTo>
                  <a:cubicBezTo>
                    <a:pt x="21040" y="12826"/>
                    <a:pt x="20947" y="12887"/>
                    <a:pt x="20862" y="12956"/>
                  </a:cubicBezTo>
                  <a:cubicBezTo>
                    <a:pt x="19258" y="14242"/>
                    <a:pt x="18234" y="15930"/>
                    <a:pt x="17558" y="17838"/>
                  </a:cubicBezTo>
                  <a:cubicBezTo>
                    <a:pt x="17207" y="18833"/>
                    <a:pt x="16972" y="19869"/>
                    <a:pt x="16640" y="20872"/>
                  </a:cubicBezTo>
                  <a:cubicBezTo>
                    <a:pt x="16280" y="21958"/>
                    <a:pt x="15663" y="22900"/>
                    <a:pt x="14882" y="23736"/>
                  </a:cubicBezTo>
                  <a:cubicBezTo>
                    <a:pt x="14816" y="23807"/>
                    <a:pt x="14765" y="23842"/>
                    <a:pt x="14719" y="23842"/>
                  </a:cubicBezTo>
                  <a:cubicBezTo>
                    <a:pt x="14665" y="23842"/>
                    <a:pt x="14618" y="23791"/>
                    <a:pt x="14562" y="23690"/>
                  </a:cubicBezTo>
                  <a:cubicBezTo>
                    <a:pt x="14057" y="22791"/>
                    <a:pt x="13543" y="21896"/>
                    <a:pt x="13026" y="21005"/>
                  </a:cubicBezTo>
                  <a:cubicBezTo>
                    <a:pt x="12936" y="20851"/>
                    <a:pt x="13007" y="20799"/>
                    <a:pt x="13119" y="20713"/>
                  </a:cubicBezTo>
                  <a:cubicBezTo>
                    <a:pt x="13725" y="20240"/>
                    <a:pt x="14299" y="19738"/>
                    <a:pt x="14601" y="19000"/>
                  </a:cubicBezTo>
                  <a:cubicBezTo>
                    <a:pt x="14701" y="18760"/>
                    <a:pt x="14854" y="18555"/>
                    <a:pt x="15026" y="18358"/>
                  </a:cubicBezTo>
                  <a:cubicBezTo>
                    <a:pt x="15411" y="17915"/>
                    <a:pt x="15777" y="17456"/>
                    <a:pt x="16009" y="16907"/>
                  </a:cubicBezTo>
                  <a:cubicBezTo>
                    <a:pt x="16323" y="16160"/>
                    <a:pt x="16319" y="15373"/>
                    <a:pt x="16253" y="14595"/>
                  </a:cubicBezTo>
                  <a:cubicBezTo>
                    <a:pt x="16171" y="13609"/>
                    <a:pt x="16287" y="12664"/>
                    <a:pt x="16619" y="11738"/>
                  </a:cubicBezTo>
                  <a:cubicBezTo>
                    <a:pt x="16657" y="11634"/>
                    <a:pt x="16730" y="11532"/>
                    <a:pt x="16688" y="11403"/>
                  </a:cubicBezTo>
                  <a:lnTo>
                    <a:pt x="16688" y="11403"/>
                  </a:lnTo>
                  <a:cubicBezTo>
                    <a:pt x="16565" y="11436"/>
                    <a:pt x="16503" y="11540"/>
                    <a:pt x="16424" y="11620"/>
                  </a:cubicBezTo>
                  <a:cubicBezTo>
                    <a:pt x="15779" y="12285"/>
                    <a:pt x="15360" y="13105"/>
                    <a:pt x="14873" y="13879"/>
                  </a:cubicBezTo>
                  <a:cubicBezTo>
                    <a:pt x="14060" y="15168"/>
                    <a:pt x="13482" y="16526"/>
                    <a:pt x="13430" y="18085"/>
                  </a:cubicBezTo>
                  <a:cubicBezTo>
                    <a:pt x="13407" y="18780"/>
                    <a:pt x="13201" y="19452"/>
                    <a:pt x="12807" y="20046"/>
                  </a:cubicBezTo>
                  <a:cubicBezTo>
                    <a:pt x="12725" y="20168"/>
                    <a:pt x="12682" y="20229"/>
                    <a:pt x="12642" y="20229"/>
                  </a:cubicBezTo>
                  <a:cubicBezTo>
                    <a:pt x="12602" y="20229"/>
                    <a:pt x="12565" y="20165"/>
                    <a:pt x="12495" y="20036"/>
                  </a:cubicBezTo>
                  <a:cubicBezTo>
                    <a:pt x="12120" y="19349"/>
                    <a:pt x="11749" y="18661"/>
                    <a:pt x="11380" y="17970"/>
                  </a:cubicBezTo>
                  <a:cubicBezTo>
                    <a:pt x="11297" y="17814"/>
                    <a:pt x="11188" y="17666"/>
                    <a:pt x="11159" y="17487"/>
                  </a:cubicBezTo>
                  <a:cubicBezTo>
                    <a:pt x="11073" y="16960"/>
                    <a:pt x="11004" y="16431"/>
                    <a:pt x="10994" y="15898"/>
                  </a:cubicBezTo>
                  <a:cubicBezTo>
                    <a:pt x="10967" y="14365"/>
                    <a:pt x="11095" y="12844"/>
                    <a:pt x="11368" y="11336"/>
                  </a:cubicBezTo>
                  <a:cubicBezTo>
                    <a:pt x="11730" y="9335"/>
                    <a:pt x="12571" y="7606"/>
                    <a:pt x="14253" y="6369"/>
                  </a:cubicBezTo>
                  <a:cubicBezTo>
                    <a:pt x="14549" y="6151"/>
                    <a:pt x="14834" y="5918"/>
                    <a:pt x="15170" y="5656"/>
                  </a:cubicBezTo>
                  <a:lnTo>
                    <a:pt x="15170" y="5656"/>
                  </a:lnTo>
                  <a:cubicBezTo>
                    <a:pt x="15029" y="5666"/>
                    <a:pt x="14949" y="5666"/>
                    <a:pt x="14871" y="5677"/>
                  </a:cubicBezTo>
                  <a:cubicBezTo>
                    <a:pt x="13984" y="5818"/>
                    <a:pt x="13191" y="6182"/>
                    <a:pt x="12474" y="6716"/>
                  </a:cubicBezTo>
                  <a:cubicBezTo>
                    <a:pt x="11341" y="7560"/>
                    <a:pt x="10453" y="8636"/>
                    <a:pt x="9658" y="9789"/>
                  </a:cubicBezTo>
                  <a:cubicBezTo>
                    <a:pt x="9077" y="10631"/>
                    <a:pt x="8895" y="11589"/>
                    <a:pt x="8946" y="12603"/>
                  </a:cubicBezTo>
                  <a:cubicBezTo>
                    <a:pt x="8965" y="12967"/>
                    <a:pt x="9025" y="13326"/>
                    <a:pt x="9036" y="13694"/>
                  </a:cubicBezTo>
                  <a:cubicBezTo>
                    <a:pt x="8009" y="12165"/>
                    <a:pt x="7030" y="10622"/>
                    <a:pt x="6920" y="8707"/>
                  </a:cubicBezTo>
                  <a:cubicBezTo>
                    <a:pt x="6867" y="7787"/>
                    <a:pt x="6971" y="6916"/>
                    <a:pt x="7599" y="6179"/>
                  </a:cubicBezTo>
                  <a:cubicBezTo>
                    <a:pt x="7731" y="6024"/>
                    <a:pt x="7838" y="5847"/>
                    <a:pt x="7953" y="5678"/>
                  </a:cubicBezTo>
                  <a:cubicBezTo>
                    <a:pt x="8150" y="5388"/>
                    <a:pt x="8294" y="5079"/>
                    <a:pt x="8323" y="4720"/>
                  </a:cubicBezTo>
                  <a:cubicBezTo>
                    <a:pt x="8407" y="3683"/>
                    <a:pt x="8443" y="2644"/>
                    <a:pt x="8488" y="1606"/>
                  </a:cubicBezTo>
                  <a:cubicBezTo>
                    <a:pt x="8492" y="1510"/>
                    <a:pt x="8574" y="1396"/>
                    <a:pt x="8428" y="1334"/>
                  </a:cubicBezTo>
                  <a:cubicBezTo>
                    <a:pt x="7885" y="1947"/>
                    <a:pt x="7374" y="2585"/>
                    <a:pt x="6844" y="3207"/>
                  </a:cubicBezTo>
                  <a:cubicBezTo>
                    <a:pt x="6014" y="4178"/>
                    <a:pt x="5754" y="5272"/>
                    <a:pt x="5962" y="6512"/>
                  </a:cubicBezTo>
                  <a:cubicBezTo>
                    <a:pt x="6082" y="7226"/>
                    <a:pt x="6171" y="7946"/>
                    <a:pt x="6282" y="8730"/>
                  </a:cubicBezTo>
                  <a:cubicBezTo>
                    <a:pt x="6064" y="8473"/>
                    <a:pt x="5921" y="8241"/>
                    <a:pt x="5783" y="8005"/>
                  </a:cubicBezTo>
                  <a:cubicBezTo>
                    <a:pt x="5342" y="7254"/>
                    <a:pt x="4918" y="6494"/>
                    <a:pt x="4285" y="5874"/>
                  </a:cubicBezTo>
                  <a:cubicBezTo>
                    <a:pt x="3795" y="5394"/>
                    <a:pt x="3393" y="4839"/>
                    <a:pt x="3025" y="4258"/>
                  </a:cubicBezTo>
                  <a:cubicBezTo>
                    <a:pt x="2291" y="3101"/>
                    <a:pt x="1940" y="1855"/>
                    <a:pt x="2120" y="478"/>
                  </a:cubicBezTo>
                  <a:cubicBezTo>
                    <a:pt x="2140" y="329"/>
                    <a:pt x="2217" y="177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10"/>
          <p:cNvGrpSpPr/>
          <p:nvPr/>
        </p:nvGrpSpPr>
        <p:grpSpPr>
          <a:xfrm rot="2828264">
            <a:off x="60686" y="4433033"/>
            <a:ext cx="842576" cy="611393"/>
            <a:chOff x="3696700" y="1356100"/>
            <a:chExt cx="563350" cy="408800"/>
          </a:xfrm>
        </p:grpSpPr>
        <p:sp>
          <p:nvSpPr>
            <p:cNvPr id="239" name="Google Shape;239;p10"/>
            <p:cNvSpPr/>
            <p:nvPr/>
          </p:nvSpPr>
          <p:spPr>
            <a:xfrm>
              <a:off x="3696700" y="1479300"/>
              <a:ext cx="563350" cy="285600"/>
            </a:xfrm>
            <a:custGeom>
              <a:rect b="b" l="l" r="r" t="t"/>
              <a:pathLst>
                <a:path extrusionOk="0" h="11424" w="22534">
                  <a:moveTo>
                    <a:pt x="5688" y="1"/>
                  </a:moveTo>
                  <a:cubicBezTo>
                    <a:pt x="5593" y="1"/>
                    <a:pt x="5498" y="5"/>
                    <a:pt x="5404" y="5"/>
                  </a:cubicBezTo>
                  <a:cubicBezTo>
                    <a:pt x="5399" y="5"/>
                    <a:pt x="5394" y="5"/>
                    <a:pt x="5390" y="5"/>
                  </a:cubicBezTo>
                  <a:cubicBezTo>
                    <a:pt x="4574" y="4"/>
                    <a:pt x="3758" y="3"/>
                    <a:pt x="2941" y="3"/>
                  </a:cubicBezTo>
                  <a:cubicBezTo>
                    <a:pt x="2125" y="3"/>
                    <a:pt x="1309" y="4"/>
                    <a:pt x="493" y="6"/>
                  </a:cubicBezTo>
                  <a:cubicBezTo>
                    <a:pt x="490" y="6"/>
                    <a:pt x="488" y="6"/>
                    <a:pt x="485" y="6"/>
                  </a:cubicBezTo>
                  <a:cubicBezTo>
                    <a:pt x="437" y="6"/>
                    <a:pt x="388" y="3"/>
                    <a:pt x="339" y="3"/>
                  </a:cubicBezTo>
                  <a:cubicBezTo>
                    <a:pt x="215" y="3"/>
                    <a:pt x="93" y="20"/>
                    <a:pt x="1" y="136"/>
                  </a:cubicBezTo>
                  <a:lnTo>
                    <a:pt x="1" y="723"/>
                  </a:lnTo>
                  <a:cubicBezTo>
                    <a:pt x="33" y="752"/>
                    <a:pt x="26" y="791"/>
                    <a:pt x="27" y="829"/>
                  </a:cubicBezTo>
                  <a:cubicBezTo>
                    <a:pt x="26" y="867"/>
                    <a:pt x="33" y="906"/>
                    <a:pt x="1" y="935"/>
                  </a:cubicBezTo>
                  <a:lnTo>
                    <a:pt x="1" y="1203"/>
                  </a:lnTo>
                  <a:cubicBezTo>
                    <a:pt x="39" y="1248"/>
                    <a:pt x="22" y="1304"/>
                    <a:pt x="27" y="1355"/>
                  </a:cubicBezTo>
                  <a:cubicBezTo>
                    <a:pt x="77" y="1884"/>
                    <a:pt x="65" y="2421"/>
                    <a:pt x="202" y="2939"/>
                  </a:cubicBezTo>
                  <a:cubicBezTo>
                    <a:pt x="830" y="5310"/>
                    <a:pt x="2072" y="7297"/>
                    <a:pt x="3954" y="8879"/>
                  </a:cubicBezTo>
                  <a:cubicBezTo>
                    <a:pt x="5391" y="10086"/>
                    <a:pt x="7034" y="10875"/>
                    <a:pt x="8866" y="11269"/>
                  </a:cubicBezTo>
                  <a:cubicBezTo>
                    <a:pt x="9379" y="11379"/>
                    <a:pt x="9906" y="11371"/>
                    <a:pt x="10427" y="11391"/>
                  </a:cubicBezTo>
                  <a:cubicBezTo>
                    <a:pt x="10842" y="11408"/>
                    <a:pt x="11258" y="11424"/>
                    <a:pt x="11674" y="11424"/>
                  </a:cubicBezTo>
                  <a:cubicBezTo>
                    <a:pt x="12303" y="11424"/>
                    <a:pt x="12929" y="11389"/>
                    <a:pt x="13546" y="11270"/>
                  </a:cubicBezTo>
                  <a:cubicBezTo>
                    <a:pt x="15563" y="10882"/>
                    <a:pt x="17333" y="9961"/>
                    <a:pt x="18855" y="8580"/>
                  </a:cubicBezTo>
                  <a:cubicBezTo>
                    <a:pt x="19993" y="7549"/>
                    <a:pt x="20882" y="6331"/>
                    <a:pt x="21546" y="4940"/>
                  </a:cubicBezTo>
                  <a:cubicBezTo>
                    <a:pt x="22255" y="3455"/>
                    <a:pt x="22534" y="1893"/>
                    <a:pt x="22490" y="261"/>
                  </a:cubicBezTo>
                  <a:cubicBezTo>
                    <a:pt x="22485" y="92"/>
                    <a:pt x="22412" y="18"/>
                    <a:pt x="22250" y="11"/>
                  </a:cubicBezTo>
                  <a:cubicBezTo>
                    <a:pt x="22179" y="8"/>
                    <a:pt x="22108" y="5"/>
                    <a:pt x="22037" y="5"/>
                  </a:cubicBezTo>
                  <a:cubicBezTo>
                    <a:pt x="20277" y="4"/>
                    <a:pt x="18517" y="4"/>
                    <a:pt x="16757" y="4"/>
                  </a:cubicBezTo>
                  <a:cubicBezTo>
                    <a:pt x="16595" y="4"/>
                    <a:pt x="16436" y="14"/>
                    <a:pt x="16286" y="78"/>
                  </a:cubicBezTo>
                  <a:cubicBezTo>
                    <a:pt x="16133" y="322"/>
                    <a:pt x="16166" y="605"/>
                    <a:pt x="16125" y="872"/>
                  </a:cubicBezTo>
                  <a:cubicBezTo>
                    <a:pt x="15757" y="3314"/>
                    <a:pt x="13687" y="5089"/>
                    <a:pt x="11294" y="5089"/>
                  </a:cubicBezTo>
                  <a:cubicBezTo>
                    <a:pt x="11138" y="5089"/>
                    <a:pt x="10982" y="5082"/>
                    <a:pt x="10824" y="5066"/>
                  </a:cubicBezTo>
                  <a:cubicBezTo>
                    <a:pt x="8814" y="4872"/>
                    <a:pt x="7419" y="3810"/>
                    <a:pt x="6626" y="1954"/>
                  </a:cubicBezTo>
                  <a:cubicBezTo>
                    <a:pt x="6404" y="1432"/>
                    <a:pt x="6341" y="876"/>
                    <a:pt x="6269" y="322"/>
                  </a:cubicBezTo>
                  <a:cubicBezTo>
                    <a:pt x="6253" y="194"/>
                    <a:pt x="6236" y="71"/>
                    <a:pt x="6076" y="46"/>
                  </a:cubicBezTo>
                  <a:cubicBezTo>
                    <a:pt x="5948" y="8"/>
                    <a:pt x="5818" y="1"/>
                    <a:pt x="5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846925" y="1356100"/>
              <a:ext cx="258000" cy="254100"/>
            </a:xfrm>
            <a:custGeom>
              <a:rect b="b" l="l" r="r" t="t"/>
              <a:pathLst>
                <a:path extrusionOk="0" h="10164" w="10320">
                  <a:moveTo>
                    <a:pt x="4555" y="0"/>
                  </a:moveTo>
                  <a:cubicBezTo>
                    <a:pt x="4526" y="27"/>
                    <a:pt x="4490" y="23"/>
                    <a:pt x="4456" y="28"/>
                  </a:cubicBezTo>
                  <a:cubicBezTo>
                    <a:pt x="4096" y="80"/>
                    <a:pt x="3722" y="51"/>
                    <a:pt x="3380" y="198"/>
                  </a:cubicBezTo>
                  <a:cubicBezTo>
                    <a:pt x="1367" y="1064"/>
                    <a:pt x="219" y="2567"/>
                    <a:pt x="12" y="4765"/>
                  </a:cubicBezTo>
                  <a:cubicBezTo>
                    <a:pt x="0" y="4892"/>
                    <a:pt x="39" y="4989"/>
                    <a:pt x="124" y="5077"/>
                  </a:cubicBezTo>
                  <a:cubicBezTo>
                    <a:pt x="139" y="5245"/>
                    <a:pt x="153" y="5413"/>
                    <a:pt x="168" y="5581"/>
                  </a:cubicBezTo>
                  <a:cubicBezTo>
                    <a:pt x="365" y="7624"/>
                    <a:pt x="1780" y="9348"/>
                    <a:pt x="3750" y="9947"/>
                  </a:cubicBezTo>
                  <a:cubicBezTo>
                    <a:pt x="4232" y="10093"/>
                    <a:pt x="4725" y="10164"/>
                    <a:pt x="5213" y="10164"/>
                  </a:cubicBezTo>
                  <a:cubicBezTo>
                    <a:pt x="6725" y="10164"/>
                    <a:pt x="8196" y="9488"/>
                    <a:pt x="9174" y="8276"/>
                  </a:cubicBezTo>
                  <a:cubicBezTo>
                    <a:pt x="9929" y="7341"/>
                    <a:pt x="10274" y="6263"/>
                    <a:pt x="10320" y="5077"/>
                  </a:cubicBezTo>
                  <a:cubicBezTo>
                    <a:pt x="10303" y="4918"/>
                    <a:pt x="10288" y="4759"/>
                    <a:pt x="10270" y="4601"/>
                  </a:cubicBezTo>
                  <a:cubicBezTo>
                    <a:pt x="10036" y="2566"/>
                    <a:pt x="8947" y="1173"/>
                    <a:pt x="7087" y="352"/>
                  </a:cubicBezTo>
                  <a:cubicBezTo>
                    <a:pt x="6686" y="175"/>
                    <a:pt x="6246" y="141"/>
                    <a:pt x="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0"/>
          <p:cNvSpPr/>
          <p:nvPr/>
        </p:nvSpPr>
        <p:spPr>
          <a:xfrm>
            <a:off x="8232077" y="-216825"/>
            <a:ext cx="683703" cy="626920"/>
          </a:xfrm>
          <a:custGeom>
            <a:rect b="b" l="l" r="r" t="t"/>
            <a:pathLst>
              <a:path extrusionOk="0" h="12509" w="13642">
                <a:moveTo>
                  <a:pt x="5782" y="1"/>
                </a:moveTo>
                <a:cubicBezTo>
                  <a:pt x="4190" y="1"/>
                  <a:pt x="3015" y="837"/>
                  <a:pt x="2024" y="2531"/>
                </a:cubicBezTo>
                <a:cubicBezTo>
                  <a:pt x="1645" y="3181"/>
                  <a:pt x="1308" y="3853"/>
                  <a:pt x="1039" y="4557"/>
                </a:cubicBezTo>
                <a:cubicBezTo>
                  <a:pt x="0" y="7291"/>
                  <a:pt x="684" y="9842"/>
                  <a:pt x="2908" y="11393"/>
                </a:cubicBezTo>
                <a:cubicBezTo>
                  <a:pt x="4048" y="12187"/>
                  <a:pt x="5300" y="12508"/>
                  <a:pt x="6621" y="12508"/>
                </a:cubicBezTo>
                <a:cubicBezTo>
                  <a:pt x="7009" y="12508"/>
                  <a:pt x="7402" y="12481"/>
                  <a:pt x="7800" y="12430"/>
                </a:cubicBezTo>
                <a:cubicBezTo>
                  <a:pt x="10794" y="12044"/>
                  <a:pt x="13360" y="9486"/>
                  <a:pt x="13642" y="6589"/>
                </a:cubicBezTo>
                <a:cubicBezTo>
                  <a:pt x="13642" y="6269"/>
                  <a:pt x="13642" y="5951"/>
                  <a:pt x="13642" y="5632"/>
                </a:cubicBezTo>
                <a:cubicBezTo>
                  <a:pt x="13591" y="4870"/>
                  <a:pt x="13302" y="4199"/>
                  <a:pt x="12802" y="3636"/>
                </a:cubicBezTo>
                <a:cubicBezTo>
                  <a:pt x="11335" y="1981"/>
                  <a:pt x="9517" y="830"/>
                  <a:pt x="7402" y="245"/>
                </a:cubicBezTo>
                <a:cubicBezTo>
                  <a:pt x="6817" y="82"/>
                  <a:pt x="6279" y="1"/>
                  <a:pt x="57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olkhov"/>
              <a:buNone/>
              <a:defRPr b="1" i="0" sz="35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3"/>
          <p:cNvSpPr txBox="1"/>
          <p:nvPr>
            <p:ph type="ctrTitle"/>
          </p:nvPr>
        </p:nvSpPr>
        <p:spPr>
          <a:xfrm>
            <a:off x="1468350" y="1266037"/>
            <a:ext cx="62073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600"/>
              <a:t>What makes a book bestseller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/>
          <p:nvPr>
            <p:ph idx="8" type="title"/>
          </p:nvPr>
        </p:nvSpPr>
        <p:spPr>
          <a:xfrm>
            <a:off x="720000" y="3064624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5" name="Google Shape;915;p34"/>
          <p:cNvSpPr txBox="1"/>
          <p:nvPr>
            <p:ph idx="14" type="title"/>
          </p:nvPr>
        </p:nvSpPr>
        <p:spPr>
          <a:xfrm>
            <a:off x="6118550" y="1364899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16" name="Google Shape;916;p34"/>
          <p:cNvSpPr txBox="1"/>
          <p:nvPr>
            <p:ph idx="15" type="title"/>
          </p:nvPr>
        </p:nvSpPr>
        <p:spPr>
          <a:xfrm>
            <a:off x="5950050" y="3064624"/>
            <a:ext cx="73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17" name="Google Shape;917;p34"/>
          <p:cNvSpPr txBox="1"/>
          <p:nvPr>
            <p:ph idx="18" type="subTitle"/>
          </p:nvPr>
        </p:nvSpPr>
        <p:spPr>
          <a:xfrm>
            <a:off x="3122388" y="2469800"/>
            <a:ext cx="26562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29"/>
              <a:buNone/>
            </a:pPr>
            <a:r>
              <a:rPr lang="en" sz="2300"/>
              <a:t>Which month is the most popular regarding the release date</a:t>
            </a:r>
            <a:endParaRPr sz="2300"/>
          </a:p>
        </p:txBody>
      </p:sp>
      <p:sp>
        <p:nvSpPr>
          <p:cNvPr id="918" name="Google Shape;918;p34"/>
          <p:cNvSpPr txBox="1"/>
          <p:nvPr>
            <p:ph idx="21" type="subTitle"/>
          </p:nvPr>
        </p:nvSpPr>
        <p:spPr>
          <a:xfrm>
            <a:off x="6157600" y="1221038"/>
            <a:ext cx="26562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97"/>
              <a:buNone/>
            </a:pPr>
            <a:r>
              <a:rPr lang="en" sz="2300"/>
              <a:t>What is the price strategy  of the bestsellers?</a:t>
            </a:r>
            <a:endParaRPr sz="2300"/>
          </a:p>
        </p:txBody>
      </p:sp>
      <p:sp>
        <p:nvSpPr>
          <p:cNvPr id="919" name="Google Shape;919;p34"/>
          <p:cNvSpPr txBox="1"/>
          <p:nvPr>
            <p:ph idx="7" type="title"/>
          </p:nvPr>
        </p:nvSpPr>
        <p:spPr>
          <a:xfrm>
            <a:off x="720000" y="1413338"/>
            <a:ext cx="2402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Identify most popular categories!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20" name="Google Shape;920;p34"/>
          <p:cNvSpPr txBox="1"/>
          <p:nvPr>
            <p:ph type="title"/>
          </p:nvPr>
        </p:nvSpPr>
        <p:spPr>
          <a:xfrm>
            <a:off x="598500" y="2942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"/>
          <p:cNvSpPr txBox="1"/>
          <p:nvPr>
            <p:ph idx="1" type="subTitle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926" name="Google Shape;926;p35"/>
          <p:cNvSpPr txBox="1"/>
          <p:nvPr/>
        </p:nvSpPr>
        <p:spPr>
          <a:xfrm>
            <a:off x="1197875" y="516675"/>
            <a:ext cx="36393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rPr>
              <a:t>The categories of the bestsellers</a:t>
            </a:r>
            <a:endParaRPr b="1" sz="1600">
              <a:solidFill>
                <a:schemeClr val="dk1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pic>
        <p:nvPicPr>
          <p:cNvPr id="927" name="Google Shape;9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874" y="1095550"/>
            <a:ext cx="6389801" cy="32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Best sellers</a:t>
            </a:r>
            <a:endParaRPr/>
          </a:p>
        </p:txBody>
      </p:sp>
      <p:sp>
        <p:nvSpPr>
          <p:cNvPr id="933" name="Google Shape;933;p36"/>
          <p:cNvSpPr txBox="1"/>
          <p:nvPr>
            <p:ph idx="2" type="subTitle"/>
          </p:nvPr>
        </p:nvSpPr>
        <p:spPr>
          <a:xfrm>
            <a:off x="2764128" y="1284850"/>
            <a:ext cx="36564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Volkhov"/>
                <a:ea typeface="Volkhov"/>
                <a:cs typeface="Volkhov"/>
                <a:sym typeface="Volkhov"/>
              </a:rPr>
              <a:t>Top 5 categories</a:t>
            </a:r>
            <a:endParaRPr sz="2000">
              <a:latin typeface="Volkhov"/>
              <a:ea typeface="Volkhov"/>
              <a:cs typeface="Volkhov"/>
              <a:sym typeface="Volkhov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2000">
                <a:latin typeface="Volkhov"/>
                <a:ea typeface="Volkhov"/>
                <a:cs typeface="Volkhov"/>
                <a:sym typeface="Volkhov"/>
              </a:rPr>
            </a:br>
            <a:r>
              <a:rPr lang="en" sz="2000">
                <a:latin typeface="Volkhov"/>
                <a:ea typeface="Volkhov"/>
                <a:cs typeface="Volkhov"/>
                <a:sym typeface="Volkhov"/>
              </a:rPr>
              <a:t>1. Literature &amp; Fiction</a:t>
            </a:r>
            <a:br>
              <a:rPr lang="en" sz="2000">
                <a:latin typeface="Volkhov"/>
                <a:ea typeface="Volkhov"/>
                <a:cs typeface="Volkhov"/>
                <a:sym typeface="Volkhov"/>
              </a:rPr>
            </a:br>
            <a:r>
              <a:rPr lang="en" sz="2000">
                <a:latin typeface="Volkhov"/>
                <a:ea typeface="Volkhov"/>
                <a:cs typeface="Volkhov"/>
                <a:sym typeface="Volkhov"/>
              </a:rPr>
              <a:t>2. Science &amp; Math</a:t>
            </a:r>
            <a:endParaRPr sz="2000">
              <a:latin typeface="Volkhov"/>
              <a:ea typeface="Volkhov"/>
              <a:cs typeface="Volkhov"/>
              <a:sym typeface="Volkhov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Volkhov"/>
                <a:ea typeface="Volkhov"/>
                <a:cs typeface="Volkhov"/>
                <a:sym typeface="Volkhov"/>
              </a:rPr>
              <a:t>3. Children's eBooks</a:t>
            </a:r>
            <a:endParaRPr sz="2000">
              <a:latin typeface="Volkhov"/>
              <a:ea typeface="Volkhov"/>
              <a:cs typeface="Volkhov"/>
              <a:sym typeface="Volkhov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Volkhov"/>
                <a:ea typeface="Volkhov"/>
                <a:cs typeface="Volkhov"/>
                <a:sym typeface="Volkhov"/>
              </a:rPr>
              <a:t>4. Teen &amp; Young Adult</a:t>
            </a:r>
            <a:endParaRPr sz="2000">
              <a:latin typeface="Volkhov"/>
              <a:ea typeface="Volkhov"/>
              <a:cs typeface="Volkhov"/>
              <a:sym typeface="Volkhov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Volkhov"/>
                <a:ea typeface="Volkhov"/>
                <a:cs typeface="Volkhov"/>
                <a:sym typeface="Volkhov"/>
              </a:rPr>
              <a:t>5. Biographies &amp; Memoirs</a:t>
            </a:r>
            <a:endParaRPr sz="2000"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934" name="Google Shape;934;p36"/>
          <p:cNvSpPr/>
          <p:nvPr/>
        </p:nvSpPr>
        <p:spPr>
          <a:xfrm>
            <a:off x="6420516" y="1387068"/>
            <a:ext cx="373766" cy="340357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7"/>
          <p:cNvSpPr txBox="1"/>
          <p:nvPr>
            <p:ph type="title"/>
          </p:nvPr>
        </p:nvSpPr>
        <p:spPr>
          <a:xfrm>
            <a:off x="720000" y="17485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8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Which month is it most likely for someone to buy a book?</a:t>
            </a:r>
            <a:endParaRPr sz="4100">
              <a:highlight>
                <a:schemeClr val="lt1"/>
              </a:highlight>
            </a:endParaRPr>
          </a:p>
        </p:txBody>
      </p:sp>
      <p:pic>
        <p:nvPicPr>
          <p:cNvPr id="940" name="Google Shape;9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350" y="747550"/>
            <a:ext cx="6376201" cy="3306733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7"/>
          <p:cNvSpPr txBox="1"/>
          <p:nvPr/>
        </p:nvSpPr>
        <p:spPr>
          <a:xfrm>
            <a:off x="1167450" y="4145700"/>
            <a:ext cx="68091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 is a high probability that a best seller will be released in August, September, October</a:t>
            </a:r>
            <a:endParaRPr b="1" i="0" sz="13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8"/>
          <p:cNvSpPr txBox="1"/>
          <p:nvPr>
            <p:ph type="title"/>
          </p:nvPr>
        </p:nvSpPr>
        <p:spPr>
          <a:xfrm>
            <a:off x="544200" y="213400"/>
            <a:ext cx="78075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highlight>
                  <a:schemeClr val="lt1"/>
                </a:highlight>
              </a:rPr>
              <a:t>Price distribution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6058574" y="1528365"/>
            <a:ext cx="369016" cy="36456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38"/>
          <p:cNvGrpSpPr/>
          <p:nvPr/>
        </p:nvGrpSpPr>
        <p:grpSpPr>
          <a:xfrm>
            <a:off x="2715939" y="1507315"/>
            <a:ext cx="369913" cy="368554"/>
            <a:chOff x="-63666550" y="2278975"/>
            <a:chExt cx="319800" cy="318625"/>
          </a:xfrm>
        </p:grpSpPr>
        <p:sp>
          <p:nvSpPr>
            <p:cNvPr id="949" name="Google Shape;949;p38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1" name="Google Shape;9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50" y="1127225"/>
            <a:ext cx="5984874" cy="3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8"/>
          <p:cNvSpPr txBox="1"/>
          <p:nvPr/>
        </p:nvSpPr>
        <p:spPr>
          <a:xfrm>
            <a:off x="6613800" y="1693525"/>
            <a:ext cx="25302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Volkhov"/>
                <a:ea typeface="Volkhov"/>
                <a:cs typeface="Volkhov"/>
                <a:sym typeface="Volkhov"/>
              </a:rPr>
              <a:t>Books found in the Best Sellers lists are most frequently priced between 3 and 10 dollars</a:t>
            </a:r>
            <a:endParaRPr b="1" i="0" sz="1800" u="none" cap="none" strike="noStrike">
              <a:solidFill>
                <a:schemeClr val="dk1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9"/>
          <p:cNvSpPr txBox="1"/>
          <p:nvPr>
            <p:ph type="title"/>
          </p:nvPr>
        </p:nvSpPr>
        <p:spPr>
          <a:xfrm>
            <a:off x="694950" y="58000"/>
            <a:ext cx="78282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200"/>
              <a:t>What is the trend of the popular categories during the last 5 years</a:t>
            </a:r>
            <a:endParaRPr sz="3200"/>
          </a:p>
        </p:txBody>
      </p:sp>
      <p:pic>
        <p:nvPicPr>
          <p:cNvPr id="958" name="Google Shape;9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249" y="1389575"/>
            <a:ext cx="3295492" cy="25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7575" y="1440525"/>
            <a:ext cx="3232506" cy="2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39"/>
          <p:cNvSpPr txBox="1"/>
          <p:nvPr/>
        </p:nvSpPr>
        <p:spPr>
          <a:xfrm>
            <a:off x="5003826" y="3984175"/>
            <a:ext cx="3111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Volkhov"/>
                <a:ea typeface="Volkhov"/>
                <a:cs typeface="Volkhov"/>
                <a:sym typeface="Volkhov"/>
              </a:rPr>
              <a:t>Science &amp; Math" and "Children's eBooks" categories seem to follow a declining trend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961" name="Google Shape;961;p39"/>
          <p:cNvSpPr txBox="1"/>
          <p:nvPr/>
        </p:nvSpPr>
        <p:spPr>
          <a:xfrm>
            <a:off x="899250" y="4114500"/>
            <a:ext cx="36687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Volkhov"/>
                <a:ea typeface="Volkhov"/>
                <a:cs typeface="Volkhov"/>
                <a:sym typeface="Volkhov"/>
              </a:rPr>
              <a:t>Literature &amp; Fiction" and "Biographies &amp; Memoirs" categories seem to follow an upward trend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67" name="Google Shape;967;p40"/>
          <p:cNvSpPr txBox="1"/>
          <p:nvPr>
            <p:ph idx="5" type="subTitle"/>
          </p:nvPr>
        </p:nvSpPr>
        <p:spPr>
          <a:xfrm>
            <a:off x="627000" y="1326875"/>
            <a:ext cx="33645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33"/>
              <a:buFont typeface="Arial"/>
              <a:buNone/>
            </a:pPr>
            <a:r>
              <a:rPr lang="en" sz="1600">
                <a:highlight>
                  <a:schemeClr val="lt1"/>
                </a:highlight>
              </a:rPr>
              <a:t>The best release window for a book to make the best sellers list is between August and October</a:t>
            </a:r>
            <a:endParaRPr sz="1600">
              <a:highlight>
                <a:schemeClr val="lt1"/>
              </a:highlight>
            </a:endParaRPr>
          </a:p>
        </p:txBody>
      </p:sp>
      <p:sp>
        <p:nvSpPr>
          <p:cNvPr id="968" name="Google Shape;968;p40"/>
          <p:cNvSpPr/>
          <p:nvPr/>
        </p:nvSpPr>
        <p:spPr>
          <a:xfrm>
            <a:off x="7365341" y="1563752"/>
            <a:ext cx="375620" cy="372441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40"/>
          <p:cNvGrpSpPr/>
          <p:nvPr/>
        </p:nvGrpSpPr>
        <p:grpSpPr>
          <a:xfrm>
            <a:off x="7516891" y="3189678"/>
            <a:ext cx="351315" cy="349486"/>
            <a:chOff x="685475" y="2318350"/>
            <a:chExt cx="297750" cy="296200"/>
          </a:xfrm>
        </p:grpSpPr>
        <p:sp>
          <p:nvSpPr>
            <p:cNvPr id="970" name="Google Shape;970;p40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3" name="Google Shape;973;p40"/>
          <p:cNvSpPr txBox="1"/>
          <p:nvPr/>
        </p:nvSpPr>
        <p:spPr>
          <a:xfrm>
            <a:off x="3498300" y="2748725"/>
            <a:ext cx="2147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Volkhov"/>
                <a:ea typeface="Volkhov"/>
                <a:cs typeface="Volkhov"/>
                <a:sym typeface="Volkhov"/>
              </a:rPr>
              <a:t>The price range should be between 4 $ and 10 $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974" name="Google Shape;974;p40"/>
          <p:cNvSpPr txBox="1"/>
          <p:nvPr/>
        </p:nvSpPr>
        <p:spPr>
          <a:xfrm>
            <a:off x="5792250" y="1415550"/>
            <a:ext cx="31917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Volkhov"/>
                <a:ea typeface="Volkhov"/>
                <a:cs typeface="Volkhov"/>
                <a:sym typeface="Volkhov"/>
              </a:rPr>
              <a:t>The safest categories are: 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idact Gothic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Volkhov"/>
                <a:ea typeface="Volkhov"/>
                <a:cs typeface="Volkhov"/>
                <a:sym typeface="Volkhov"/>
              </a:rPr>
              <a:t>Literature &amp; Fiction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idact Gothic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Volkhov"/>
                <a:ea typeface="Volkhov"/>
                <a:cs typeface="Volkhov"/>
                <a:sym typeface="Volkhov"/>
              </a:rPr>
              <a:t>Biographies &amp; Memoirs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Volkhov"/>
              <a:ea typeface="Volkhov"/>
              <a:cs typeface="Volkhov"/>
              <a:sym typeface="Volkhov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1"/>
          <p:cNvSpPr txBox="1"/>
          <p:nvPr>
            <p:ph idx="1" type="subTitle"/>
          </p:nvPr>
        </p:nvSpPr>
        <p:spPr>
          <a:xfrm>
            <a:off x="2038200" y="1025050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500">
                <a:latin typeface="Volkhov"/>
                <a:ea typeface="Volkhov"/>
                <a:cs typeface="Volkhov"/>
                <a:sym typeface="Volkhov"/>
              </a:rPr>
              <a:t>Thank you</a:t>
            </a:r>
            <a:endParaRPr sz="3500"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980" name="Google Shape;980;p41"/>
          <p:cNvSpPr txBox="1"/>
          <p:nvPr>
            <p:ph idx="1" type="subTitle"/>
          </p:nvPr>
        </p:nvSpPr>
        <p:spPr>
          <a:xfrm>
            <a:off x="1228350" y="2436700"/>
            <a:ext cx="66873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500">
                <a:latin typeface="Volkhov"/>
                <a:ea typeface="Volkhov"/>
                <a:cs typeface="Volkhov"/>
                <a:sym typeface="Volkhov"/>
              </a:rPr>
              <a:t>Nikolaos Tsakalas</a:t>
            </a:r>
            <a:endParaRPr sz="3500">
              <a:latin typeface="Volkhov"/>
              <a:ea typeface="Volkhov"/>
              <a:cs typeface="Volkhov"/>
              <a:sym typeface="Volkhov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500">
                <a:latin typeface="Volkhov"/>
                <a:ea typeface="Volkhov"/>
                <a:cs typeface="Volkhov"/>
                <a:sym typeface="Volkhov"/>
              </a:rPr>
              <a:t>Athanasios Alexandrakis</a:t>
            </a:r>
            <a:endParaRPr sz="3500">
              <a:latin typeface="Volkhov"/>
              <a:ea typeface="Volkhov"/>
              <a:cs typeface="Volkhov"/>
              <a:sym typeface="Volkhov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ltural Perspectives and Societal Issues - Spanish - Foreign Language - 9th Grade by Slidesgo">
  <a:themeElements>
    <a:clrScheme name="Simple Light">
      <a:dk1>
        <a:srgbClr val="495448"/>
      </a:dk1>
      <a:lt1>
        <a:srgbClr val="EAE9E5"/>
      </a:lt1>
      <a:dk2>
        <a:srgbClr val="CA8150"/>
      </a:dk2>
      <a:lt2>
        <a:srgbClr val="AAA99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9D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