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43E58-F1DD-4BE4-B24A-1821905132DF}" v="8" dt="2023-09-09T03:11:45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u, Nick (Hong Kong) HKG" userId="61509efb-ffbf-4394-a102-282bedccb635" providerId="ADAL" clId="{4F943E58-F1DD-4BE4-B24A-1821905132DF}"/>
    <pc:docChg chg="undo custSel addSld delSld modSld">
      <pc:chgData name="Yiu, Nick (Hong Kong) HKG" userId="61509efb-ffbf-4394-a102-282bedccb635" providerId="ADAL" clId="{4F943E58-F1DD-4BE4-B24A-1821905132DF}" dt="2023-09-09T03:11:51.424" v="55" actId="1076"/>
      <pc:docMkLst>
        <pc:docMk/>
      </pc:docMkLst>
      <pc:sldChg chg="new del">
        <pc:chgData name="Yiu, Nick (Hong Kong) HKG" userId="61509efb-ffbf-4394-a102-282bedccb635" providerId="ADAL" clId="{4F943E58-F1DD-4BE4-B24A-1821905132DF}" dt="2023-09-09T03:09:57.059" v="1" actId="680"/>
        <pc:sldMkLst>
          <pc:docMk/>
          <pc:sldMk cId="1845889322" sldId="256"/>
        </pc:sldMkLst>
      </pc:sldChg>
      <pc:sldChg chg="addSp modSp new mod">
        <pc:chgData name="Yiu, Nick (Hong Kong) HKG" userId="61509efb-ffbf-4394-a102-282bedccb635" providerId="ADAL" clId="{4F943E58-F1DD-4BE4-B24A-1821905132DF}" dt="2023-09-09T03:10:10.756" v="7" actId="1076"/>
        <pc:sldMkLst>
          <pc:docMk/>
          <pc:sldMk cId="3701235499" sldId="256"/>
        </pc:sldMkLst>
        <pc:picChg chg="add mod">
          <ac:chgData name="Yiu, Nick (Hong Kong) HKG" userId="61509efb-ffbf-4394-a102-282bedccb635" providerId="ADAL" clId="{4F943E58-F1DD-4BE4-B24A-1821905132DF}" dt="2023-09-09T03:10:10.756" v="7" actId="1076"/>
          <ac:picMkLst>
            <pc:docMk/>
            <pc:sldMk cId="3701235499" sldId="256"/>
            <ac:picMk id="3" creationId="{4861C9FE-641E-6A1E-99C0-222DCA6826BE}"/>
          </ac:picMkLst>
        </pc:picChg>
      </pc:sldChg>
      <pc:sldChg chg="addSp modSp new mod">
        <pc:chgData name="Yiu, Nick (Hong Kong) HKG" userId="61509efb-ffbf-4394-a102-282bedccb635" providerId="ADAL" clId="{4F943E58-F1DD-4BE4-B24A-1821905132DF}" dt="2023-09-09T03:10:42.457" v="17" actId="1076"/>
        <pc:sldMkLst>
          <pc:docMk/>
          <pc:sldMk cId="2347555196" sldId="257"/>
        </pc:sldMkLst>
        <pc:picChg chg="add mod">
          <ac:chgData name="Yiu, Nick (Hong Kong) HKG" userId="61509efb-ffbf-4394-a102-282bedccb635" providerId="ADAL" clId="{4F943E58-F1DD-4BE4-B24A-1821905132DF}" dt="2023-09-09T03:10:42.457" v="17" actId="1076"/>
          <ac:picMkLst>
            <pc:docMk/>
            <pc:sldMk cId="2347555196" sldId="257"/>
            <ac:picMk id="3" creationId="{5549632B-02A3-2B90-CD31-2D0C88269526}"/>
          </ac:picMkLst>
        </pc:picChg>
      </pc:sldChg>
      <pc:sldChg chg="addSp modSp new mod">
        <pc:chgData name="Yiu, Nick (Hong Kong) HKG" userId="61509efb-ffbf-4394-a102-282bedccb635" providerId="ADAL" clId="{4F943E58-F1DD-4BE4-B24A-1821905132DF}" dt="2023-09-09T03:10:52.362" v="22" actId="1076"/>
        <pc:sldMkLst>
          <pc:docMk/>
          <pc:sldMk cId="321066550" sldId="258"/>
        </pc:sldMkLst>
        <pc:picChg chg="add mod">
          <ac:chgData name="Yiu, Nick (Hong Kong) HKG" userId="61509efb-ffbf-4394-a102-282bedccb635" providerId="ADAL" clId="{4F943E58-F1DD-4BE4-B24A-1821905132DF}" dt="2023-09-09T03:10:52.362" v="22" actId="1076"/>
          <ac:picMkLst>
            <pc:docMk/>
            <pc:sldMk cId="321066550" sldId="258"/>
            <ac:picMk id="3" creationId="{A3024001-9D1A-3AC9-81FF-4E481D57BE75}"/>
          </ac:picMkLst>
        </pc:picChg>
      </pc:sldChg>
      <pc:sldChg chg="addSp modSp new mod">
        <pc:chgData name="Yiu, Nick (Hong Kong) HKG" userId="61509efb-ffbf-4394-a102-282bedccb635" providerId="ADAL" clId="{4F943E58-F1DD-4BE4-B24A-1821905132DF}" dt="2023-09-09T03:11:04.081" v="29" actId="1076"/>
        <pc:sldMkLst>
          <pc:docMk/>
          <pc:sldMk cId="659905523" sldId="259"/>
        </pc:sldMkLst>
        <pc:picChg chg="add mod">
          <ac:chgData name="Yiu, Nick (Hong Kong) HKG" userId="61509efb-ffbf-4394-a102-282bedccb635" providerId="ADAL" clId="{4F943E58-F1DD-4BE4-B24A-1821905132DF}" dt="2023-09-09T03:11:04.081" v="29" actId="1076"/>
          <ac:picMkLst>
            <pc:docMk/>
            <pc:sldMk cId="659905523" sldId="259"/>
            <ac:picMk id="3" creationId="{34134709-9C12-649D-9CD3-6083D4B87456}"/>
          </ac:picMkLst>
        </pc:picChg>
      </pc:sldChg>
      <pc:sldChg chg="addSp modSp new mod">
        <pc:chgData name="Yiu, Nick (Hong Kong) HKG" userId="61509efb-ffbf-4394-a102-282bedccb635" providerId="ADAL" clId="{4F943E58-F1DD-4BE4-B24A-1821905132DF}" dt="2023-09-09T03:11:14.564" v="35" actId="1076"/>
        <pc:sldMkLst>
          <pc:docMk/>
          <pc:sldMk cId="3432794709" sldId="260"/>
        </pc:sldMkLst>
        <pc:picChg chg="add mod">
          <ac:chgData name="Yiu, Nick (Hong Kong) HKG" userId="61509efb-ffbf-4394-a102-282bedccb635" providerId="ADAL" clId="{4F943E58-F1DD-4BE4-B24A-1821905132DF}" dt="2023-09-09T03:11:14.564" v="35" actId="1076"/>
          <ac:picMkLst>
            <pc:docMk/>
            <pc:sldMk cId="3432794709" sldId="260"/>
            <ac:picMk id="3" creationId="{05699710-6633-6AF8-9A7B-5E62034EE088}"/>
          </ac:picMkLst>
        </pc:picChg>
      </pc:sldChg>
      <pc:sldChg chg="addSp modSp new mod">
        <pc:chgData name="Yiu, Nick (Hong Kong) HKG" userId="61509efb-ffbf-4394-a102-282bedccb635" providerId="ADAL" clId="{4F943E58-F1DD-4BE4-B24A-1821905132DF}" dt="2023-09-09T03:11:25.588" v="41" actId="1076"/>
        <pc:sldMkLst>
          <pc:docMk/>
          <pc:sldMk cId="2653031796" sldId="261"/>
        </pc:sldMkLst>
        <pc:picChg chg="add mod">
          <ac:chgData name="Yiu, Nick (Hong Kong) HKG" userId="61509efb-ffbf-4394-a102-282bedccb635" providerId="ADAL" clId="{4F943E58-F1DD-4BE4-B24A-1821905132DF}" dt="2023-09-09T03:11:25.588" v="41" actId="1076"/>
          <ac:picMkLst>
            <pc:docMk/>
            <pc:sldMk cId="2653031796" sldId="261"/>
            <ac:picMk id="3" creationId="{CA35D5E9-837B-5A38-1CC1-7610A3BB5F66}"/>
          </ac:picMkLst>
        </pc:picChg>
      </pc:sldChg>
      <pc:sldChg chg="addSp modSp new mod">
        <pc:chgData name="Yiu, Nick (Hong Kong) HKG" userId="61509efb-ffbf-4394-a102-282bedccb635" providerId="ADAL" clId="{4F943E58-F1DD-4BE4-B24A-1821905132DF}" dt="2023-09-09T03:11:42.039" v="49" actId="1076"/>
        <pc:sldMkLst>
          <pc:docMk/>
          <pc:sldMk cId="3510146668" sldId="262"/>
        </pc:sldMkLst>
        <pc:picChg chg="add mod">
          <ac:chgData name="Yiu, Nick (Hong Kong) HKG" userId="61509efb-ffbf-4394-a102-282bedccb635" providerId="ADAL" clId="{4F943E58-F1DD-4BE4-B24A-1821905132DF}" dt="2023-09-09T03:11:42.039" v="49" actId="1076"/>
          <ac:picMkLst>
            <pc:docMk/>
            <pc:sldMk cId="3510146668" sldId="262"/>
            <ac:picMk id="3" creationId="{A4386DAE-FE5B-DECC-B247-9AF92D45F60E}"/>
          </ac:picMkLst>
        </pc:picChg>
      </pc:sldChg>
      <pc:sldChg chg="addSp modSp new mod">
        <pc:chgData name="Yiu, Nick (Hong Kong) HKG" userId="61509efb-ffbf-4394-a102-282bedccb635" providerId="ADAL" clId="{4F943E58-F1DD-4BE4-B24A-1821905132DF}" dt="2023-09-09T03:11:51.424" v="55" actId="1076"/>
        <pc:sldMkLst>
          <pc:docMk/>
          <pc:sldMk cId="1980001692" sldId="263"/>
        </pc:sldMkLst>
        <pc:picChg chg="add mod">
          <ac:chgData name="Yiu, Nick (Hong Kong) HKG" userId="61509efb-ffbf-4394-a102-282bedccb635" providerId="ADAL" clId="{4F943E58-F1DD-4BE4-B24A-1821905132DF}" dt="2023-09-09T03:11:51.424" v="55" actId="1076"/>
          <ac:picMkLst>
            <pc:docMk/>
            <pc:sldMk cId="1980001692" sldId="263"/>
            <ac:picMk id="3" creationId="{CBF043BE-E2B5-6C13-4E21-477F4E753A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60E1-29DF-3303-A2E1-F44BB5EEE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73FF0-EB4A-1A5F-0DA2-01B482BB6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7F9D-7DAA-ACF3-9D0B-33C3C02D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B6B9-494B-C9EE-3344-44D8F07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E42A6-FF4B-89AB-D93C-255BCB80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302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7823-9BEE-D01C-FA0F-0E28DB93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701B9-371C-BD11-A117-0D1ECD0BB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C7A6-916A-9E43-A0F8-C69C7283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B9FB-7528-3972-E95E-06C1EA53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E80E-3BD3-3223-907C-22A8FAEB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799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E8314-6593-2023-B587-94169508E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8A6AE-0A89-B77A-AF8F-CF08C5326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74BC-5058-9030-DAD4-FC2B7611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4B18-1104-C7F2-F31B-193917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5ECDC-C28A-648D-0831-99D5CE33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414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3E30-E638-47C0-C0D3-1B234F01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A622-F060-BC5F-8288-7308978D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BF207-E7ED-09F9-E5B8-E138A8AB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D04A-50DE-6352-9B52-12454362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E29C-3668-A897-A850-6D6D364B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9383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C5E1-BEB2-77B5-2424-BDB840BC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0C68-97AF-1584-6716-FA63F491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681E-5EDA-72BB-A43B-92229FA3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05A99-3252-D3DE-15EF-E7850A99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F316-139E-4828-F967-45E45EC4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755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F6D-B596-7F52-6C54-8DC3BF0D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8439-C46F-2270-85E8-9051EC34D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343A4-1398-B942-3DE9-DC508460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B19A9-DF7A-C497-03F7-2C0A6683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B824A-AC4A-4480-0BE0-7E1AC378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FA864-A19B-ED08-7657-D7FB2AA7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664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EAED-5ECF-22F7-E777-50B56579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85B9-DA93-FCDE-97A6-9E6D1D20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EC628-F606-1A56-807D-92226F33E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B925B-CE7E-61EF-E206-C10673CD7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4178B-C59C-EF9E-24C3-E3FC3399D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3359B-924C-976F-10FA-5F0EB42A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4F81B-5550-EA1D-0E4F-F75528CB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A827B-22FD-590C-8102-7F191AE0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48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926E-BCE5-B52B-F47D-B5835E9C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1025F-75A5-6B8E-1CCC-1F369C6F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0522F-568D-E632-AB26-D6439CE9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1B104-3770-4DB6-BF9C-F449DD4A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929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E7361-E1F9-4FE0-E49F-B9BA3329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FCF71-CC49-7CC3-5D12-3BDAD71C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FEAEF-F3FF-5CFD-3B55-B1AB87FD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3757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489D-74E7-8CD4-4787-B49786BD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46DB-B6AC-0C3F-8BFB-160B1922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50610-C0D7-5067-1E04-1F2418B4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D5C58-F606-983E-584C-B2963184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2594E-429E-4351-0DAF-55359E46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A5EBC-2BAE-527D-5639-760EA71F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318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B418-5E56-12AB-B980-555FE03C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DBCB9-139B-D213-E583-A63853236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678A9-4EEE-11A6-5474-45F076B9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B4DF0-4C80-684E-A61F-3E2BA6B6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2C25-79F4-248D-0DD7-A0768D25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87E70-E3E2-604C-F508-CF9E3F9B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4095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0184B-AD77-493B-27A4-EE6AE726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9560F-84C8-76C3-1309-819E6367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17CF-D8B7-A1FA-F8BD-663700211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5F66-B7C5-4430-A18E-CEB3EABC8760}" type="datetimeFigureOut">
              <a:rPr lang="en-HK" smtClean="0"/>
              <a:t>9/9/2023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FD42-3D74-35D9-4AD4-0DD848A15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16A9-A2F2-4EF6-CF54-D0DE278D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810A-F668-45C0-94A2-0361BC13B31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211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truck with white text on it&#10;&#10;Description automatically generated">
            <a:extLst>
              <a:ext uri="{FF2B5EF4-FFF2-40B4-BE49-F238E27FC236}">
                <a16:creationId xmlns:a16="http://schemas.microsoft.com/office/drawing/2014/main" id="{4861C9FE-641E-6A1E-99C0-222DCA682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81" y="189000"/>
            <a:ext cx="6353438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truck with a cement mixer&#10;&#10;Description automatically generated">
            <a:extLst>
              <a:ext uri="{FF2B5EF4-FFF2-40B4-BE49-F238E27FC236}">
                <a16:creationId xmlns:a16="http://schemas.microsoft.com/office/drawing/2014/main" id="{5549632B-02A3-2B90-CD31-2D0C8826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5" y="549000"/>
            <a:ext cx="10347789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on a truck carrying a large object&#10;&#10;Description automatically generated">
            <a:extLst>
              <a:ext uri="{FF2B5EF4-FFF2-40B4-BE49-F238E27FC236}">
                <a16:creationId xmlns:a16="http://schemas.microsoft.com/office/drawing/2014/main" id="{A3024001-9D1A-3AC9-81FF-4E481D57B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" y="550424"/>
            <a:ext cx="11958058" cy="57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cement mixer on a trailer&#10;&#10;Description automatically generated">
            <a:extLst>
              <a:ext uri="{FF2B5EF4-FFF2-40B4-BE49-F238E27FC236}">
                <a16:creationId xmlns:a16="http://schemas.microsoft.com/office/drawing/2014/main" id="{34134709-9C12-649D-9CD3-6083D4B8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40" y="189000"/>
            <a:ext cx="6883319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0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ement mixer&#10;&#10;Description automatically generated">
            <a:extLst>
              <a:ext uri="{FF2B5EF4-FFF2-40B4-BE49-F238E27FC236}">
                <a16:creationId xmlns:a16="http://schemas.microsoft.com/office/drawing/2014/main" id="{05699710-6633-6AF8-9A7B-5E62034EE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28" y="189000"/>
            <a:ext cx="4037343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9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cement mixer truck&#10;&#10;Description automatically generated">
            <a:extLst>
              <a:ext uri="{FF2B5EF4-FFF2-40B4-BE49-F238E27FC236}">
                <a16:creationId xmlns:a16="http://schemas.microsoft.com/office/drawing/2014/main" id="{CA35D5E9-837B-5A38-1CC1-7610A3BB5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57" y="189000"/>
            <a:ext cx="9267486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3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cement mixer truck&#10;&#10;Description automatically generated">
            <a:extLst>
              <a:ext uri="{FF2B5EF4-FFF2-40B4-BE49-F238E27FC236}">
                <a16:creationId xmlns:a16="http://schemas.microsoft.com/office/drawing/2014/main" id="{A4386DAE-FE5B-DECC-B247-9AF92D45F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28" y="549000"/>
            <a:ext cx="101869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4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truck with a cement mixer&#10;&#10;Description automatically generated">
            <a:extLst>
              <a:ext uri="{FF2B5EF4-FFF2-40B4-BE49-F238E27FC236}">
                <a16:creationId xmlns:a16="http://schemas.microsoft.com/office/drawing/2014/main" id="{CBF043BE-E2B5-6C13-4E21-477F4E753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7" y="549000"/>
            <a:ext cx="1038422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Yiu, Nick (Hong Kong) HKG</dc:creator>
  <cp:lastModifiedBy>Yiu, Nick (Hong Kong) HKG</cp:lastModifiedBy>
  <cp:revision>1</cp:revision>
  <dcterms:created xsi:type="dcterms:W3CDTF">2023-09-09T03:09:42Z</dcterms:created>
  <dcterms:modified xsi:type="dcterms:W3CDTF">2023-09-09T03:11:54Z</dcterms:modified>
</cp:coreProperties>
</file>