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920C8-40BF-4711-8F3F-A991939A58A4}" v="890" dt="2020-11-28T15:09:2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43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5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5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8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436" y="3477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800" dirty="0" err="1">
                <a:latin typeface="Bookman Old Style"/>
                <a:cs typeface="Calibri Light"/>
              </a:rPr>
              <a:t>BlackNote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6436" y="3860137"/>
            <a:ext cx="4949333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Автор: Фомин Никита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72FD1-2B25-43C0-BBE3-FF716BAB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669" y="652850"/>
            <a:ext cx="6080953" cy="101294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Bookman Old Style"/>
                <a:ea typeface="+mj-lt"/>
                <a:cs typeface="+mj-lt"/>
              </a:rPr>
              <a:t>«</a:t>
            </a:r>
            <a:r>
              <a:rPr lang="en-US" sz="2800" dirty="0" err="1">
                <a:latin typeface="Bookman Old Style"/>
                <a:ea typeface="+mj-lt"/>
                <a:cs typeface="+mj-lt"/>
              </a:rPr>
              <a:t>BlackNote</a:t>
            </a:r>
            <a:r>
              <a:rPr lang="ru-RU" sz="2800" dirty="0">
                <a:latin typeface="Bookman Old Style"/>
                <a:ea typeface="+mj-lt"/>
                <a:cs typeface="+mj-lt"/>
              </a:rPr>
              <a:t>»</a:t>
            </a:r>
            <a:r>
              <a:rPr lang="en-US" sz="2800" dirty="0">
                <a:latin typeface="Bookman Old Style"/>
                <a:ea typeface="+mj-lt"/>
                <a:cs typeface="+mj-lt"/>
              </a:rPr>
              <a:t> -</a:t>
            </a:r>
            <a:r>
              <a:rPr lang="ru-RU" sz="2800" dirty="0">
                <a:latin typeface="Bookman Old Style"/>
                <a:ea typeface="+mj-lt"/>
                <a:cs typeface="+mj-lt"/>
              </a:rPr>
              <a:t> это приложение, дающее возможность оставлять заметки на экране вашего монитора.</a:t>
            </a:r>
            <a:endParaRPr lang="ru-RU" sz="2800" dirty="0">
              <a:latin typeface="Bookman Old Style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C7DF915-3EAF-475B-AAF3-48A269EB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50" y="3466375"/>
            <a:ext cx="2190750" cy="2732108"/>
          </a:xfrm>
          <a:prstGeom prst="rect">
            <a:avLst/>
          </a:prstGeom>
        </p:spPr>
      </p:pic>
      <p:pic>
        <p:nvPicPr>
          <p:cNvPr id="7" name="Рисунок 7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837B30C0-8388-4274-A5B9-749E86AC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400000">
            <a:off x="6394033" y="2875814"/>
            <a:ext cx="1923327" cy="2624485"/>
          </a:xfrm>
          <a:prstGeom prst="rect">
            <a:avLst/>
          </a:prstGeom>
        </p:spPr>
      </p:pic>
      <p:pic>
        <p:nvPicPr>
          <p:cNvPr id="8" name="Рисунок 8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F2AA4049-D5AE-42A6-B033-03280905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608" y="1332293"/>
            <a:ext cx="1873773" cy="22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AC14C-41AC-4730-8CF5-F353299F0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6466776" cy="781446"/>
          </a:xfrm>
        </p:spPr>
        <p:txBody>
          <a:bodyPr/>
          <a:lstStyle/>
          <a:p>
            <a:r>
              <a:rPr lang="ru-RU" sz="2400" dirty="0">
                <a:latin typeface="Bookman Old Style"/>
              </a:rPr>
              <a:t>Если текст в заметке слишком длинный, то появляется </a:t>
            </a:r>
            <a:r>
              <a:rPr lang="ru-RU" sz="2400" dirty="0" err="1">
                <a:latin typeface="Bookman Old Style"/>
              </a:rPr>
              <a:t>scrollbar</a:t>
            </a:r>
            <a:r>
              <a:rPr lang="ru-RU" sz="2400" dirty="0">
                <a:latin typeface="Bookman Old Style"/>
              </a:rPr>
              <a:t>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3DC8C6-1076-4C99-8FA2-8DB38FCF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04" y="3025152"/>
            <a:ext cx="2085975" cy="2486025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5DB551-B0CE-408E-843D-010ABF5D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20" y="3029914"/>
            <a:ext cx="2105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9EBF-1D79-4047-9665-B47C608F6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5656549" cy="1311953"/>
          </a:xfrm>
        </p:spPr>
        <p:txBody>
          <a:bodyPr/>
          <a:lstStyle/>
          <a:p>
            <a:r>
              <a:rPr lang="ru-RU" sz="2400" dirty="0">
                <a:latin typeface="Bookman Old Style"/>
              </a:rPr>
              <a:t>Нажав на кнопку с шестеренкой, появляется возможность открыть меню.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ED7B88B-65D8-445A-92F5-D483EB72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15" y="3425382"/>
            <a:ext cx="2076450" cy="2476500"/>
          </a:xfrm>
          <a:prstGeom prst="rect">
            <a:avLst/>
          </a:prstGeom>
        </p:spPr>
      </p:pic>
      <p:pic>
        <p:nvPicPr>
          <p:cNvPr id="5" name="Рисунок 5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07FAA363-9375-48A0-8E62-8703B76F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41" y="3430266"/>
            <a:ext cx="2076209" cy="2486025"/>
          </a:xfrm>
          <a:prstGeom prst="rect">
            <a:avLst/>
          </a:prstGeom>
        </p:spPr>
      </p:pic>
      <p:pic>
        <p:nvPicPr>
          <p:cNvPr id="7" name="Рисунок 7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9910EB7D-0571-4E45-A6C5-C8EA8ABA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20000" flipH="1">
            <a:off x="1149752" y="3709103"/>
            <a:ext cx="343382" cy="19214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234753D-AB9B-4D47-9B89-8C1A6C49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075" y="3430266"/>
            <a:ext cx="2085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8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462CE-8A4C-4DB5-9511-CD4DFD057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100" y="739661"/>
            <a:ext cx="5106751" cy="131195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ookman Old Style"/>
              </a:rPr>
              <a:t>Здесь же есть и возможность изменить цвет заметки.</a:t>
            </a:r>
            <a:br>
              <a:rPr lang="ru-RU" sz="2400" dirty="0">
                <a:latin typeface="Bookman Old Style"/>
              </a:rPr>
            </a:br>
            <a:r>
              <a:rPr lang="ru-RU" sz="2400" dirty="0">
                <a:latin typeface="Bookman Old Style"/>
              </a:rPr>
              <a:t>Вот одни из них: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5DC2BE7-913D-4BF9-8E9C-8D32772D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6" y="2671153"/>
            <a:ext cx="4604794" cy="3483389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408D998-C15E-4913-8561-2B1ADB75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86" y="3087668"/>
            <a:ext cx="2085975" cy="245745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1A47FA9E-50B3-4368-A74F-D3E3CAA50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047" y="3082905"/>
            <a:ext cx="2095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50566-2F56-4535-9D00-BAC05BE31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33" y="710723"/>
            <a:ext cx="5039231" cy="112868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Bookman Old Style"/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37981781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View</vt:lpstr>
      <vt:lpstr>BlackNote</vt:lpstr>
      <vt:lpstr>«BlackNote» - это приложение, дающее возможность оставлять заметки на экране вашего монитора.</vt:lpstr>
      <vt:lpstr>Если текст в заметке слишком длинный, то появляется scrollbar.</vt:lpstr>
      <vt:lpstr>Нажав на кнопку с шестеренкой, появляется возможность открыть меню.</vt:lpstr>
      <vt:lpstr>Здесь же есть и возможность изменить цвет заметки. Вот одни из них: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225</cp:revision>
  <dcterms:created xsi:type="dcterms:W3CDTF">2020-11-28T14:10:09Z</dcterms:created>
  <dcterms:modified xsi:type="dcterms:W3CDTF">2020-11-28T15:09:50Z</dcterms:modified>
</cp:coreProperties>
</file>