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23.01.2021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23.01.2021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И</a:t>
            </a:r>
            <a:r>
              <a:rPr lang="ru" dirty="0"/>
              <a:t>гра «</a:t>
            </a:r>
            <a:r>
              <a:rPr lang="en-US" dirty="0"/>
              <a:t>Dodging-rocks</a:t>
            </a:r>
            <a:r>
              <a:rPr lang="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</a:t>
            </a:r>
            <a:r>
              <a:rPr lang="ru" dirty="0"/>
              <a:t>вторы Фомин никита </a:t>
            </a:r>
            <a:r>
              <a:rPr lang="en-US" dirty="0"/>
              <a:t>&amp;</a:t>
            </a:r>
            <a:r>
              <a:rPr lang="ru-RU" dirty="0"/>
              <a:t> Романов </a:t>
            </a:r>
            <a:r>
              <a:rPr lang="ru-RU" dirty="0" err="1"/>
              <a:t>семен</a:t>
            </a:r>
            <a:endParaRPr lang="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08642F9-E341-47F5-82D6-FF1FC3760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16" t="3317" r="18583" b="7852"/>
          <a:stretch/>
        </p:blipFill>
        <p:spPr>
          <a:xfrm>
            <a:off x="674401" y="2052638"/>
            <a:ext cx="4707224" cy="3693579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0586328-ECCD-416A-A13D-9C2A27D1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Первый и второй уровень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D71737-3A15-4C7D-8502-3D2313F4D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34" t="3703" r="18666" b="7259"/>
          <a:stretch/>
        </p:blipFill>
        <p:spPr>
          <a:xfrm>
            <a:off x="6506145" y="1947863"/>
            <a:ext cx="5011453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626" y="1423953"/>
            <a:ext cx="3181183" cy="1188720"/>
          </a:xfrm>
        </p:spPr>
        <p:txBody>
          <a:bodyPr rtlCol="0"/>
          <a:lstStyle/>
          <a:p>
            <a:pPr rtl="0"/>
            <a:r>
              <a:rPr lang="ru-RU" dirty="0"/>
              <a:t>Объекты «</a:t>
            </a:r>
            <a:r>
              <a:rPr lang="en-US" dirty="0"/>
              <a:t>rocks</a:t>
            </a:r>
            <a:r>
              <a:rPr lang="ru-RU" dirty="0"/>
              <a:t>»</a:t>
            </a:r>
            <a:endParaRPr lang="ru" dirty="0"/>
          </a:p>
        </p:txBody>
      </p:sp>
      <p:pic>
        <p:nvPicPr>
          <p:cNvPr id="9" name="Объект 8" descr="Изображение выглядит как текст, часы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E9557435-8FC6-4B37-B800-B75B0A890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13" y="4463024"/>
            <a:ext cx="1725454" cy="1725454"/>
          </a:xfrm>
        </p:spPr>
      </p:pic>
      <p:pic>
        <p:nvPicPr>
          <p:cNvPr id="11" name="Рисунок 10" descr="Изображение выглядит как моллюск, беспозвоночное&#10;&#10;Автоматически созданное описание">
            <a:extLst>
              <a:ext uri="{FF2B5EF4-FFF2-40B4-BE49-F238E27FC236}">
                <a16:creationId xmlns:a16="http://schemas.microsoft.com/office/drawing/2014/main" id="{1DD4CBDC-E20B-48FC-826A-A92C5EB69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60" y="852373"/>
            <a:ext cx="1143160" cy="11431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11E852-B028-4550-BDAC-12704BE86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60" y="2606997"/>
            <a:ext cx="1236861" cy="114315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3D192F-2779-4FD7-A654-188C712F1D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0" t="3852" r="18666" b="7556"/>
          <a:stretch/>
        </p:blipFill>
        <p:spPr>
          <a:xfrm>
            <a:off x="7079615" y="2517350"/>
            <a:ext cx="4886960" cy="3891348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DC95FCBC-793E-4FB5-A1C3-102DD2EEC96E}"/>
              </a:ext>
            </a:extLst>
          </p:cNvPr>
          <p:cNvSpPr txBox="1">
            <a:spLocks/>
          </p:cNvSpPr>
          <p:nvPr/>
        </p:nvSpPr>
        <p:spPr>
          <a:xfrm>
            <a:off x="8639174" y="959213"/>
            <a:ext cx="3181183" cy="1174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/>
              <a:t>Третий уровень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3132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" dirty="0"/>
              <a:t>рейтинг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F0607E1-BE21-40D6-A77A-147D30EBF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31" t="3504" r="19174" b="7863"/>
          <a:stretch/>
        </p:blipFill>
        <p:spPr>
          <a:xfrm>
            <a:off x="2602865" y="2169949"/>
            <a:ext cx="5159838" cy="4109720"/>
          </a:xfrm>
        </p:spPr>
      </p:pic>
    </p:spTree>
    <p:extLst>
      <p:ext uri="{BB962C8B-B14F-4D97-AF65-F5344CB8AC3E}">
        <p14:creationId xmlns:p14="http://schemas.microsoft.com/office/powerpoint/2010/main" val="219605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6ACCA-47F6-4D61-9FC7-D6FD92CD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6D708CB-8B8A-49C9-9FB7-1F4D826B9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17920"/>
            <a:ext cx="10267950" cy="7692378"/>
          </a:xfrm>
        </p:spPr>
      </p:pic>
    </p:spTree>
    <p:extLst>
      <p:ext uri="{BB962C8B-B14F-4D97-AF65-F5344CB8AC3E}">
        <p14:creationId xmlns:p14="http://schemas.microsoft.com/office/powerpoint/2010/main" val="225327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AFFEA-2D98-44B9-9006-64E7CB46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42" y="5235194"/>
            <a:ext cx="11029616" cy="1188720"/>
          </a:xfrm>
        </p:spPr>
        <p:txBody>
          <a:bodyPr/>
          <a:lstStyle/>
          <a:p>
            <a:r>
              <a:rPr lang="ru-RU" dirty="0"/>
              <a:t>Спасибо за внимание.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7BE6A1-53C8-4E54-A2F0-91E67C39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23.01.2021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DC7713-DAA4-4FCA-9061-F016A64D5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2524" r="-390" b="4657"/>
          <a:stretch/>
        </p:blipFill>
        <p:spPr>
          <a:xfrm>
            <a:off x="2001520" y="1062037"/>
            <a:ext cx="7823200" cy="46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4538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{B8253580-5440-4BA7-BA87-0A2BEA97CFB2}tf33552983_win32</Template>
  <TotalTime>76</TotalTime>
  <Words>28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Игра «Dodging-rocks»</vt:lpstr>
      <vt:lpstr>Первый и второй уровень</vt:lpstr>
      <vt:lpstr>Объекты «rocks»</vt:lpstr>
      <vt:lpstr>рейтинг</vt:lpstr>
      <vt:lpstr>Презентация PowerPoint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«Dodging-rocks»</dc:title>
  <dc:creator>Семён Романов</dc:creator>
  <cp:lastModifiedBy>Семён Романов</cp:lastModifiedBy>
  <cp:revision>6</cp:revision>
  <dcterms:created xsi:type="dcterms:W3CDTF">2021-01-23T12:43:57Z</dcterms:created>
  <dcterms:modified xsi:type="dcterms:W3CDTF">2021-01-23T14:00:48Z</dcterms:modified>
</cp:coreProperties>
</file>