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F158-727B-45DF-B8EA-17855B2F9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FE137-596A-4DDD-8EE6-CD9395AFD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E59C-7005-4FFE-AEEC-2586F817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A30-CE3F-42D1-9498-8A0DB7E33E47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B2A3-C787-4D7E-8709-731E27C4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549E-1AF9-4D18-A7EE-4068252C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FA8-BB36-49F7-9317-4315590A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46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C99B-F0F6-46AB-BAC0-84254B62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648DA-B6A1-4479-B8AA-665F8658E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D32B-39F4-41EB-92BC-917FF431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A30-CE3F-42D1-9498-8A0DB7E33E47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4EF4-3B85-4162-92FE-4A6CEB77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BAB9-4CFE-4EFC-9DD0-C13777E1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FA8-BB36-49F7-9317-4315590A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9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FC8E7-D3CA-458E-9EF3-A943023AB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4FFDC-080A-4AF0-BB0C-EC94D9C5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AF79-8B40-4869-9B09-F4BF6FA1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A30-CE3F-42D1-9498-8A0DB7E33E47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270D-47EF-424E-928D-CB724A1B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C4C11-CCCF-43E2-94B5-C32F1FA3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FA8-BB36-49F7-9317-4315590A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3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EE58-6A13-4FB0-AE21-6F8B4D12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06BC-6BF4-46A0-88E5-53652887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36BD-D735-4644-B2F3-18C7D8B6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A30-CE3F-42D1-9498-8A0DB7E33E47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9F95-891B-4E56-90BF-BBBE1EFC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D49E-6747-448B-B6DD-F07857B9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FA8-BB36-49F7-9317-4315590A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4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02F5-93AA-42F5-A9E9-4AC2A322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03AE-9098-4360-ABC9-6A591FF47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A7C1-4ADD-4142-A5A7-A63F7B88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A30-CE3F-42D1-9498-8A0DB7E33E47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3AD13-7A34-4E24-ADC7-D5BE3547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AD2B-0B73-4166-A141-94460DF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FA8-BB36-49F7-9317-4315590A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06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70B6-BE78-407E-8EBE-4B3A10B5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FA68-DCC2-4278-822D-BD7FF4159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7111-73D4-49EE-A397-BAF86693A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F625-8EDE-4F60-96E6-03F9F087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A30-CE3F-42D1-9498-8A0DB7E33E47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254A-DC5C-4CD4-AD97-D11BD2DF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F18CE-67E0-4D24-ADA5-81501288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FA8-BB36-49F7-9317-4315590A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4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CF09-9583-4D76-BFCF-E08F9B6A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3C6A-9794-4AFE-B255-E6546E5C6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E15B9-F95B-40B8-A6FE-4EFFBF958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F8FE-2C34-4D20-9938-67B113A39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3E464-370F-4DED-B957-CD6C9E458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913D3-E9B9-4B01-B4BA-74BC1E6C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A30-CE3F-42D1-9498-8A0DB7E33E47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13AD4-CA66-4158-A8F0-4046AE48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7178C-93D8-411A-A8B7-7492CB37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FA8-BB36-49F7-9317-4315590A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1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8072-72F5-46E8-AC78-7865609A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E1C35-F2AD-4B9B-852F-155F9457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A30-CE3F-42D1-9498-8A0DB7E33E47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26C28-DA77-45A9-8A5F-C03287DB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44200-2D2E-4CDE-99D3-73A75567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FA8-BB36-49F7-9317-4315590A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77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26AE4-FD37-4F65-AE9A-AB107E29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A30-CE3F-42D1-9498-8A0DB7E33E47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C00D8-C77E-4B1F-8175-822EA1D3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8766-F992-439B-A1C6-A6CAFB2B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FA8-BB36-49F7-9317-4315590A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58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B606-BAE4-4165-B3B1-DA990E13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FD69-D013-4819-85F3-E8605352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B0E47-B06B-429A-A9DF-222FF22F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A34E0-F8EF-4087-B227-21FEC065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A30-CE3F-42D1-9498-8A0DB7E33E47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48376-E9E8-4B28-9DC0-2A04FABA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513FD-18A1-4412-8E92-3E48C22D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FA8-BB36-49F7-9317-4315590A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16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B03A-5953-4D8B-A4CE-48C234B6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BDFE-758F-4F6D-8AFE-6D16BB4EA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ECAA1-35B9-46E4-BADC-845D35530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C519B-113F-4F51-9085-33EFC286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A30-CE3F-42D1-9498-8A0DB7E33E47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3FB67-1D69-47FB-A414-F01FBC8C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1F28A-C672-4CF0-B815-4FBB1376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FA8-BB36-49F7-9317-4315590A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64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6A5CF-8078-4021-870A-6689854E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25885-0413-40C0-96D5-AA5BCD8E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1143F-1069-4207-AD1E-9494F0CBB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8A30-CE3F-42D1-9498-8A0DB7E33E47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2573-D84F-4894-A69B-0376DFA7A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D1A5E-3829-4639-81FA-9EA7F32C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3FA8-BB36-49F7-9317-4315590A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01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5C8FFC0-32D3-4084-B026-AA2ECC6C8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41" y="-2729"/>
            <a:ext cx="6535711" cy="6852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62EDB1-FF62-4F7C-A862-57299B060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14793"/>
            <a:ext cx="9144000" cy="7030387"/>
          </a:xfrm>
        </p:spPr>
        <p:txBody>
          <a:bodyPr>
            <a:noAutofit/>
          </a:bodyPr>
          <a:lstStyle/>
          <a:p>
            <a:pPr rtl="0"/>
            <a:r>
              <a:rPr lang="en-US" sz="4600" dirty="0">
                <a:solidFill>
                  <a:srgbClr val="FF0000"/>
                </a:solidFill>
                <a:effectLst/>
                <a:latin typeface="Arial, sans-serif"/>
              </a:rPr>
              <a:t>Open </a:t>
            </a:r>
            <a:br>
              <a:rPr lang="en-US" sz="4600" dirty="0">
                <a:solidFill>
                  <a:srgbClr val="FF0000"/>
                </a:solidFill>
                <a:effectLst/>
              </a:rPr>
            </a:br>
            <a:r>
              <a:rPr lang="en-US" sz="4600" dirty="0">
                <a:solidFill>
                  <a:srgbClr val="FF0000"/>
                </a:solidFill>
                <a:effectLst/>
                <a:latin typeface="Arial, sans-serif"/>
              </a:rPr>
              <a:t>a new bar </a:t>
            </a:r>
            <a:br>
              <a:rPr lang="en-US" sz="4600" dirty="0">
                <a:solidFill>
                  <a:srgbClr val="FF0000"/>
                </a:solidFill>
                <a:effectLst/>
              </a:rPr>
            </a:br>
            <a:r>
              <a:rPr lang="en-US" sz="4600" dirty="0">
                <a:solidFill>
                  <a:srgbClr val="FF0000"/>
                </a:solidFill>
                <a:effectLst/>
                <a:latin typeface="Arial, sans-serif"/>
              </a:rPr>
              <a:t>in Brussels center </a:t>
            </a:r>
            <a:br>
              <a:rPr lang="en-US" sz="2400" dirty="0">
                <a:solidFill>
                  <a:srgbClr val="FF0000"/>
                </a:solidFill>
                <a:latin typeface="Arial, sans-serif"/>
              </a:rPr>
            </a:br>
            <a:br>
              <a:rPr lang="en-US" sz="2400" dirty="0">
                <a:solidFill>
                  <a:srgbClr val="FF0000"/>
                </a:solidFill>
                <a:latin typeface="Arial, sans-serif"/>
              </a:rPr>
            </a:br>
            <a:br>
              <a:rPr lang="en-US" sz="4600" dirty="0">
                <a:solidFill>
                  <a:srgbClr val="FF0000"/>
                </a:solidFill>
                <a:effectLst/>
              </a:rPr>
            </a:br>
            <a:br>
              <a:rPr lang="en-US" sz="4600" dirty="0">
                <a:solidFill>
                  <a:srgbClr val="FF0000"/>
                </a:solidFill>
                <a:effectLst/>
              </a:rPr>
            </a:br>
            <a:br>
              <a:rPr lang="en-US" sz="4600" dirty="0">
                <a:solidFill>
                  <a:srgbClr val="FF0000"/>
                </a:solidFill>
                <a:effectLst/>
              </a:rPr>
            </a:br>
            <a:br>
              <a:rPr lang="en-US" sz="4600" dirty="0">
                <a:solidFill>
                  <a:srgbClr val="FF0000"/>
                </a:solidFill>
                <a:effectLst/>
              </a:rPr>
            </a:br>
            <a:r>
              <a:rPr lang="en-US" sz="4600" dirty="0">
                <a:solidFill>
                  <a:srgbClr val="FF0000"/>
                </a:solidFill>
                <a:effectLst/>
                <a:latin typeface="Arial, sans-serif"/>
              </a:rPr>
              <a:t>specific market approach</a:t>
            </a:r>
            <a:br>
              <a:rPr lang="en-US" sz="4600" dirty="0">
                <a:solidFill>
                  <a:srgbClr val="FF0000"/>
                </a:solidFill>
                <a:effectLst/>
              </a:rPr>
            </a:br>
            <a:r>
              <a:rPr lang="en-US" sz="4600" dirty="0">
                <a:solidFill>
                  <a:srgbClr val="FF0000"/>
                </a:solidFill>
                <a:effectLst/>
                <a:latin typeface="Arial, sans-serif"/>
              </a:rPr>
              <a:t>missing gap:</a:t>
            </a:r>
            <a:br>
              <a:rPr lang="en-US" sz="4600" dirty="0">
                <a:solidFill>
                  <a:srgbClr val="FF0000"/>
                </a:solidFill>
                <a:effectLst/>
              </a:rPr>
            </a:br>
            <a:r>
              <a:rPr lang="en-US" sz="4600" dirty="0">
                <a:solidFill>
                  <a:srgbClr val="FF0000"/>
                </a:solidFill>
                <a:effectLst/>
                <a:latin typeface="Arial, sans-serif"/>
              </a:rPr>
              <a:t>students</a:t>
            </a:r>
            <a:endParaRPr lang="en-US" sz="46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840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D8E0-493B-4FBA-9B17-89044B5E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Nightlife of Brussels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41FD4-3801-4F3D-A406-05F5FCC0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nightlife in the center is more focused on locals or tourists.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Nightlife for students out of  the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Brussels is not a very safe or friendly environment for bikes and steps: altitude differences, bumpy road, traffic, …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significant amount of students feel unsafe to walk large distances at night or get in a cab with someone they don't know.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a private car is not a good alternative for most students and it is difficult to find parking spots.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transportation stops around 01h00.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43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60E7-52F2-44B8-AFD0-AB449512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781"/>
            <a:ext cx="10515600" cy="939019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Students in Brussels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60AB-84AE-4D6F-AE25-58BAA820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391"/>
            <a:ext cx="10515600" cy="46929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ost students of Belgium 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difficult for new students (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Freshmen and international students)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to make new friends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not visible in the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there are a lot of dorms and schools</a:t>
            </a:r>
          </a:p>
        </p:txBody>
      </p:sp>
    </p:spTree>
    <p:extLst>
      <p:ext uri="{BB962C8B-B14F-4D97-AF65-F5344CB8AC3E}">
        <p14:creationId xmlns:p14="http://schemas.microsoft.com/office/powerpoint/2010/main" val="269531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0F17-92B8-468D-AAEE-BC6C371A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A89B-7E7E-4B8B-BB86-A494BD17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49"/>
            <a:ext cx="10515600" cy="29465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effectLst/>
                <a:latin typeface="Arial, sans-serif"/>
              </a:rPr>
              <a:t>how much nightlife </a:t>
            </a:r>
          </a:p>
          <a:p>
            <a:pPr marL="0" indent="0" algn="ctr">
              <a:buNone/>
            </a:pPr>
            <a:r>
              <a:rPr lang="en-US" sz="4400" dirty="0">
                <a:latin typeface="Arial, sans-serif"/>
              </a:rPr>
              <a:t>in the center</a:t>
            </a:r>
            <a:endParaRPr lang="en-US" sz="4400" dirty="0">
              <a:effectLst/>
              <a:latin typeface="Arial, sans-serif"/>
            </a:endParaRPr>
          </a:p>
          <a:p>
            <a:pPr marL="0" indent="0" algn="ctr">
              <a:buNone/>
            </a:pPr>
            <a:r>
              <a:rPr lang="en-US" sz="4400" dirty="0">
                <a:effectLst/>
                <a:latin typeface="Arial, sans-serif"/>
              </a:rPr>
              <a:t>around the dorms? </a:t>
            </a:r>
            <a:endParaRPr lang="en-GB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544EB3-41F2-4059-A6F3-C202D1E0C008}"/>
              </a:ext>
            </a:extLst>
          </p:cNvPr>
          <p:cNvSpPr txBox="1">
            <a:spLocks/>
          </p:cNvSpPr>
          <p:nvPr/>
        </p:nvSpPr>
        <p:spPr>
          <a:xfrm>
            <a:off x="838200" y="4405745"/>
            <a:ext cx="10515600" cy="174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, sans-serif"/>
              </a:rPr>
              <a:t>List of dorms with the amount of nightlife compared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, sans-serif"/>
              </a:rPr>
              <a:t>Radius 200m, 150m, 100m and 50 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50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8DEA-33F6-48C4-B33A-C8746719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1B25-5634-4C3A-A5AC-C31AC8BA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506"/>
            <a:ext cx="10515600" cy="43513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7DAA2-CAC7-464D-BF37-F8A4C707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91" y="0"/>
            <a:ext cx="6109263" cy="69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9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E96AA7-E6BF-4F90-994F-C145C2A76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0"/>
          <a:stretch/>
        </p:blipFill>
        <p:spPr>
          <a:xfrm>
            <a:off x="-2" y="1880517"/>
            <a:ext cx="5907706" cy="4977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1B4C14-5E8D-416E-8E15-10EA82CF86C2}"/>
              </a:ext>
            </a:extLst>
          </p:cNvPr>
          <p:cNvSpPr txBox="1"/>
          <p:nvPr/>
        </p:nvSpPr>
        <p:spPr>
          <a:xfrm>
            <a:off x="6978981" y="343048"/>
            <a:ext cx="4455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3600" b="1" dirty="0">
                <a:effectLst/>
                <a:latin typeface="Arial" panose="020B0604020202020204" pitchFamily="34" charset="0"/>
              </a:rPr>
              <a:t>No nightlife in radius of 50m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A9492-0CF5-4B84-9E3B-086A8EED7175}"/>
              </a:ext>
            </a:extLst>
          </p:cNvPr>
          <p:cNvSpPr txBox="1"/>
          <p:nvPr/>
        </p:nvSpPr>
        <p:spPr>
          <a:xfrm>
            <a:off x="422754" y="343048"/>
            <a:ext cx="51376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effectLst/>
                <a:latin typeface="Arial" panose="020B0604020202020204" pitchFamily="34" charset="0"/>
              </a:rPr>
              <a:t>Not much nightlife around in total</a:t>
            </a:r>
          </a:p>
          <a:p>
            <a:pPr rtl="0"/>
            <a:endParaRPr lang="en-GB" sz="1800" b="1" i="1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946055-BA60-48EA-A822-55A1D4CDD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865" y="1880517"/>
            <a:ext cx="6137139" cy="49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4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D26EBA-06FC-4E8F-8130-8DAB102C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20" y="0"/>
            <a:ext cx="7519339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89D97FC-1B6F-4445-A9D9-D932877E66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4333" y="386032"/>
            <a:ext cx="73152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3200" b="1" dirty="0">
                <a:effectLst/>
                <a:latin typeface="Arial" panose="020B0604020202020204" pitchFamily="34" charset="0"/>
              </a:rPr>
              <a:t>No nightlife in radius of 50m</a:t>
            </a:r>
          </a:p>
        </p:txBody>
      </p:sp>
    </p:spTree>
    <p:extLst>
      <p:ext uri="{BB962C8B-B14F-4D97-AF65-F5344CB8AC3E}">
        <p14:creationId xmlns:p14="http://schemas.microsoft.com/office/powerpoint/2010/main" val="155065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Arial, sans-serif</vt:lpstr>
      <vt:lpstr>Calibri</vt:lpstr>
      <vt:lpstr>Calibri Light</vt:lpstr>
      <vt:lpstr>Office Theme</vt:lpstr>
      <vt:lpstr>Open  a new bar  in Brussels center       specific market approach missing gap: students</vt:lpstr>
      <vt:lpstr>Nightlife of Brussels</vt:lpstr>
      <vt:lpstr>Students in Brussels</vt:lpstr>
      <vt:lpstr>PowerPoint Presentation</vt:lpstr>
      <vt:lpstr>PowerPoint Presentation</vt:lpstr>
      <vt:lpstr>PowerPoint Presentation</vt:lpstr>
      <vt:lpstr>No nightlife in radius of 50m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 a new bar  in Brussels center       specific market approach missing gap: students</dc:title>
  <dc:creator>Nikolas Vral</dc:creator>
  <cp:lastModifiedBy>Nikolas Vral</cp:lastModifiedBy>
  <cp:revision>2</cp:revision>
  <dcterms:created xsi:type="dcterms:W3CDTF">2020-07-12T16:55:09Z</dcterms:created>
  <dcterms:modified xsi:type="dcterms:W3CDTF">2020-07-12T17:02:09Z</dcterms:modified>
</cp:coreProperties>
</file>