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The Spot Rental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Lokesh</a:t>
            </a:r>
            <a:r>
              <a:rPr lang="en-US" dirty="0" smtClean="0"/>
              <a:t> </a:t>
            </a:r>
            <a:r>
              <a:rPr lang="en-US" dirty="0" err="1" smtClean="0"/>
              <a:t>Chamane</a:t>
            </a:r>
            <a:r>
              <a:rPr lang="en-US" dirty="0" smtClean="0"/>
              <a:t>, </a:t>
            </a:r>
            <a:r>
              <a:rPr lang="en-US" dirty="0" err="1" smtClean="0"/>
              <a:t>Irshaad</a:t>
            </a:r>
            <a:r>
              <a:rPr lang="en-US" dirty="0" smtClean="0"/>
              <a:t> </a:t>
            </a:r>
            <a:r>
              <a:rPr lang="en-US" dirty="0" err="1" smtClean="0"/>
              <a:t>Nizrudin</a:t>
            </a:r>
            <a:r>
              <a:rPr lang="en-US" dirty="0" smtClean="0"/>
              <a:t>, </a:t>
            </a:r>
            <a:r>
              <a:rPr lang="en-US" dirty="0" err="1" smtClean="0"/>
              <a:t>Vidur</a:t>
            </a:r>
            <a:r>
              <a:rPr lang="en-US" dirty="0" smtClean="0"/>
              <a:t> Prakash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4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app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Our app is a car rental app</a:t>
            </a:r>
          </a:p>
          <a:p>
            <a:r>
              <a:rPr lang="en-US" dirty="0" smtClean="0"/>
              <a:t>Users that use the app will be able to:</a:t>
            </a:r>
            <a:br>
              <a:rPr lang="en-US" dirty="0" smtClean="0"/>
            </a:br>
            <a:r>
              <a:rPr lang="en-US" dirty="0" smtClean="0"/>
              <a:t>	- Log-in to the app</a:t>
            </a:r>
            <a:br>
              <a:rPr lang="en-US" dirty="0" smtClean="0"/>
            </a:br>
            <a:r>
              <a:rPr lang="en-US" dirty="0" smtClean="0"/>
              <a:t>	- Rent a car</a:t>
            </a:r>
            <a:br>
              <a:rPr lang="en-US" dirty="0" smtClean="0"/>
            </a:br>
            <a:r>
              <a:rPr lang="en-US" dirty="0" smtClean="0"/>
              <a:t>	- View current rentals</a:t>
            </a:r>
            <a:br>
              <a:rPr lang="en-US" dirty="0" smtClean="0"/>
            </a:br>
            <a:r>
              <a:rPr lang="en-US" dirty="0" smtClean="0"/>
              <a:t>	- Register if new user</a:t>
            </a:r>
            <a:br>
              <a:rPr lang="en-US" dirty="0" smtClean="0"/>
            </a:br>
            <a:r>
              <a:rPr lang="en-US" dirty="0" smtClean="0"/>
              <a:t>	- View many different available vehicles for rent</a:t>
            </a:r>
          </a:p>
          <a:p>
            <a:r>
              <a:rPr lang="en-US" dirty="0" smtClean="0"/>
              <a:t>Our app is about simplicity. We value a friendly user interface that is easy on the eyes, and does not have too much clutter.</a:t>
            </a:r>
          </a:p>
        </p:txBody>
      </p:sp>
    </p:spTree>
    <p:extLst>
      <p:ext uri="{BB962C8B-B14F-4D97-AF65-F5344CB8AC3E}">
        <p14:creationId xmlns:p14="http://schemas.microsoft.com/office/powerpoint/2010/main" val="95301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opinion, many apps that deal with selling/buying/renting cars are just not that pleasant to look at. Sometimes, they can also be a pain to navigate through.</a:t>
            </a:r>
          </a:p>
          <a:p>
            <a:r>
              <a:rPr lang="en-US" dirty="0" smtClean="0"/>
              <a:t>We take pride in the simplicity and user friendly user interface of our car rental app.</a:t>
            </a:r>
          </a:p>
          <a:p>
            <a:r>
              <a:rPr lang="en-US" dirty="0" smtClean="0"/>
              <a:t>As a team, we felt like there just aren’t enough apps like this out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0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Sqlite3</a:t>
            </a:r>
          </a:p>
        </p:txBody>
      </p:sp>
    </p:spTree>
    <p:extLst>
      <p:ext uri="{BB962C8B-B14F-4D97-AF65-F5344CB8AC3E}">
        <p14:creationId xmlns:p14="http://schemas.microsoft.com/office/powerpoint/2010/main" val="77571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Database connectivity was failing at times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Spent a long time trying to resolve the issue, no luck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Re-wrote entire database code, issue ended up being resolved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3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had 6 more months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8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</TotalTime>
  <Words>148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Arial</vt:lpstr>
      <vt:lpstr>Parallax</vt:lpstr>
      <vt:lpstr>On The Spot Rental</vt:lpstr>
      <vt:lpstr>What is our app about?</vt:lpstr>
      <vt:lpstr>Why the need?</vt:lpstr>
      <vt:lpstr>System Design</vt:lpstr>
      <vt:lpstr>Technologies</vt:lpstr>
      <vt:lpstr>Problems Encountered</vt:lpstr>
      <vt:lpstr>If we had 6 more months…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Spot Rental</dc:title>
  <dc:creator>Microsoft Office User</dc:creator>
  <cp:lastModifiedBy>Microsoft Office User</cp:lastModifiedBy>
  <cp:revision>5</cp:revision>
  <dcterms:created xsi:type="dcterms:W3CDTF">2017-04-18T01:27:43Z</dcterms:created>
  <dcterms:modified xsi:type="dcterms:W3CDTF">2017-04-18T01:43:52Z</dcterms:modified>
</cp:coreProperties>
</file>