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sldIdLst>
    <p:sldId id="256" r:id="rId2"/>
    <p:sldId id="259" r:id="rId3"/>
    <p:sldId id="257" r:id="rId4"/>
    <p:sldId id="264" r:id="rId5"/>
    <p:sldId id="260" r:id="rId6"/>
    <p:sldId id="261" r:id="rId7"/>
    <p:sldId id="262" r:id="rId8"/>
    <p:sldId id="258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08146C0-F4B3-4B4D-84F9-9DF05F7243B2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F07639E-A582-46BC-945A-22433DA9E2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71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46C0-F4B3-4B4D-84F9-9DF05F7243B2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639E-A582-46BC-945A-22433DA9E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18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46C0-F4B3-4B4D-84F9-9DF05F7243B2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639E-A582-46BC-945A-22433DA9E2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6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46C0-F4B3-4B4D-84F9-9DF05F7243B2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639E-A582-46BC-945A-22433DA9E2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639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46C0-F4B3-4B4D-84F9-9DF05F7243B2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639E-A582-46BC-945A-22433DA9E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426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46C0-F4B3-4B4D-84F9-9DF05F7243B2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639E-A582-46BC-945A-22433DA9E2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677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46C0-F4B3-4B4D-84F9-9DF05F7243B2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639E-A582-46BC-945A-22433DA9E2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371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46C0-F4B3-4B4D-84F9-9DF05F7243B2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639E-A582-46BC-945A-22433DA9E2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720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46C0-F4B3-4B4D-84F9-9DF05F7243B2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639E-A582-46BC-945A-22433DA9E2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94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46C0-F4B3-4B4D-84F9-9DF05F7243B2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639E-A582-46BC-945A-22433DA9E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22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46C0-F4B3-4B4D-84F9-9DF05F7243B2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639E-A582-46BC-945A-22433DA9E2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71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46C0-F4B3-4B4D-84F9-9DF05F7243B2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639E-A582-46BC-945A-22433DA9E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15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46C0-F4B3-4B4D-84F9-9DF05F7243B2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639E-A582-46BC-945A-22433DA9E2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0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46C0-F4B3-4B4D-84F9-9DF05F7243B2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639E-A582-46BC-945A-22433DA9E2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64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46C0-F4B3-4B4D-84F9-9DF05F7243B2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639E-A582-46BC-945A-22433DA9E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92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46C0-F4B3-4B4D-84F9-9DF05F7243B2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639E-A582-46BC-945A-22433DA9E2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12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46C0-F4B3-4B4D-84F9-9DF05F7243B2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639E-A582-46BC-945A-22433DA9E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90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8146C0-F4B3-4B4D-84F9-9DF05F7243B2}" type="datetimeFigureOut">
              <a:rPr lang="zh-TW" altLang="en-US" smtClean="0"/>
              <a:t>2018/6/8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07639E-A582-46BC-945A-22433DA9E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66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nthu-th-0.blogspot.com/2015/12/qtembeddedpxa270-porting-qt-486-for.html" TargetMode="External"/><Relationship Id="rId2" Type="http://schemas.openxmlformats.org/officeDocument/2006/relationships/hyperlink" Target="https://github.com/SLdreaker/college_project_pxa270_fitn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6KtOzh0StTc&amp;list=PL2D1942A4688E9D63" TargetMode="External"/><Relationship Id="rId5" Type="http://schemas.openxmlformats.org/officeDocument/2006/relationships/hyperlink" Target="https://ramihaha.tw/program-qt-c-qstring-type-transfer/" TargetMode="External"/><Relationship Id="rId4" Type="http://schemas.openxmlformats.org/officeDocument/2006/relationships/hyperlink" Target="http://nthu-th-0.blogspot.com/2015/12/qtembeddedpxa270touch-screentslib-q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攜帶式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健身教練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 smtClean="0"/>
              <a:t>0650722</a:t>
            </a:r>
            <a:r>
              <a:rPr lang="zh-TW" altLang="en-US" b="1" dirty="0" smtClean="0"/>
              <a:t> </a:t>
            </a:r>
            <a:r>
              <a:rPr lang="zh-TW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黃</a:t>
            </a:r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航</a:t>
            </a:r>
            <a:r>
              <a:rPr lang="zh-TW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聖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 smtClean="0"/>
              <a:t>0650740</a:t>
            </a:r>
            <a:r>
              <a:rPr lang="zh-TW" altLang="en-US" b="1" dirty="0" smtClean="0"/>
              <a:t> </a:t>
            </a:r>
            <a:r>
              <a:rPr lang="zh-TW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林</a:t>
            </a:r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泱</a:t>
            </a:r>
            <a:r>
              <a:rPr lang="zh-TW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同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 smtClean="0"/>
              <a:t>0651081</a:t>
            </a:r>
            <a:r>
              <a:rPr lang="zh-TW" altLang="en-US" b="1" dirty="0" smtClean="0"/>
              <a:t> 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陳彥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仁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813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適用於在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自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己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健身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沒有特定聘請教練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記錄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每次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身體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狀態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推薦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健身的訓練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項目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飲食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575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Server: Ubuntu 16.04.4</a:t>
            </a:r>
          </a:p>
          <a:p>
            <a:r>
              <a:rPr lang="en-US" altLang="zh-TW" dirty="0" smtClean="0"/>
              <a:t>Client(Development </a:t>
            </a:r>
            <a:r>
              <a:rPr lang="en-US" altLang="zh-TW" dirty="0"/>
              <a:t>board): </a:t>
            </a:r>
            <a:r>
              <a:rPr lang="en-US" altLang="zh-TW" dirty="0" smtClean="0"/>
              <a:t>creator_pxa270</a:t>
            </a:r>
          </a:p>
          <a:p>
            <a:r>
              <a:rPr lang="en-US" altLang="zh-TW" dirty="0"/>
              <a:t>LCD: MTLCD‐0708048 LCD </a:t>
            </a:r>
            <a:r>
              <a:rPr lang="en-US" altLang="zh-TW" dirty="0" smtClean="0"/>
              <a:t>Module</a:t>
            </a:r>
          </a:p>
          <a:p>
            <a:r>
              <a:rPr lang="en-US" altLang="zh-TW" dirty="0"/>
              <a:t>Development environment: QT </a:t>
            </a:r>
            <a:r>
              <a:rPr lang="en-US" altLang="zh-TW" dirty="0" smtClean="0"/>
              <a:t>creator</a:t>
            </a:r>
          </a:p>
          <a:p>
            <a:r>
              <a:rPr lang="en-US" altLang="zh-TW" dirty="0"/>
              <a:t>GUI: QT </a:t>
            </a:r>
            <a:r>
              <a:rPr lang="en-US" altLang="zh-TW" dirty="0" smtClean="0"/>
              <a:t>framework</a:t>
            </a:r>
          </a:p>
          <a:p>
            <a:r>
              <a:rPr lang="en-US" altLang="zh-TW" dirty="0"/>
              <a:t>version: QT 4.8.6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736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軟體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Multithread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開啟多個</a:t>
            </a:r>
            <a:r>
              <a:rPr lang="en-US" altLang="zh-TW" dirty="0" smtClean="0"/>
              <a:t>socket</a:t>
            </a:r>
            <a:r>
              <a:rPr lang="zh-TW" altLang="en-US" dirty="0" smtClean="0"/>
              <a:t>，</a:t>
            </a:r>
            <a:r>
              <a:rPr lang="en-US" altLang="zh-TW" dirty="0" smtClean="0"/>
              <a:t>server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en-US" altLang="zh-TW" dirty="0" smtClean="0"/>
              <a:t>client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端傳遞，並用來複雜運算。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/>
              <a:t>Ps: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因為主程式不能被阻塞、運算過久，會使畫面卡住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/>
              <a:t>Socket: Server vs Client</a:t>
            </a:r>
          </a:p>
          <a:p>
            <a:r>
              <a:rPr lang="en-US" altLang="zh-TW" dirty="0" smtClean="0"/>
              <a:t>Timer: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更新聊天室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每固定時間截斷主程式，更新畫面。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+mj-lt"/>
                <a:ea typeface="標楷體" panose="03000509000000000000" pitchFamily="65" charset="-120"/>
              </a:rPr>
              <a:t>Ps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非主程式更動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GUI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，會使畫面顯示錯誤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 smtClean="0">
                <a:latin typeface="+mj-lt"/>
                <a:ea typeface="標楷體" panose="03000509000000000000" pitchFamily="65" charset="-120"/>
              </a:rPr>
              <a:t>Mutex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避免同時更動</a:t>
            </a:r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server</a:t>
            </a:r>
            <a:r>
              <a:rPr lang="zh-TW" altLang="en-US" dirty="0" smtClean="0">
                <a:latin typeface="+mj-lt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data</a:t>
            </a: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505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 smtClean="0"/>
              <a:t>-Fitness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輸入體重、身高、年齡、性別，計算出基礎代謝率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(BMR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然後再輸入欲減重目標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公斤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、運動習慣、每次運動多久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計算需要運動多少天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作為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使用者運動量控制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所有輸入資料會傳至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server)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074" name="Picture 2" descr="https://github.com/SLdreaker/college_project_pxa270_fitness/raw/master/image/client_F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086" y="4173168"/>
            <a:ext cx="3026410" cy="170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88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 smtClean="0"/>
              <a:t>-Diet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輸入身高、體重、每個禮拜運動天數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每次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分鐘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BMI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、計算每日總消耗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熱量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(TDEE)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作為使用者飲食熱量控制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所有輸入資料會傳至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server)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0" name="Picture 2" descr="https://github.com/SLdreaker/college_project_pxa270_fitness/raw/master/image/client_di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669" y="3915927"/>
            <a:ext cx="3328848" cy="187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 smtClean="0"/>
              <a:t>-Chatroom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Client vs Client</a:t>
            </a: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互動分享和討論健身資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訊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可以互相邀請一起運動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 smtClean="0"/>
          </a:p>
          <a:p>
            <a:r>
              <a:rPr lang="en-US" altLang="zh-TW" dirty="0" err="1" smtClean="0"/>
              <a:t>Clinet</a:t>
            </a:r>
            <a:r>
              <a:rPr lang="en-US" altLang="zh-TW" dirty="0" smtClean="0"/>
              <a:t> vs Server</a:t>
            </a: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設有專人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健身教練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在聊天室，隨時提供意見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Server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會隨時記錄相關訊息及其時間，用來資料分析，貼近使用者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6" name="Picture 2" descr="https://github.com/SLdreaker/college_project_pxa270_fitness/raw/master/image/chat_clien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64" t="29969" r="14458" b="18887"/>
          <a:stretch/>
        </p:blipFill>
        <p:spPr bwMode="auto">
          <a:xfrm>
            <a:off x="9361713" y="2556932"/>
            <a:ext cx="1825487" cy="140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thub.com/SLdreaker/college_project_pxa270_fitness/raw/master/image/chat_serv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2" t="10497" r="18512" b="19948"/>
          <a:stretch/>
        </p:blipFill>
        <p:spPr bwMode="auto">
          <a:xfrm>
            <a:off x="9124815" y="4063514"/>
            <a:ext cx="2149249" cy="130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未來展望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新增、完成觸控模式及觸控鍵盤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方便性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導入更多數據，並利用</a:t>
            </a:r>
            <a:r>
              <a:rPr lang="en-US" altLang="zh-TW" dirty="0" smtClean="0"/>
              <a:t>python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做資料分析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導入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推薦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三餐飲食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完善的紀錄使用者使用情形，用來分析個體不同，做調整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客製化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6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github.com/SLdreaker/college_project_pxa270_fitness</a:t>
            </a:r>
            <a:r>
              <a:rPr lang="zh-TW" altLang="en-US" dirty="0" smtClean="0"/>
              <a:t>  </a:t>
            </a:r>
            <a:r>
              <a:rPr lang="en-US" altLang="zh-TW" dirty="0" smtClean="0"/>
              <a:t>[code]</a:t>
            </a:r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nthu-th-0.blogspot.com/2015/12/qtembeddedpxa270-porting-qt-486-for.html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nthu-th-0.blogspot.com/2015/12/qtembeddedpxa270touch-screentslib-qt.html</a:t>
            </a:r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https://ramihaha.tw/program-qt-c-qstring-type-transfer</a:t>
            </a:r>
            <a:r>
              <a:rPr lang="en-US" altLang="zh-TW" dirty="0" smtClean="0">
                <a:hlinkClick r:id="rId5"/>
              </a:rPr>
              <a:t>/</a:t>
            </a:r>
            <a:endParaRPr lang="en-US" altLang="zh-TW" dirty="0" smtClean="0"/>
          </a:p>
          <a:p>
            <a:r>
              <a:rPr lang="en-US" altLang="zh-TW" dirty="0">
                <a:hlinkClick r:id="rId6"/>
              </a:rPr>
              <a:t>https</a:t>
            </a:r>
            <a:r>
              <a:rPr lang="en-US" altLang="zh-TW" dirty="0" smtClean="0">
                <a:hlinkClick r:id="rId6"/>
              </a:rPr>
              <a:t>://www.youtube.com/watch?v=6KtOzh0StTc&amp;list=PL2D1942A4688E9D63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7007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</TotalTime>
  <Words>352</Words>
  <Application>Microsoft Office PowerPoint</Application>
  <PresentationFormat>寬螢幕</PresentationFormat>
  <Paragraphs>54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標楷體</vt:lpstr>
      <vt:lpstr>Arial</vt:lpstr>
      <vt:lpstr>Garamond</vt:lpstr>
      <vt:lpstr>有機</vt:lpstr>
      <vt:lpstr>攜帶式健身教練</vt:lpstr>
      <vt:lpstr>目標</vt:lpstr>
      <vt:lpstr>主架構</vt:lpstr>
      <vt:lpstr>軟體架構</vt:lpstr>
      <vt:lpstr>功能-Fitness</vt:lpstr>
      <vt:lpstr>功能-Diet</vt:lpstr>
      <vt:lpstr>功能-Chatroom</vt:lpstr>
      <vt:lpstr>未來展望</vt:lpstr>
      <vt:lpstr>參考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攜帶式健身教練</dc:title>
  <dc:creator>USER</dc:creator>
  <cp:lastModifiedBy>USER</cp:lastModifiedBy>
  <cp:revision>82</cp:revision>
  <dcterms:created xsi:type="dcterms:W3CDTF">2018-06-07T17:55:44Z</dcterms:created>
  <dcterms:modified xsi:type="dcterms:W3CDTF">2018-06-07T18:46:32Z</dcterms:modified>
</cp:coreProperties>
</file>