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0" r:id="rId5"/>
    <p:sldId id="262" r:id="rId6"/>
    <p:sldId id="263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0" autoAdjust="0"/>
    <p:restoredTop sz="94660"/>
  </p:normalViewPr>
  <p:slideViewPr>
    <p:cSldViewPr snapToGrid="0">
      <p:cViewPr>
        <p:scale>
          <a:sx n="125" d="100"/>
          <a:sy n="125" d="100"/>
        </p:scale>
        <p:origin x="15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A2DE-5D9B-4533-9872-695185B02DD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8E0B-466D-4B7D-9C4F-6EF634D91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09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A2DE-5D9B-4533-9872-695185B02DD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8E0B-466D-4B7D-9C4F-6EF634D91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7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A2DE-5D9B-4533-9872-695185B02DD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8E0B-466D-4B7D-9C4F-6EF634D91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6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A2DE-5D9B-4533-9872-695185B02DD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8E0B-466D-4B7D-9C4F-6EF634D91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448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A2DE-5D9B-4533-9872-695185B02DD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8E0B-466D-4B7D-9C4F-6EF634D91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61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A2DE-5D9B-4533-9872-695185B02DD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8E0B-466D-4B7D-9C4F-6EF634D91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22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A2DE-5D9B-4533-9872-695185B02DD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8E0B-466D-4B7D-9C4F-6EF634D91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16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A2DE-5D9B-4533-9872-695185B02DD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8E0B-466D-4B7D-9C4F-6EF634D91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01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A2DE-5D9B-4533-9872-695185B02DD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8E0B-466D-4B7D-9C4F-6EF634D91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9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A2DE-5D9B-4533-9872-695185B02DD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8E0B-466D-4B7D-9C4F-6EF634D91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48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A2DE-5D9B-4533-9872-695185B02DD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8E0B-466D-4B7D-9C4F-6EF634D91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69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A2DE-5D9B-4533-9872-695185B02DD8}" type="datetimeFigureOut">
              <a:rPr lang="en-AU" smtClean="0"/>
              <a:t>28/10/2014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58E0B-466D-4B7D-9C4F-6EF634D91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62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bbyusercontent.com/pl/main/_da9a51bde6184ea3bc587fd69e379c26" TargetMode="External"/><Relationship Id="rId2" Type="http://schemas.openxmlformats.org/officeDocument/2006/relationships/hyperlink" Target="http://cgi.cse.unsw.edu.au/~cs1927ass/14s2.dracula/round12/compilation_logs/DanAmbroseNickChristine.compilation_lo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1106769"/>
          </a:xfrm>
        </p:spPr>
        <p:txBody>
          <a:bodyPr/>
          <a:lstStyle/>
          <a:p>
            <a:r>
              <a:rPr lang="en-AU" dirty="0" smtClean="0"/>
              <a:t>Please help!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291840"/>
            <a:ext cx="5143500" cy="5943600"/>
          </a:xfrm>
        </p:spPr>
        <p:txBody>
          <a:bodyPr>
            <a:normAutofit/>
          </a:bodyPr>
          <a:lstStyle/>
          <a:p>
            <a:r>
              <a:rPr lang="en-AU" dirty="0"/>
              <a:t>COMP1927 - Assignment 2, Part </a:t>
            </a:r>
            <a:r>
              <a:rPr lang="en-AU" dirty="0" smtClean="0"/>
              <a:t>B</a:t>
            </a:r>
            <a:endParaRPr lang="en-AU" dirty="0"/>
          </a:p>
          <a:p>
            <a:r>
              <a:rPr lang="en-AU" dirty="0"/>
              <a:t>Fury of Dracula - The </a:t>
            </a:r>
            <a:r>
              <a:rPr lang="en-AU" dirty="0" smtClean="0"/>
              <a:t>Hunt</a:t>
            </a:r>
            <a:endParaRPr lang="en-AU" dirty="0"/>
          </a:p>
          <a:p>
            <a:endParaRPr lang="en-AU" dirty="0"/>
          </a:p>
          <a:p>
            <a:r>
              <a:rPr lang="en-AU" dirty="0"/>
              <a:t>Team Members:</a:t>
            </a:r>
          </a:p>
          <a:p>
            <a:endParaRPr lang="en-AU" dirty="0"/>
          </a:p>
          <a:p>
            <a:r>
              <a:rPr lang="en-AU" dirty="0"/>
              <a:t>Danilo Scodellaro</a:t>
            </a:r>
          </a:p>
          <a:p>
            <a:r>
              <a:rPr lang="en-AU" dirty="0"/>
              <a:t>Ambrose Hill</a:t>
            </a:r>
          </a:p>
          <a:p>
            <a:r>
              <a:rPr lang="en-AU" dirty="0"/>
              <a:t>Nick Leung</a:t>
            </a:r>
          </a:p>
          <a:p>
            <a:r>
              <a:rPr lang="en-AU" dirty="0"/>
              <a:t>Christine Zheng</a:t>
            </a:r>
          </a:p>
          <a:p>
            <a:endParaRPr lang="en-AU" dirty="0"/>
          </a:p>
          <a:p>
            <a:r>
              <a:rPr lang="en-AU" dirty="0" err="1"/>
              <a:t>OpenLearning</a:t>
            </a:r>
            <a:r>
              <a:rPr lang="en-AU" dirty="0"/>
              <a:t> Group: </a:t>
            </a:r>
          </a:p>
          <a:p>
            <a:endParaRPr lang="en-AU" dirty="0"/>
          </a:p>
          <a:p>
            <a:r>
              <a:rPr lang="en-AU" dirty="0" err="1" smtClean="0"/>
              <a:t>DanAmbroseNick</a:t>
            </a:r>
            <a:r>
              <a:rPr lang="en-AU" dirty="0" smtClean="0"/>
              <a:t> Christine</a:t>
            </a:r>
            <a:endParaRPr lang="en-AU" dirty="0"/>
          </a:p>
          <a:p>
            <a:endParaRPr lang="en-AU" dirty="0"/>
          </a:p>
          <a:p>
            <a:r>
              <a:rPr lang="en-AU" dirty="0"/>
              <a:t>Lab Group:</a:t>
            </a:r>
          </a:p>
          <a:p>
            <a:endParaRPr lang="en-AU" dirty="0"/>
          </a:p>
          <a:p>
            <a:r>
              <a:rPr lang="en-AU" dirty="0"/>
              <a:t>Wednesday 18 Drum, with </a:t>
            </a:r>
            <a:r>
              <a:rPr lang="en-AU" dirty="0" smtClean="0"/>
              <a:t>Sarah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0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088035"/>
          </a:xfrm>
        </p:spPr>
        <p:txBody>
          <a:bodyPr/>
          <a:lstStyle/>
          <a:p>
            <a:r>
              <a:rPr lang="en-AU" dirty="0" smtClean="0"/>
              <a:t>What’s the problem?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615440"/>
            <a:ext cx="5915025" cy="6285266"/>
          </a:xfrm>
        </p:spPr>
        <p:txBody>
          <a:bodyPr/>
          <a:lstStyle/>
          <a:p>
            <a:r>
              <a:rPr lang="en-AU" dirty="0" smtClean="0"/>
              <a:t>Our AI is currently not compiling for </a:t>
            </a:r>
            <a:r>
              <a:rPr lang="en-AU" dirty="0" err="1" smtClean="0"/>
              <a:t>dryrun</a:t>
            </a:r>
            <a:r>
              <a:rPr lang="en-AU" dirty="0" smtClean="0"/>
              <a:t> or the competition (give)</a:t>
            </a:r>
          </a:p>
          <a:p>
            <a:pPr lvl="1"/>
            <a:r>
              <a:rPr lang="en-AU" dirty="0" smtClean="0"/>
              <a:t>It is however compiling locally</a:t>
            </a:r>
          </a:p>
          <a:p>
            <a:pPr lvl="1"/>
            <a:r>
              <a:rPr lang="en-AU" dirty="0" smtClean="0"/>
              <a:t>And the programs seems to work as desired</a:t>
            </a:r>
          </a:p>
          <a:p>
            <a:r>
              <a:rPr lang="en-AU" dirty="0" smtClean="0"/>
              <a:t>The error message is less than helpful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And yet the run normally from where we can see</a:t>
            </a:r>
          </a:p>
          <a:p>
            <a:pPr lvl="1"/>
            <a:r>
              <a:rPr lang="en-AU" dirty="0" smtClean="0"/>
              <a:t>Various Debug information printed by </a:t>
            </a:r>
            <a:r>
              <a:rPr lang="en-AU" dirty="0" err="1" smtClean="0"/>
              <a:t>hunter.c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68" y="3271650"/>
            <a:ext cx="4544059" cy="2676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41" y="6728967"/>
            <a:ext cx="4020111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did it start?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Dracula.c</a:t>
            </a:r>
            <a:r>
              <a:rPr lang="en-AU" dirty="0" smtClean="0"/>
              <a:t> shouldn’t be the issue. It ran fine originally</a:t>
            </a:r>
          </a:p>
          <a:p>
            <a:r>
              <a:rPr lang="en-AU" dirty="0" err="1" smtClean="0"/>
              <a:t>Hunter.c</a:t>
            </a:r>
            <a:r>
              <a:rPr lang="en-AU" dirty="0" smtClean="0"/>
              <a:t> ran fine until we incorporated code from </a:t>
            </a:r>
            <a:r>
              <a:rPr lang="en-AU" dirty="0" err="1" smtClean="0"/>
              <a:t>Queue.c</a:t>
            </a:r>
            <a:r>
              <a:rPr lang="en-AU" dirty="0" smtClean="0"/>
              <a:t>.</a:t>
            </a:r>
          </a:p>
          <a:p>
            <a:pPr lvl="1"/>
            <a:r>
              <a:rPr lang="en-AU" dirty="0" err="1" smtClean="0"/>
              <a:t>Hunter.c</a:t>
            </a:r>
            <a:r>
              <a:rPr lang="en-AU" dirty="0" smtClean="0"/>
              <a:t> calls the </a:t>
            </a:r>
            <a:r>
              <a:rPr lang="en-AU" dirty="0" err="1" smtClean="0"/>
              <a:t>shortestPath</a:t>
            </a:r>
            <a:r>
              <a:rPr lang="en-AU" dirty="0" smtClean="0"/>
              <a:t>() function, from the Map ADT in lab9. This modified </a:t>
            </a:r>
            <a:r>
              <a:rPr lang="en-AU" dirty="0" err="1" smtClean="0"/>
              <a:t>Map.c</a:t>
            </a:r>
            <a:r>
              <a:rPr lang="en-AU" dirty="0" smtClean="0"/>
              <a:t> (and </a:t>
            </a:r>
            <a:r>
              <a:rPr lang="en-AU" dirty="0" err="1" smtClean="0"/>
              <a:t>Map.h</a:t>
            </a:r>
            <a:r>
              <a:rPr lang="en-AU" dirty="0" smtClean="0"/>
              <a:t>) in turn utilise </a:t>
            </a:r>
            <a:r>
              <a:rPr lang="en-AU" dirty="0" err="1" smtClean="0"/>
              <a:t>Queue.c</a:t>
            </a:r>
            <a:r>
              <a:rPr lang="en-AU" dirty="0" smtClean="0"/>
              <a:t> (and </a:t>
            </a:r>
            <a:r>
              <a:rPr lang="en-AU" dirty="0" err="1" smtClean="0"/>
              <a:t>Queue.h</a:t>
            </a:r>
            <a:r>
              <a:rPr lang="en-AU" dirty="0" smtClean="0"/>
              <a:t>), as well as </a:t>
            </a:r>
            <a:r>
              <a:rPr lang="en-AU" dirty="0" err="1" smtClean="0"/>
              <a:t>Item.h</a:t>
            </a:r>
            <a:endParaRPr lang="en-AU" dirty="0" smtClean="0"/>
          </a:p>
          <a:p>
            <a:pPr lvl="1"/>
            <a:r>
              <a:rPr lang="en-AU" dirty="0" smtClean="0"/>
              <a:t>All of these files have been modified to work with the assignment (well, we think so anyway)</a:t>
            </a:r>
          </a:p>
          <a:p>
            <a:r>
              <a:rPr lang="en-AU" dirty="0" smtClean="0"/>
              <a:t>We’ve tinkered a lot to try and get things to work but no success thus far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48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750975"/>
          </a:xfrm>
        </p:spPr>
        <p:txBody>
          <a:bodyPr/>
          <a:lstStyle/>
          <a:p>
            <a:r>
              <a:rPr lang="en-AU" dirty="0" err="1" smtClean="0"/>
              <a:t>OpenLearning</a:t>
            </a:r>
            <a:r>
              <a:rPr lang="en-AU" dirty="0" smtClean="0"/>
              <a:t> Communication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64" y="3177540"/>
            <a:ext cx="5830749" cy="3243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272316" y="6484620"/>
            <a:ext cx="239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 possible explanation?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8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8070" y="8905406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First call for help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56" y="306698"/>
            <a:ext cx="5049087" cy="8598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4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Compilation log showing </a:t>
            </a:r>
            <a:r>
              <a:rPr lang="en-AU" dirty="0" err="1" smtClean="0"/>
              <a:t>Makefile</a:t>
            </a:r>
            <a:r>
              <a:rPr lang="en-AU" dirty="0" smtClean="0"/>
              <a:t> issue (same as shown on </a:t>
            </a:r>
            <a:r>
              <a:rPr lang="en-AU" dirty="0" err="1" smtClean="0"/>
              <a:t>dryrun</a:t>
            </a:r>
            <a:r>
              <a:rPr lang="en-AU" dirty="0" smtClean="0"/>
              <a:t>)</a:t>
            </a:r>
          </a:p>
          <a:p>
            <a:pPr lvl="1"/>
            <a:r>
              <a:rPr lang="en-AU" dirty="0">
                <a:hlinkClick r:id="rId2"/>
              </a:rPr>
              <a:t>http://cgi.cse.unsw.edu.au/~</a:t>
            </a:r>
            <a:r>
              <a:rPr lang="en-AU" dirty="0" smtClean="0">
                <a:hlinkClick r:id="rId2"/>
              </a:rPr>
              <a:t>cs1927ass/14s2.dracula/round12/compilation_logs/DanAmbroseNickChristine.compilation_log</a:t>
            </a:r>
            <a:r>
              <a:rPr lang="en-AU" dirty="0" smtClean="0"/>
              <a:t> </a:t>
            </a:r>
          </a:p>
          <a:p>
            <a:r>
              <a:rPr lang="en-AU" dirty="0" smtClean="0"/>
              <a:t>All files in directory:</a:t>
            </a:r>
          </a:p>
          <a:p>
            <a:pPr lvl="1"/>
            <a:r>
              <a:rPr lang="en-AU" dirty="0">
                <a:hlinkClick r:id="rId3"/>
              </a:rPr>
              <a:t>https://www.cubbyusercontent.com/pl/main/_</a:t>
            </a:r>
            <a:r>
              <a:rPr lang="en-AU" dirty="0" smtClean="0">
                <a:hlinkClick r:id="rId3"/>
              </a:rPr>
              <a:t>da9a51bde6184ea3bc587fd69e379c26</a:t>
            </a:r>
            <a:r>
              <a:rPr lang="en-AU" dirty="0" smtClean="0"/>
              <a:t> </a:t>
            </a:r>
          </a:p>
          <a:p>
            <a:r>
              <a:rPr lang="en-AU" dirty="0" smtClean="0"/>
              <a:t>I can provide access to the GitHub repo if you give me your username (it’s a private repo)</a:t>
            </a:r>
          </a:p>
          <a:p>
            <a:r>
              <a:rPr lang="en-AU" dirty="0" smtClean="0"/>
              <a:t>Command used to compile</a:t>
            </a:r>
          </a:p>
          <a:p>
            <a:pPr lvl="1"/>
            <a:r>
              <a:rPr lang="en-AU" dirty="0" smtClean="0"/>
              <a:t>“~</a:t>
            </a:r>
            <a:r>
              <a:rPr lang="en-AU" dirty="0"/>
              <a:t>cs1927/bin/</a:t>
            </a:r>
            <a:r>
              <a:rPr lang="en-AU" dirty="0" err="1"/>
              <a:t>dryrun</a:t>
            </a:r>
            <a:r>
              <a:rPr lang="en-AU" dirty="0"/>
              <a:t> ass2b </a:t>
            </a:r>
            <a:r>
              <a:rPr lang="en-AU" dirty="0" err="1"/>
              <a:t>Makefile</a:t>
            </a:r>
            <a:r>
              <a:rPr lang="en-AU" dirty="0"/>
              <a:t> *.c *.</a:t>
            </a:r>
            <a:r>
              <a:rPr lang="en-AU" dirty="0" smtClean="0"/>
              <a:t>h”</a:t>
            </a:r>
          </a:p>
          <a:p>
            <a:r>
              <a:rPr lang="en-AU" dirty="0" smtClean="0"/>
              <a:t>Command used to submit</a:t>
            </a:r>
          </a:p>
          <a:p>
            <a:pPr lvl="1"/>
            <a:r>
              <a:rPr lang="en-AU" dirty="0"/>
              <a:t>“give cs1927 ass2b </a:t>
            </a:r>
            <a:r>
              <a:rPr lang="en-AU" dirty="0" err="1"/>
              <a:t>Makefile</a:t>
            </a:r>
            <a:r>
              <a:rPr lang="en-AU" dirty="0"/>
              <a:t> *.c *.</a:t>
            </a:r>
            <a:r>
              <a:rPr lang="en-AU" dirty="0" smtClean="0"/>
              <a:t>h”</a:t>
            </a:r>
          </a:p>
          <a:p>
            <a:r>
              <a:rPr lang="en-AU" dirty="0" smtClean="0"/>
              <a:t>Commands used to test hunter and Dracula locally</a:t>
            </a:r>
          </a:p>
          <a:p>
            <a:pPr lvl="1"/>
            <a:r>
              <a:rPr lang="en-AU" dirty="0" smtClean="0"/>
              <a:t>“./</a:t>
            </a:r>
            <a:r>
              <a:rPr lang="en-AU" dirty="0" err="1" smtClean="0"/>
              <a:t>dracula</a:t>
            </a:r>
            <a:r>
              <a:rPr lang="en-AU" dirty="0" smtClean="0"/>
              <a:t>”</a:t>
            </a:r>
          </a:p>
          <a:p>
            <a:pPr lvl="1"/>
            <a:r>
              <a:rPr lang="en-AU" dirty="0" smtClean="0"/>
              <a:t>“./hunter”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78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288</Words>
  <Application>Microsoft Office PowerPoint</Application>
  <PresentationFormat>A4 Paper (210x297 mm)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Please help!</vt:lpstr>
      <vt:lpstr>What’s the problem?</vt:lpstr>
      <vt:lpstr>How did it start?</vt:lpstr>
      <vt:lpstr>OpenLearning Communication</vt:lpstr>
      <vt:lpstr>PowerPoint Presentation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Danilo Scodellaro</dc:creator>
  <cp:lastModifiedBy>Danilo Scodellaro</cp:lastModifiedBy>
  <cp:revision>11</cp:revision>
  <dcterms:created xsi:type="dcterms:W3CDTF">2014-10-28T11:22:35Z</dcterms:created>
  <dcterms:modified xsi:type="dcterms:W3CDTF">2014-10-28T17:22:23Z</dcterms:modified>
</cp:coreProperties>
</file>