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a4b550d1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a4b550d1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a4b550d1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a4b550d1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a4b550d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a4b550d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a4b550d1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a4b550d1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a4b550d1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a4b550d1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a4b550d1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a4b550d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a4b550d1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a4b550d1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SwybhUaHmLMoec31gmKvxcPF_ja76p-o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agcVaSDgKkMJskv5_fvjovW4Q_F2en2B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gvtLelfm25dlg-3X38IRuPBVq5yIL2YO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</a:t>
            </a:r>
            <a:r>
              <a:rPr lang="en"/>
              <a:t>Triathlon</a:t>
            </a:r>
            <a:r>
              <a:rPr lang="en"/>
              <a:t> Performance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Galvao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Cozzolino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Stevens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Endurance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01" y="2085825"/>
            <a:ext cx="3944602" cy="246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 title="Video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839300"/>
            <a:ext cx="3944600" cy="295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" y="1853850"/>
            <a:ext cx="4488648" cy="280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title="Video-2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148" y="1764125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Agility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2078050"/>
            <a:ext cx="4141076" cy="2588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title="IMG_6115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550" y="1953500"/>
            <a:ext cx="41410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- Programmer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Jason - Documenter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Michael - Manager (Flowchart, Helped with Document)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It is important to begin planning first before writing your first line of code. By planning beforehand it makes the rest of the process </a:t>
            </a:r>
            <a:r>
              <a:rPr lang="en" sz="1500"/>
              <a:t>quicker.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robot was very </a:t>
            </a:r>
            <a:r>
              <a:rPr lang="en" sz="1500"/>
              <a:t>erratic</a:t>
            </a:r>
            <a:r>
              <a:rPr lang="en" sz="1500"/>
              <a:t> and not </a:t>
            </a:r>
            <a:r>
              <a:rPr lang="en" sz="1500"/>
              <a:t>consistent</a:t>
            </a:r>
            <a:r>
              <a:rPr lang="en" sz="1500"/>
              <a:t> so we had to run the same program many times till it worked.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Finding times to work together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Done Differently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Our robots and code ran fine, however we made some sloppy mistakes by not including everything on the system </a:t>
            </a:r>
            <a:r>
              <a:rPr lang="en" sz="1500"/>
              <a:t>design</a:t>
            </a:r>
            <a:r>
              <a:rPr lang="en" sz="1500"/>
              <a:t> document or forgetting to post something on GitHub. Next time, we should </a:t>
            </a:r>
            <a:r>
              <a:rPr lang="en" sz="1500"/>
              <a:t>review</a:t>
            </a:r>
            <a:r>
              <a:rPr lang="en" sz="1500"/>
              <a:t> everything after we finished to make sure we weren’t missing anything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