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a689d14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a689d14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a689d14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a689d14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a689d14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a689d14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414867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Telegram-бота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035600" y="2744750"/>
            <a:ext cx="64350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Для чего и зачем?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понятия интерфейса в игре 2048 и обратной связи в случае неполадок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фреймворки и библиотеки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—telebot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—sqlite3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создании проекта я научился создавать тг-ботов и вспомнил </a:t>
            </a:r>
            <a:r>
              <a:rPr lang="ru"/>
              <a:t>работу</a:t>
            </a:r>
            <a:r>
              <a:rPr lang="ru"/>
              <a:t> с БД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