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9" r:id="rId4"/>
    <p:sldId id="257" r:id="rId5"/>
    <p:sldId id="260" r:id="rId6"/>
    <p:sldId id="261" r:id="rId7"/>
    <p:sldId id="258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2C98941-E998-4AA6-8E88-722A1C0E1B37}" type="datetimeFigureOut">
              <a:rPr lang="en-US" smtClean="0"/>
              <a:t>10/30/2016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091F1B8-7DB0-4229-8C02-8A3E90966D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7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1F1B8-7DB0-4229-8C02-8A3E90966DC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Harness Installation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2</a:t>
            </a:r>
          </a:p>
          <a:p>
            <a:r>
              <a:rPr lang="en-US" dirty="0" smtClean="0"/>
              <a:t>October 30,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Log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945"/>
              </p:ext>
            </p:extLst>
          </p:nvPr>
        </p:nvGraphicFramePr>
        <p:xfrm>
          <a:off x="304800" y="1600200"/>
          <a:ext cx="8534400" cy="3784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3500"/>
                <a:gridCol w="1778000"/>
                <a:gridCol w="5422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10/2/2016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Initial 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10/30/2016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Fixed </a:t>
                      </a:r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of thermocouple hookup on Arduino Mega Shield </a:t>
                      </a:r>
                      <a:r>
                        <a:rPr lang="en-US" baseline="0" dirty="0" smtClean="0"/>
                        <a:t>page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baseline="0" dirty="0" smtClean="0"/>
                        <a:t>Swapped order of RTD board cable 1 &amp; 2 on Arduino Mega Shield 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5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RTD Boards</a:t>
            </a:r>
            <a:endParaRPr lang="en-US" dirty="0"/>
          </a:p>
        </p:txBody>
      </p:sp>
      <p:pic>
        <p:nvPicPr>
          <p:cNvPr id="2050" name="Picture 2" descr="Z:\Data\Current\BrewingSetup\NarwhalHarnessInstallation\IMGP3783_resiz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42" t="26191" r="23214" b="24040"/>
          <a:stretch/>
        </p:blipFill>
        <p:spPr bwMode="auto">
          <a:xfrm>
            <a:off x="2743200" y="1263299"/>
            <a:ext cx="3657600" cy="254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Z:\Data\Current\BrewingSetup\NarwhalHarnessInstallation\IMGP3783_resiz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42" t="26191" r="23214" b="24040"/>
          <a:stretch/>
        </p:blipFill>
        <p:spPr bwMode="auto">
          <a:xfrm>
            <a:off x="2750574" y="3828207"/>
            <a:ext cx="3657600" cy="254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93974" y="6183868"/>
            <a:ext cx="191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Bottom of cabinet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1078633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Top of cabinet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2521968"/>
            <a:ext cx="14879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Top RTD</a:t>
            </a:r>
          </a:p>
          <a:p>
            <a:r>
              <a:rPr lang="en-US" dirty="0" smtClean="0"/>
              <a:t>Board Cable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5073299"/>
            <a:ext cx="14879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Bottom RTD</a:t>
            </a:r>
          </a:p>
          <a:p>
            <a:r>
              <a:rPr lang="en-US" dirty="0" smtClean="0"/>
              <a:t>Board Cable 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6019800" y="2845134"/>
            <a:ext cx="83820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6019800" y="5396465"/>
            <a:ext cx="83820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" y="1503567"/>
            <a:ext cx="1945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HLT BP: 3 wire RTD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2249820" y="1688233"/>
            <a:ext cx="9505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1960767"/>
            <a:ext cx="1972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HLT OP: 3 wire RTD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</p:cNvCxnSpPr>
          <p:nvPr/>
        </p:nvCxnSpPr>
        <p:spPr>
          <a:xfrm>
            <a:off x="2277071" y="2145433"/>
            <a:ext cx="92332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" y="2494167"/>
            <a:ext cx="1997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LT BP: 3 wire RTD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2302719" y="2678833"/>
            <a:ext cx="89768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" y="2951367"/>
            <a:ext cx="2025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LT OP: 3 wire RTD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>
            <a:off x="2329970" y="3136033"/>
            <a:ext cx="71803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4800" y="4018167"/>
            <a:ext cx="1852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BK BP: 3 wire RTD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>
            <a:off x="2157743" y="4202833"/>
            <a:ext cx="10426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4800" y="4475367"/>
            <a:ext cx="18801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BK OP: 3 wire RTD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3"/>
          </p:cNvCxnSpPr>
          <p:nvPr/>
        </p:nvCxnSpPr>
        <p:spPr>
          <a:xfrm>
            <a:off x="2184995" y="4660033"/>
            <a:ext cx="101540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4800" y="5020435"/>
            <a:ext cx="1888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SPARE: 3 wire RTD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>
            <a:off x="2193650" y="5205101"/>
            <a:ext cx="10067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4800" y="5542167"/>
            <a:ext cx="1888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SPARE: 3 wire RTD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2193650" y="5726833"/>
            <a:ext cx="8543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53178" y="3510659"/>
            <a:ext cx="115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Top Board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70125" y="6075567"/>
            <a:ext cx="15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Bottom Board</a:t>
            </a:r>
          </a:p>
        </p:txBody>
      </p:sp>
    </p:spTree>
    <p:extLst>
      <p:ext uri="{BB962C8B-B14F-4D97-AF65-F5344CB8AC3E}">
        <p14:creationId xmlns:p14="http://schemas.microsoft.com/office/powerpoint/2010/main" val="34953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Front Panel Connection Board</a:t>
            </a:r>
            <a:endParaRPr lang="en-US" dirty="0"/>
          </a:p>
        </p:txBody>
      </p:sp>
      <p:pic>
        <p:nvPicPr>
          <p:cNvPr id="1026" name="Picture 2" descr="Z:\Data\Current\BrewingSetup\NarwhalHarnessInstallation\IMGP3782_resiz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28" t="37019" r="21112" b="24962"/>
          <a:stretch/>
        </p:blipFill>
        <p:spPr bwMode="auto">
          <a:xfrm>
            <a:off x="2514600" y="2362200"/>
            <a:ext cx="4144297" cy="243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34200" y="2362199"/>
            <a:ext cx="15726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Side closest to</a:t>
            </a:r>
          </a:p>
          <a:p>
            <a:r>
              <a:rPr lang="en-US" dirty="0" smtClean="0"/>
              <a:t>cabinet hinge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5791200" y="2685365"/>
            <a:ext cx="1143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34200" y="3352800"/>
            <a:ext cx="2139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Ribbon cable to</a:t>
            </a:r>
          </a:p>
          <a:p>
            <a:r>
              <a:rPr lang="en-US" dirty="0" smtClean="0"/>
              <a:t>Arduino Mega Shield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5949304" y="3675966"/>
            <a:ext cx="9848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4200" y="4343400"/>
            <a:ext cx="11302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Red stripe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6289352" y="4114800"/>
            <a:ext cx="644848" cy="413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76800" y="5333999"/>
            <a:ext cx="12527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5V </a:t>
            </a:r>
            <a:r>
              <a:rPr lang="en-US" dirty="0" smtClean="0"/>
              <a:t>from</a:t>
            </a:r>
          </a:p>
          <a:p>
            <a:r>
              <a:rPr lang="en-US" dirty="0" smtClean="0"/>
              <a:t>Front Panel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4800600" y="4318834"/>
            <a:ext cx="702558" cy="1015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12130" y="5331400"/>
            <a:ext cx="9550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Pump</a:t>
            </a:r>
          </a:p>
          <a:p>
            <a:r>
              <a:rPr lang="en-US" dirty="0" smtClean="0"/>
              <a:t>Monitor</a:t>
            </a: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V="1">
            <a:off x="3789665" y="4318834"/>
            <a:ext cx="629935" cy="10125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983" y="2914650"/>
            <a:ext cx="1700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Encoders (5 pin)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2286000" y="3099316"/>
            <a:ext cx="18186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86237" y="2500313"/>
            <a:ext cx="1371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86239" y="2914650"/>
            <a:ext cx="1371600" cy="4667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5983" y="2526268"/>
            <a:ext cx="1603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Displays (4 pin)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2189307" y="2710934"/>
            <a:ext cx="191532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52800" y="1216742"/>
            <a:ext cx="6671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</a:p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>
            <a:off x="3686385" y="1863073"/>
            <a:ext cx="679138" cy="8211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72370" y="1216742"/>
            <a:ext cx="5220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HLT</a:t>
            </a:r>
          </a:p>
          <a:p>
            <a:r>
              <a:rPr lang="en-US" dirty="0" smtClean="0"/>
              <a:t>#2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>
            <a:off x="4433371" y="1863073"/>
            <a:ext cx="261001" cy="822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70438" y="1216741"/>
            <a:ext cx="5220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HLT</a:t>
            </a:r>
          </a:p>
          <a:p>
            <a:r>
              <a:rPr lang="en-US" dirty="0" smtClean="0"/>
              <a:t>#2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4" idx="2"/>
          </p:cNvCxnSpPr>
          <p:nvPr/>
        </p:nvCxnSpPr>
        <p:spPr>
          <a:xfrm flipH="1">
            <a:off x="5029200" y="1863072"/>
            <a:ext cx="102239" cy="8063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44840" y="1216742"/>
            <a:ext cx="5220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HLT</a:t>
            </a:r>
          </a:p>
          <a:p>
            <a:r>
              <a:rPr lang="en-US" dirty="0" smtClean="0"/>
              <a:t>#2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2"/>
          </p:cNvCxnSpPr>
          <p:nvPr/>
        </p:nvCxnSpPr>
        <p:spPr>
          <a:xfrm flipH="1">
            <a:off x="5368413" y="1863073"/>
            <a:ext cx="437428" cy="7621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235450" y="2526268"/>
            <a:ext cx="260350" cy="826532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577223" y="2526268"/>
            <a:ext cx="260350" cy="826532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899025" y="2526268"/>
            <a:ext cx="260350" cy="826532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262265" y="2526268"/>
            <a:ext cx="260350" cy="826532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Arduino Mega Shield</a:t>
            </a:r>
            <a:endParaRPr lang="en-US" dirty="0"/>
          </a:p>
        </p:txBody>
      </p:sp>
      <p:pic>
        <p:nvPicPr>
          <p:cNvPr id="3074" name="Picture 2" descr="Z:\Data\Current\BrewingSetup\NarwhalHarnessInstallation\IMGP3784_resiz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19277" r="12327" b="15976"/>
          <a:stretch/>
        </p:blipFill>
        <p:spPr bwMode="auto">
          <a:xfrm>
            <a:off x="2057400" y="2048567"/>
            <a:ext cx="5029200" cy="321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5754469"/>
            <a:ext cx="14879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Bottom </a:t>
            </a:r>
            <a:r>
              <a:rPr lang="en-US" dirty="0" smtClean="0"/>
              <a:t>RTD</a:t>
            </a:r>
          </a:p>
          <a:p>
            <a:r>
              <a:rPr lang="en-US" dirty="0" smtClean="0"/>
              <a:t>Board Cable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5754469"/>
            <a:ext cx="14879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Top RTD</a:t>
            </a:r>
            <a:endParaRPr lang="en-US" dirty="0" smtClean="0"/>
          </a:p>
          <a:p>
            <a:r>
              <a:rPr lang="en-US" dirty="0" smtClean="0"/>
              <a:t>Board Cable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4553986" y="4803199"/>
            <a:ext cx="743985" cy="951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6067230" y="4803199"/>
            <a:ext cx="163156" cy="951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696" y="1128392"/>
            <a:ext cx="2139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Ribbon cable to</a:t>
            </a:r>
          </a:p>
          <a:p>
            <a:r>
              <a:rPr lang="en-US" dirty="0" smtClean="0"/>
              <a:t>Arduino Mega Shield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2740348" y="1774723"/>
            <a:ext cx="911548" cy="4966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9092" y="1127786"/>
            <a:ext cx="7191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</a:p>
          <a:p>
            <a:r>
              <a:rPr lang="en-US" dirty="0" smtClean="0"/>
              <a:t>stripe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3996813" y="1774117"/>
            <a:ext cx="291833" cy="5833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76800" y="1128392"/>
            <a:ext cx="4299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BK</a:t>
            </a:r>
          </a:p>
          <a:p>
            <a:r>
              <a:rPr lang="en-US" dirty="0" smtClean="0"/>
              <a:t>TC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4780936" y="1774723"/>
            <a:ext cx="310827" cy="8924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92328" y="1140216"/>
            <a:ext cx="5749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MLT</a:t>
            </a:r>
          </a:p>
          <a:p>
            <a:r>
              <a:rPr lang="en-US" dirty="0" smtClean="0"/>
              <a:t>TC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>
            <a:off x="5014452" y="1786547"/>
            <a:ext cx="765327" cy="8805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23536" y="1127785"/>
            <a:ext cx="5220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HLT</a:t>
            </a:r>
          </a:p>
          <a:p>
            <a:r>
              <a:rPr lang="en-US" dirty="0" smtClean="0"/>
              <a:t>TC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>
          <a:xfrm flipH="1">
            <a:off x="5309422" y="1774116"/>
            <a:ext cx="1175115" cy="8782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7828" y="1140215"/>
            <a:ext cx="12527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5V to</a:t>
            </a:r>
          </a:p>
          <a:p>
            <a:r>
              <a:rPr lang="en-US" dirty="0" smtClean="0"/>
              <a:t>Front Panel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>
            <a:off x="914186" y="1786546"/>
            <a:ext cx="2168227" cy="954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34200" y="1128392"/>
            <a:ext cx="20129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5V from Step Down</a:t>
            </a:r>
          </a:p>
          <a:p>
            <a:r>
              <a:rPr lang="en-US" dirty="0" smtClean="0"/>
              <a:t>Voltage Converter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 flipH="1">
            <a:off x="6438499" y="1774723"/>
            <a:ext cx="1502195" cy="9661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39000" y="5754468"/>
            <a:ext cx="16877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12V from Linear</a:t>
            </a:r>
          </a:p>
          <a:p>
            <a:r>
              <a:rPr lang="en-US" dirty="0" smtClean="0"/>
              <a:t>Power Supply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0"/>
          </p:cNvCxnSpPr>
          <p:nvPr/>
        </p:nvCxnSpPr>
        <p:spPr>
          <a:xfrm flipH="1" flipV="1">
            <a:off x="6653462" y="4803198"/>
            <a:ext cx="1429423" cy="951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7828" y="5754469"/>
            <a:ext cx="14879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Top Relay</a:t>
            </a:r>
          </a:p>
          <a:p>
            <a:r>
              <a:rPr lang="en-US" dirty="0" smtClean="0"/>
              <a:t>Board Cable 1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V="1">
            <a:off x="1031814" y="4803198"/>
            <a:ext cx="2164308" cy="9512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81200" y="5746954"/>
            <a:ext cx="14879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Bottom Relay</a:t>
            </a:r>
          </a:p>
          <a:p>
            <a:r>
              <a:rPr lang="en-US" dirty="0" smtClean="0"/>
              <a:t>Board Cable 2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0"/>
          </p:cNvCxnSpPr>
          <p:nvPr/>
        </p:nvCxnSpPr>
        <p:spPr>
          <a:xfrm flipV="1">
            <a:off x="2725186" y="4803198"/>
            <a:ext cx="1417543" cy="9437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7828" y="3654482"/>
            <a:ext cx="11787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Black Wire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5" idx="3"/>
            <a:endCxn id="58" idx="1"/>
          </p:cNvCxnSpPr>
          <p:nvPr/>
        </p:nvCxnSpPr>
        <p:spPr>
          <a:xfrm>
            <a:off x="1466549" y="3839148"/>
            <a:ext cx="2261349" cy="7805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Oval 3086"/>
          <p:cNvSpPr/>
          <p:nvPr/>
        </p:nvSpPr>
        <p:spPr>
          <a:xfrm>
            <a:off x="2749334" y="4552950"/>
            <a:ext cx="152615" cy="15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705548" y="4597400"/>
            <a:ext cx="152615" cy="15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>
            <a:stCxn id="55" idx="3"/>
            <a:endCxn id="3087" idx="1"/>
          </p:cNvCxnSpPr>
          <p:nvPr/>
        </p:nvCxnSpPr>
        <p:spPr>
          <a:xfrm>
            <a:off x="1466549" y="3839148"/>
            <a:ext cx="1305135" cy="736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Arduino Shield/Relay Board</a:t>
            </a:r>
            <a:endParaRPr lang="en-US" dirty="0"/>
          </a:p>
        </p:txBody>
      </p:sp>
      <p:pic>
        <p:nvPicPr>
          <p:cNvPr id="4098" name="Picture 2" descr="Z:\Data\Current\BrewingSetup\NarwhalHarnessInstallation\IMGP3785_resiz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28801" y="1600199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59903" y="4761351"/>
            <a:ext cx="11787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Black Wire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4686515" y="4030164"/>
            <a:ext cx="2973388" cy="91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533900" y="3877764"/>
            <a:ext cx="152615" cy="15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59902" y="2133600"/>
            <a:ext cx="134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WARNING:</a:t>
            </a:r>
          </a:p>
          <a:p>
            <a:r>
              <a:rPr lang="en-US" dirty="0" smtClean="0"/>
              <a:t>Relay Board</a:t>
            </a:r>
          </a:p>
          <a:p>
            <a:r>
              <a:rPr lang="en-US" dirty="0" smtClean="0"/>
              <a:t>Connection</a:t>
            </a:r>
          </a:p>
          <a:p>
            <a:r>
              <a:rPr lang="en-US" dirty="0" smtClean="0"/>
              <a:t>is Not Keyed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4395020" y="2733765"/>
            <a:ext cx="3264882" cy="997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7828" y="1600199"/>
            <a:ext cx="11787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Black Wire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3"/>
            <a:endCxn id="22" idx="1"/>
          </p:cNvCxnSpPr>
          <p:nvPr/>
        </p:nvCxnSpPr>
        <p:spPr>
          <a:xfrm>
            <a:off x="1466549" y="1784865"/>
            <a:ext cx="1984801" cy="936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29000" y="2698634"/>
            <a:ext cx="152615" cy="15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Arduino Shield/Relay Board</a:t>
            </a:r>
          </a:p>
        </p:txBody>
      </p:sp>
      <p:pic>
        <p:nvPicPr>
          <p:cNvPr id="5122" name="Picture 2" descr="Z:\Data\Current\BrewingSetup\NarwhalHarnessInstallation\IMGP3786_resiz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863"/>
          <a:stretch/>
        </p:blipFill>
        <p:spPr bwMode="auto">
          <a:xfrm>
            <a:off x="1828800" y="1865846"/>
            <a:ext cx="5486400" cy="35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59903" y="2438400"/>
            <a:ext cx="11787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Black Wire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  <a:endCxn id="7" idx="6"/>
          </p:cNvCxnSpPr>
          <p:nvPr/>
        </p:nvCxnSpPr>
        <p:spPr>
          <a:xfrm flipH="1">
            <a:off x="5156415" y="2623066"/>
            <a:ext cx="2503488" cy="4037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003800" y="2950664"/>
            <a:ext cx="152615" cy="15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59902" y="3809206"/>
            <a:ext cx="134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WARNING:</a:t>
            </a:r>
          </a:p>
          <a:p>
            <a:r>
              <a:rPr lang="en-US" dirty="0" smtClean="0"/>
              <a:t>Relay Board</a:t>
            </a:r>
          </a:p>
          <a:p>
            <a:r>
              <a:rPr lang="en-US" dirty="0" smtClean="0"/>
              <a:t>Connection</a:t>
            </a:r>
          </a:p>
          <a:p>
            <a:r>
              <a:rPr lang="en-US" dirty="0" smtClean="0"/>
              <a:t>is Not Keyed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4724400" y="3124200"/>
            <a:ext cx="2935502" cy="12851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7828" y="2754868"/>
            <a:ext cx="11787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Black Wire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1466549" y="2050934"/>
            <a:ext cx="2527601" cy="88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94150" y="1898534"/>
            <a:ext cx="152615" cy="152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242</Words>
  <Application>Microsoft Office PowerPoint</Application>
  <PresentationFormat>On-screen Show (4:3)</PresentationFormat>
  <Paragraphs>92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Harness Installation Instructions</vt:lpstr>
      <vt:lpstr>Version Log</vt:lpstr>
      <vt:lpstr>RTD Boards</vt:lpstr>
      <vt:lpstr>Front Panel Connection Board</vt:lpstr>
      <vt:lpstr>Arduino Mega Shield</vt:lpstr>
      <vt:lpstr>Arduino Shield/Relay Board</vt:lpstr>
      <vt:lpstr>Arduino Shield/Relay Board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Narwhal Harness Installation</dc:title>
  <dc:creator>Sidamo</dc:creator>
  <cp:lastModifiedBy>Sidamo</cp:lastModifiedBy>
  <cp:revision>21</cp:revision>
  <cp:lastPrinted>2016-10-30T15:39:33Z</cp:lastPrinted>
  <dcterms:created xsi:type="dcterms:W3CDTF">2006-08-16T00:00:00Z</dcterms:created>
  <dcterms:modified xsi:type="dcterms:W3CDTF">2016-10-30T15:45:43Z</dcterms:modified>
</cp:coreProperties>
</file>