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2" r:id="rId7"/>
    <p:sldId id="260" r:id="rId8"/>
    <p:sldId id="263" r:id="rId9"/>
    <p:sldId id="277" r:id="rId10"/>
    <p:sldId id="264" r:id="rId11"/>
    <p:sldId id="265" r:id="rId12"/>
    <p:sldId id="298" r:id="rId13"/>
    <p:sldId id="267" r:id="rId14"/>
    <p:sldId id="299" r:id="rId15"/>
    <p:sldId id="269" r:id="rId16"/>
    <p:sldId id="300" r:id="rId17"/>
    <p:sldId id="271" r:id="rId18"/>
    <p:sldId id="302" r:id="rId19"/>
    <p:sldId id="301" r:id="rId20"/>
    <p:sldId id="297" r:id="rId21"/>
    <p:sldId id="30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96713" y="4168424"/>
            <a:ext cx="679013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dirty="0" smtClean="0"/>
              <a:t>Clique para editar o nome da disciplina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nome do professor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" y="6120598"/>
            <a:ext cx="2195113" cy="685800"/>
          </a:xfr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3600" baseline="0"/>
            </a:lvl1pPr>
          </a:lstStyle>
          <a:p>
            <a:pPr lvl="0"/>
            <a:r>
              <a:rPr lang="pt-BR" dirty="0" smtClean="0"/>
              <a:t>Nº Aula</a:t>
            </a:r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e área 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539999"/>
            <a:ext cx="9144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6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88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99" y="1138578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879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9200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17400" y="6464106"/>
            <a:ext cx="54827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7200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lIns="137160" tIns="182880" rIns="137160" bIns="91440" anchor="ctr" anchorCtr="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7400" y="1184400"/>
            <a:ext cx="832660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817400" y="0"/>
            <a:ext cx="83266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834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50" y="1516698"/>
            <a:ext cx="4881950" cy="5341302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44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>
          <a:xfrm>
            <a:off x="0" y="1651218"/>
            <a:ext cx="9144000" cy="52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417830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742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6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1598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 (Modelo 1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 (Modelo 2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78" r:id="rId3"/>
    <p:sldLayoutId id="2147483679" r:id="rId4"/>
    <p:sldLayoutId id="2147483662" r:id="rId5"/>
    <p:sldLayoutId id="2147483673" r:id="rId6"/>
    <p:sldLayoutId id="2147483688" r:id="rId7"/>
    <p:sldLayoutId id="2147483663" r:id="rId8"/>
    <p:sldLayoutId id="2147483674" r:id="rId9"/>
    <p:sldLayoutId id="2147483664" r:id="rId10"/>
    <p:sldLayoutId id="2147483665" r:id="rId11"/>
    <p:sldLayoutId id="2147483666" r:id="rId12"/>
    <p:sldLayoutId id="2147483672" r:id="rId13"/>
    <p:sldLayoutId id="2147483677" r:id="rId14"/>
    <p:sldLayoutId id="2147483683" r:id="rId15"/>
    <p:sldLayoutId id="2147483684" r:id="rId16"/>
    <p:sldLayoutId id="2147483680" r:id="rId17"/>
    <p:sldLayoutId id="2147483685" r:id="rId18"/>
    <p:sldLayoutId id="2147483676" r:id="rId19"/>
    <p:sldLayoutId id="2147483682" r:id="rId20"/>
    <p:sldLayoutId id="2147483687" r:id="rId21"/>
    <p:sldLayoutId id="2147483681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02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879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Declara uma 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conteúdo.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rgbClr val="2A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"UNICID"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Estrutura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Será executado do 1 ao 10 de um em um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&lt;= 10;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nome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cada iteração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pt-BR" sz="2400" i="1" dirty="0" err="1" smtClean="0">
                <a:solidFill>
                  <a:srgbClr val="000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//Estrutura FOR</a:t>
            </a:r>
            <a:endParaRPr lang="pt-BR" sz="24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Será executado do 1 ao 10 de um em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for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&lt;= 10;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++) {	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3F7F5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a 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a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 iteração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pt-BR" sz="2400" i="1" dirty="0" err="1" smtClean="0">
                <a:solidFill>
                  <a:srgbClr val="000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3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//Estrutura FOR</a:t>
            </a:r>
            <a:endParaRPr lang="pt-BR" sz="24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Será executado do 1 ao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um em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for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++) {	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3F7F5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a 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a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 iteração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pt-BR" sz="2400" i="1" dirty="0" err="1" smtClean="0">
                <a:solidFill>
                  <a:srgbClr val="000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Como seria o programa anterior utilizando </a:t>
            </a:r>
            <a:r>
              <a:rPr lang="pt-BR" dirty="0" smtClean="0">
                <a:solidFill>
                  <a:srgbClr val="C00000"/>
                </a:solidFill>
              </a:rPr>
              <a:t>decremento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4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//Estrutura FOR</a:t>
            </a:r>
            <a:endParaRPr lang="pt-BR" sz="24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Será executado do 1 ao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um em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for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&gt;= 1;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--)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3F7F5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a 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a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 iteração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pt-BR" sz="2400" i="1" dirty="0" err="1" smtClean="0">
                <a:solidFill>
                  <a:srgbClr val="000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4000" dirty="0" smtClean="0"/>
              <a:t>Dado dois números </a:t>
            </a:r>
            <a:r>
              <a:rPr lang="pt-BR" sz="4000" dirty="0" smtClean="0">
                <a:solidFill>
                  <a:srgbClr val="C00000"/>
                </a:solidFill>
              </a:rPr>
              <a:t>N</a:t>
            </a:r>
            <a:r>
              <a:rPr lang="pt-BR" sz="4000" dirty="0" smtClean="0"/>
              <a:t> e </a:t>
            </a:r>
            <a:r>
              <a:rPr lang="pt-BR" sz="4000" dirty="0" smtClean="0">
                <a:solidFill>
                  <a:srgbClr val="C00000"/>
                </a:solidFill>
              </a:rPr>
              <a:t>M</a:t>
            </a:r>
            <a:r>
              <a:rPr lang="pt-BR" sz="4000" dirty="0" smtClean="0"/>
              <a:t> respectivamente, como seria um programa que imprime uma sequência numérica de </a:t>
            </a:r>
            <a:r>
              <a:rPr lang="pt-BR" sz="4000" dirty="0" smtClean="0">
                <a:solidFill>
                  <a:srgbClr val="C00000"/>
                </a:solidFill>
              </a:rPr>
              <a:t>N</a:t>
            </a:r>
            <a:r>
              <a:rPr lang="pt-BR" sz="4000" dirty="0" smtClean="0"/>
              <a:t> à </a:t>
            </a:r>
            <a:r>
              <a:rPr lang="pt-BR" sz="4000" dirty="0" smtClean="0">
                <a:solidFill>
                  <a:srgbClr val="C00000"/>
                </a:solidFill>
              </a:rPr>
              <a:t>M</a:t>
            </a:r>
            <a:endParaRPr lang="pt-B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5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4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50,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100;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//Estrutura FOR</a:t>
            </a:r>
            <a:endParaRPr lang="pt-BR" sz="24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Será executado do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m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um em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for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4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&lt;=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3F7F5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a variável </a:t>
            </a:r>
            <a:r>
              <a:rPr lang="pt-BR" sz="24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a </a:t>
            </a:r>
            <a:r>
              <a:rPr lang="pt-BR" sz="24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 iteração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pt-BR" sz="2400" i="1" dirty="0" err="1" smtClean="0">
                <a:solidFill>
                  <a:srgbClr val="000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pt-BR" sz="24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4000" dirty="0" smtClean="0"/>
              <a:t>Como seria o programa que exibe a </a:t>
            </a:r>
            <a:r>
              <a:rPr lang="pt-BR" sz="4000" dirty="0" smtClean="0">
                <a:solidFill>
                  <a:srgbClr val="C00000"/>
                </a:solidFill>
              </a:rPr>
              <a:t>tabuada</a:t>
            </a:r>
            <a:r>
              <a:rPr lang="pt-BR" sz="4000" dirty="0" smtClean="0"/>
              <a:t> de um determinado número, utilizando a estrutura </a:t>
            </a:r>
            <a:r>
              <a:rPr lang="pt-BR" sz="4000" dirty="0" smtClean="0">
                <a:solidFill>
                  <a:srgbClr val="C00000"/>
                </a:solidFill>
              </a:rPr>
              <a:t>FOR</a:t>
            </a:r>
            <a:endParaRPr lang="pt-B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6 – Tabuada </a:t>
            </a:r>
            <a:r>
              <a:rPr lang="pt-BR" dirty="0" smtClean="0">
                <a:solidFill>
                  <a:srgbClr val="FF0000"/>
                </a:solidFill>
              </a:rPr>
              <a:t>SEM</a:t>
            </a:r>
            <a:r>
              <a:rPr lang="pt-BR" dirty="0" smtClean="0"/>
              <a:t> estrutura de Repetição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1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1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1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5;</a:t>
            </a: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%d\n"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7 </a:t>
            </a:r>
            <a:r>
              <a:rPr lang="pt-BR" dirty="0"/>
              <a:t>– Tabuada </a:t>
            </a:r>
            <a:r>
              <a:rPr lang="pt-BR" dirty="0" smtClean="0">
                <a:solidFill>
                  <a:srgbClr val="FF0000"/>
                </a:solidFill>
              </a:rPr>
              <a:t>COM</a:t>
            </a:r>
            <a:r>
              <a:rPr lang="pt-BR" dirty="0" smtClean="0"/>
              <a:t> </a:t>
            </a:r>
            <a:r>
              <a:rPr lang="pt-BR" dirty="0"/>
              <a:t>estrutura de Repetição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Programa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1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1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pt-BR" sz="2100" dirty="0" err="1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100" dirty="0" err="1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1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DD8047"/>
              </a:buClr>
            </a:pPr>
            <a:r>
              <a:rPr lang="pt-BR" sz="21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//Estrutura </a:t>
            </a:r>
            <a:r>
              <a:rPr lang="pt-BR" sz="21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pt-BR" sz="2100" dirty="0" smtClean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for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100" dirty="0" err="1">
                <a:solidFill>
                  <a:srgbClr val="7F005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21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100" dirty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&lt;= </a:t>
            </a:r>
            <a:r>
              <a:rPr lang="pt-BR" sz="21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2100" dirty="0" smtClean="0">
                <a:solidFill>
                  <a:srgbClr val="6A3E3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pt-BR" sz="2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pt-BR" sz="2100" dirty="0" smtClean="0">
              <a:solidFill>
                <a:srgbClr val="3F7F5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</a:t>
            </a:r>
            <a:r>
              <a:rPr lang="pt-BR" sz="2100" dirty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 </a:t>
            </a:r>
            <a:r>
              <a:rPr lang="pt-BR" sz="21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 linha da tabuada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3F7F5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//a cada iteração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100" dirty="0" err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"%d x %d = %d\n</a:t>
            </a:r>
            <a:r>
              <a:rPr lang="pt-BR" sz="2100" dirty="0" smtClean="0">
                <a:solidFill>
                  <a:srgbClr val="8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1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1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1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1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1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21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21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100" dirty="0">
              <a:solidFill>
                <a:srgbClr val="EBDDC3">
                  <a:lumMod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xplosão 2 4"/>
          <p:cNvSpPr/>
          <p:nvPr/>
        </p:nvSpPr>
        <p:spPr>
          <a:xfrm>
            <a:off x="2524258" y="4778063"/>
            <a:ext cx="4288665" cy="1938270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Bela Resumida!!!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Estruturas de Controle - Repetições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7400" y="1184399"/>
            <a:ext cx="8326600" cy="5644831"/>
          </a:xfrm>
        </p:spPr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Estrutura FOR</a:t>
            </a:r>
          </a:p>
          <a:p>
            <a:pPr lvl="1"/>
            <a:r>
              <a:rPr lang="pt-BR" dirty="0" smtClean="0"/>
              <a:t>Sintaxe</a:t>
            </a:r>
          </a:p>
          <a:p>
            <a:pPr lvl="1"/>
            <a:r>
              <a:rPr lang="pt-BR" dirty="0" smtClean="0"/>
              <a:t>Exemplos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2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Vamos as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2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PRÁTICA 1</a:t>
            </a:r>
            <a:r>
              <a:rPr lang="pt-BR" dirty="0" smtClean="0"/>
              <a:t> - Criar </a:t>
            </a:r>
            <a:r>
              <a:rPr lang="pt-BR" dirty="0"/>
              <a:t>um programa </a:t>
            </a:r>
            <a:r>
              <a:rPr lang="pt-BR" dirty="0" smtClean="0"/>
              <a:t>em Java que </a:t>
            </a:r>
            <a:r>
              <a:rPr lang="pt-BR" dirty="0"/>
              <a:t>receba pelo teclado um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número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inteiro positivo N</a:t>
            </a:r>
            <a:r>
              <a:rPr lang="pt-BR" dirty="0"/>
              <a:t>. Apresentar na tela a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soma</a:t>
            </a:r>
            <a:r>
              <a:rPr lang="pt-BR" dirty="0"/>
              <a:t> dos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 primeiros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números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PRÁTICA 2</a:t>
            </a:r>
            <a:r>
              <a:rPr lang="pt-BR" dirty="0" smtClean="0"/>
              <a:t> </a:t>
            </a:r>
            <a:r>
              <a:rPr lang="pt-BR" dirty="0"/>
              <a:t>- Criar um programa </a:t>
            </a:r>
            <a:r>
              <a:rPr lang="pt-BR" dirty="0" smtClean="0"/>
              <a:t>em Java que </a:t>
            </a:r>
            <a:r>
              <a:rPr lang="pt-BR" dirty="0"/>
              <a:t>receba um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número N</a:t>
            </a:r>
            <a:r>
              <a:rPr lang="pt-BR" dirty="0"/>
              <a:t> e imprima na tela os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 primeiros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números ímpares</a:t>
            </a:r>
            <a:r>
              <a:rPr lang="pt-BR" dirty="0"/>
              <a:t>. Exemplo, se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 = 10</a:t>
            </a:r>
            <a:r>
              <a:rPr lang="pt-BR" dirty="0"/>
              <a:t> então a impressão deverá ser: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1, 3, 5, 7, 9, 11, 13, 15, 17, 19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PRÁTICA 3</a:t>
            </a:r>
            <a:r>
              <a:rPr lang="pt-BR" dirty="0" smtClean="0"/>
              <a:t> - Criar </a:t>
            </a:r>
            <a:r>
              <a:rPr lang="pt-BR" dirty="0"/>
              <a:t>um programa em Java que receba um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número inteiro positivo</a:t>
            </a:r>
            <a:r>
              <a:rPr lang="pt-BR" dirty="0"/>
              <a:t> e determine o cálculo da seguinte </a:t>
            </a:r>
            <a:r>
              <a:rPr lang="pt-BR" dirty="0" smtClean="0"/>
              <a:t>fórmula:</a:t>
            </a:r>
            <a:br>
              <a:rPr lang="pt-BR" dirty="0" smtClean="0"/>
            </a:b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-1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+ 2 - 3 + 4 - 5 + 6 - 7 +...+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r>
              <a:rPr lang="pt-BR" b="1" dirty="0" smtClean="0"/>
              <a:t>PRÁTICA 4</a:t>
            </a:r>
            <a:r>
              <a:rPr lang="pt-BR" dirty="0" smtClean="0"/>
              <a:t> </a:t>
            </a:r>
            <a:r>
              <a:rPr lang="pt-BR" dirty="0"/>
              <a:t>- Faça um algoritmo em Java que receba 10 número inteiros pelo teclado e informe qual dos 10 número é o maior de todos.</a:t>
            </a:r>
          </a:p>
          <a:p>
            <a:pPr lvl="2"/>
            <a:r>
              <a:rPr lang="pt-BR" b="1" i="1" dirty="0">
                <a:solidFill>
                  <a:srgbClr val="C00000"/>
                </a:solidFill>
              </a:rPr>
              <a:t>OBS.: Não utilize vetor, utilize as estruturas FOR e IF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lIns="180000" tIns="36000" rIns="180000" bIns="36000">
            <a:normAutofit lnSpcReduction="10000"/>
          </a:bodyPr>
          <a:lstStyle/>
          <a:p>
            <a:r>
              <a:rPr lang="pt-BR" sz="2500" dirty="0" smtClean="0"/>
              <a:t>Uma estrutura de repetição é utilizada quando um trecho do algoritmo, ou até mesmo o algoritmo inteiro, precisa ser repetido.</a:t>
            </a:r>
          </a:p>
          <a:p>
            <a:r>
              <a:rPr lang="pt-BR" sz="2500" dirty="0" smtClean="0"/>
              <a:t>Geralmente, são conhecidos como </a:t>
            </a:r>
            <a:r>
              <a:rPr lang="pt-BR" sz="2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laços de repetição</a:t>
            </a:r>
            <a:r>
              <a:rPr lang="pt-BR" sz="2500" dirty="0" smtClean="0"/>
              <a:t> ou </a:t>
            </a:r>
            <a:r>
              <a:rPr lang="pt-BR" sz="25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looping</a:t>
            </a:r>
            <a:r>
              <a:rPr lang="pt-BR" sz="2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25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(em inglês)</a:t>
            </a:r>
            <a:r>
              <a:rPr lang="pt-BR" sz="2500" dirty="0" smtClean="0"/>
              <a:t> devido a sua forma de execução, pois lembra uma </a:t>
            </a:r>
            <a:r>
              <a:rPr lang="pt-BR" sz="25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execução finita (ou infinita) em círculos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Em Java existem três tipos de estrutura de repetição:</a:t>
            </a:r>
          </a:p>
          <a:p>
            <a:pPr lvl="1"/>
            <a:r>
              <a:rPr lang="pt-BR" sz="2200" dirty="0" smtClean="0">
                <a:solidFill>
                  <a:srgbClr val="C00000"/>
                </a:solidFill>
                <a:latin typeface="Segoe UI Semibold" panose="020B0702040204020203" pitchFamily="34" charset="0"/>
              </a:rPr>
              <a:t>Estrutura FOR</a:t>
            </a:r>
            <a:r>
              <a:rPr lang="pt-BR" sz="2200" dirty="0" smtClean="0">
                <a:latin typeface="Segoe UI Semibold" panose="020B0702040204020203" pitchFamily="34" charset="0"/>
              </a:rPr>
              <a:t> (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Repetição com variável de controle</a:t>
            </a:r>
            <a:r>
              <a:rPr lang="pt-BR" sz="2200" dirty="0" smtClean="0">
                <a:latin typeface="Segoe UI Semibold" panose="020B0702040204020203" pitchFamily="34" charset="0"/>
              </a:rPr>
              <a:t>):</a:t>
            </a:r>
          </a:p>
          <a:p>
            <a:pPr lvl="2"/>
            <a:r>
              <a:rPr lang="pt-BR" sz="1900" dirty="0" smtClean="0"/>
              <a:t>Estrutura que repete a execução de um trecho o bloco de código um número predeterminado de vezes</a:t>
            </a:r>
            <a:r>
              <a:rPr lang="pt-BR" sz="1900" dirty="0"/>
              <a:t>.</a:t>
            </a:r>
            <a:endParaRPr lang="pt-BR" sz="1900" dirty="0" smtClean="0"/>
          </a:p>
          <a:p>
            <a:pPr lvl="1"/>
            <a:r>
              <a:rPr lang="pt-BR" sz="2200" dirty="0" smtClean="0">
                <a:solidFill>
                  <a:srgbClr val="C00000"/>
                </a:solidFill>
                <a:latin typeface="Segoe UI Semibold" panose="020B0702040204020203" pitchFamily="34" charset="0"/>
              </a:rPr>
              <a:t>Estrutura WHILE</a:t>
            </a:r>
            <a:r>
              <a:rPr lang="pt-BR" sz="2200" dirty="0" smtClean="0">
                <a:latin typeface="Segoe UI Semibold" panose="020B0702040204020203" pitchFamily="34" charset="0"/>
              </a:rPr>
              <a:t> (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Repetição com teste no início</a:t>
            </a:r>
            <a:r>
              <a:rPr lang="pt-BR" sz="2200" dirty="0" smtClean="0">
                <a:latin typeface="Segoe UI Semibold" panose="020B0702040204020203" pitchFamily="34" charset="0"/>
              </a:rPr>
              <a:t>):</a:t>
            </a:r>
            <a:endParaRPr lang="pt-BR" sz="2200" dirty="0">
              <a:latin typeface="Segoe UI Semibold" panose="020B0702040204020203" pitchFamily="34" charset="0"/>
            </a:endParaRPr>
          </a:p>
          <a:p>
            <a:pPr lvl="2"/>
            <a:r>
              <a:rPr lang="pt-BR" sz="1900" dirty="0"/>
              <a:t>Estrutura que repete a execução de um trecho o bloco de código </a:t>
            </a:r>
            <a:r>
              <a:rPr lang="pt-BR" sz="1900" b="1" dirty="0" smtClean="0"/>
              <a:t>enquanto</a:t>
            </a:r>
            <a:r>
              <a:rPr lang="pt-BR" sz="1900" dirty="0" smtClean="0"/>
              <a:t> uma determinada condição </a:t>
            </a:r>
            <a:r>
              <a:rPr lang="pt-BR" sz="1900" b="1" dirty="0" smtClean="0"/>
              <a:t>for verdadeira</a:t>
            </a:r>
            <a:r>
              <a:rPr lang="pt-BR" sz="1900" dirty="0" smtClean="0"/>
              <a:t>.</a:t>
            </a:r>
          </a:p>
          <a:p>
            <a:pPr lvl="1"/>
            <a:r>
              <a:rPr lang="pt-BR" sz="2200" dirty="0" smtClean="0">
                <a:solidFill>
                  <a:srgbClr val="C00000"/>
                </a:solidFill>
                <a:latin typeface="Segoe UI Semibold" panose="020B0702040204020203" pitchFamily="34" charset="0"/>
              </a:rPr>
              <a:t>Estrutura DO.. WHILE</a:t>
            </a:r>
            <a:r>
              <a:rPr lang="pt-BR" sz="2200" dirty="0" smtClean="0">
                <a:latin typeface="Segoe UI Semibold" panose="020B0702040204020203" pitchFamily="34" charset="0"/>
              </a:rPr>
              <a:t> (</a:t>
            </a:r>
            <a:r>
              <a:rPr lang="pt-B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Repetição 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com teste no </a:t>
            </a:r>
            <a:r>
              <a:rPr lang="pt-B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final</a:t>
            </a:r>
            <a:r>
              <a:rPr lang="pt-BR" sz="2200" dirty="0" smtClean="0">
                <a:latin typeface="Segoe UI Semibold" panose="020B0702040204020203" pitchFamily="34" charset="0"/>
              </a:rPr>
              <a:t>):</a:t>
            </a:r>
            <a:endParaRPr lang="pt-BR" sz="2200" dirty="0">
              <a:latin typeface="Segoe UI Semibold" panose="020B0702040204020203" pitchFamily="34" charset="0"/>
            </a:endParaRPr>
          </a:p>
          <a:p>
            <a:pPr lvl="2"/>
            <a:r>
              <a:rPr lang="pt-BR" sz="1900" dirty="0"/>
              <a:t>Estrutura que repete a execução de um trecho o bloco de código </a:t>
            </a:r>
            <a:r>
              <a:rPr lang="pt-BR" sz="1900" b="1" dirty="0" smtClean="0"/>
              <a:t>até</a:t>
            </a:r>
            <a:r>
              <a:rPr lang="pt-BR" sz="1900" dirty="0" smtClean="0"/>
              <a:t>  que uma </a:t>
            </a:r>
            <a:r>
              <a:rPr lang="pt-BR" sz="1900" dirty="0"/>
              <a:t>determinada condição </a:t>
            </a:r>
            <a:r>
              <a:rPr lang="pt-BR" sz="1900" b="1" dirty="0" smtClean="0"/>
              <a:t>seja </a:t>
            </a:r>
            <a:r>
              <a:rPr lang="pt-BR" sz="1900" b="1" dirty="0"/>
              <a:t>verdadeira</a:t>
            </a:r>
            <a:r>
              <a:rPr lang="pt-BR" sz="1900" dirty="0"/>
              <a:t>.</a:t>
            </a:r>
            <a:endParaRPr lang="pt-BR" sz="1900" dirty="0" smtClean="0"/>
          </a:p>
        </p:txBody>
      </p:sp>
    </p:spTree>
    <p:extLst>
      <p:ext uri="{BB962C8B-B14F-4D97-AF65-F5344CB8AC3E}">
        <p14:creationId xmlns:p14="http://schemas.microsoft.com/office/powerpoint/2010/main" val="26994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Sintaxe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 smtClean="0"/>
              <a:t>FOR </a:t>
            </a:r>
            <a:r>
              <a:rPr lang="pt-BR" sz="2400" dirty="0"/>
              <a:t>é utilizada quando se sabe o número de vezes que um trecho de código do programa deve ser repetido</a:t>
            </a:r>
            <a:endParaRPr lang="pt-BR" sz="2400" dirty="0" smtClean="0"/>
          </a:p>
          <a:p>
            <a:r>
              <a:rPr lang="pt-BR" sz="2400" dirty="0" smtClean="0"/>
              <a:t>A sintaxe do comando FOR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&lt;início&gt;</a:t>
            </a:r>
            <a:r>
              <a:rPr lang="pt-BR" sz="2000" dirty="0" smtClean="0"/>
              <a:t>: </a:t>
            </a:r>
            <a:r>
              <a:rPr lang="pt-BR" sz="2000" dirty="0"/>
              <a:t>É </a:t>
            </a:r>
            <a:r>
              <a:rPr lang="pt-BR" sz="2000" dirty="0" smtClean="0"/>
              <a:t>o argumento que representa o início da execução do laço de repetição. É neste argumento que definimos o valor inicial da variável de controle, também conhecida como </a:t>
            </a:r>
            <a:r>
              <a:rPr lang="pt-BR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variável contadora</a:t>
            </a:r>
            <a:r>
              <a:rPr lang="pt-BR" sz="2000" dirty="0" smtClean="0"/>
              <a:t>.</a:t>
            </a:r>
          </a:p>
          <a:p>
            <a:pPr lvl="1"/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É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argumento condicional que representa o critério de parada do laço, ou seja, define até quando será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63977" y="3049400"/>
            <a:ext cx="5216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&lt;início&gt;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&lt;condição&gt; ; &lt;passos&gt;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 smtClean="0"/>
              <a:t>FOR </a:t>
            </a:r>
            <a:r>
              <a:rPr lang="pt-BR" sz="2400" dirty="0"/>
              <a:t>é utilizada quando se sabe o número de vezes que um trecho de código do programa deve ser repetido</a:t>
            </a:r>
            <a:endParaRPr lang="pt-BR" sz="2400" dirty="0" smtClean="0"/>
          </a:p>
          <a:p>
            <a:r>
              <a:rPr lang="pt-BR" sz="2400" dirty="0" smtClean="0"/>
              <a:t>A sintaxe do comando FOR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&lt;início&gt;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É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argumento que representa o início da execução do laço de repetição. É neste argumento que definimos o valor inicial da variável de controle, também conhecida como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variável contadora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sz="2000" dirty="0" smtClean="0"/>
              <a:t>: </a:t>
            </a:r>
            <a:r>
              <a:rPr lang="pt-BR" sz="2000" dirty="0"/>
              <a:t>É </a:t>
            </a:r>
            <a:r>
              <a:rPr lang="pt-BR" sz="2000" dirty="0" smtClean="0"/>
              <a:t>o argumento condicional que representa o critério de parada do laço, ou seja, define até quando será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63977" y="3049400"/>
            <a:ext cx="5216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&lt;início&gt;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&lt;passos&gt;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 smtClean="0"/>
              <a:t>FOR </a:t>
            </a:r>
            <a:r>
              <a:rPr lang="pt-BR" sz="2400" dirty="0"/>
              <a:t>é utilizada quando se sabe o número de vezes que um trecho de código do programa deve ser repetido</a:t>
            </a:r>
            <a:endParaRPr lang="pt-BR" sz="2400" dirty="0" smtClean="0"/>
          </a:p>
          <a:p>
            <a:r>
              <a:rPr lang="pt-BR" sz="2400" dirty="0" smtClean="0"/>
              <a:t>A sintaxe do comando FOR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&lt;passos&gt;</a:t>
            </a:r>
            <a:r>
              <a:rPr lang="pt-BR" sz="2000" dirty="0" smtClean="0"/>
              <a:t>: É o argumento que representa a evolução do laço de repetição. É neste argumento que definimos o incremento ou decremento da variável de controle.</a:t>
            </a:r>
          </a:p>
          <a:p>
            <a:pPr lvl="1"/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: Representa as instruções a serem executadas a cada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iteração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sz="1800" i="1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processo de repetição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) do laço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963977" y="3049400"/>
            <a:ext cx="5216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&lt;início&gt; ; &lt;condição&gt; ;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&lt;passos&gt;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 smtClean="0"/>
              <a:t>FOR </a:t>
            </a:r>
            <a:r>
              <a:rPr lang="pt-BR" sz="2400" dirty="0"/>
              <a:t>é utilizada quando se sabe o número de vezes que um trecho de código do programa deve ser repetido</a:t>
            </a:r>
            <a:endParaRPr lang="pt-BR" sz="2400" dirty="0" smtClean="0"/>
          </a:p>
          <a:p>
            <a:r>
              <a:rPr lang="pt-BR" sz="2400" dirty="0" smtClean="0"/>
              <a:t>A sintaxe do comando FOR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&lt;passos&gt;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: É o argumento que representa a evolução do laço de repetição. É neste argumento que definimos o incremento ou decremento da variável de controle.</a:t>
            </a:r>
          </a:p>
          <a:p>
            <a:pPr lvl="1"/>
            <a:r>
              <a:rPr lang="pt-BR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r>
              <a:rPr lang="pt-BR" sz="2000" dirty="0"/>
              <a:t>: Representa as instruções a serem executadas a cada </a:t>
            </a:r>
            <a:r>
              <a:rPr lang="pt-B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iteração</a:t>
            </a:r>
            <a:r>
              <a:rPr lang="pt-BR" sz="2000" dirty="0"/>
              <a:t> (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processo de repetição</a:t>
            </a:r>
            <a:r>
              <a:rPr lang="pt-BR" sz="2000" dirty="0"/>
              <a:t>) do laço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963977" y="3049400"/>
            <a:ext cx="5216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&lt;início&gt; ; &lt;condição&gt; ; &lt;passos&gt;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FOR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Vejamos alguns 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54BC4535-409E-49B1-B149-C0FFAD73C69D}" vid="{49CDB0EF-7BA9-48BF-9BE8-13D4F9E22C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940</TotalTime>
  <Words>1145</Words>
  <Application>Microsoft Office PowerPoint</Application>
  <PresentationFormat>Apresentação na tela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Calibri</vt:lpstr>
      <vt:lpstr>Comic Sans MS</vt:lpstr>
      <vt:lpstr>Consolas</vt:lpstr>
      <vt:lpstr>Segoe UI</vt:lpstr>
      <vt:lpstr>Segoe UI Semibold</vt:lpstr>
      <vt:lpstr>Times New Roman</vt:lpstr>
      <vt:lpstr>Wingdings</vt:lpstr>
      <vt:lpstr>Wingdings 2</vt:lpstr>
      <vt:lpstr>Aulas 2</vt:lpstr>
      <vt:lpstr>Estruturas de dados</vt:lpstr>
      <vt:lpstr>Sumário</vt:lpstr>
      <vt:lpstr>Introdução</vt:lpstr>
      <vt:lpstr>Estrutura FOR</vt:lpstr>
      <vt:lpstr>Estrutura FOR 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Estrutura FOR</vt:lpstr>
      <vt:lpstr>Atividade</vt:lpstr>
      <vt:lpstr>Atividades Práticas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Almir Oliveira</dc:creator>
  <cp:lastModifiedBy>Almir Oliveira</cp:lastModifiedBy>
  <cp:revision>47</cp:revision>
  <dcterms:created xsi:type="dcterms:W3CDTF">2015-09-09T00:23:13Z</dcterms:created>
  <dcterms:modified xsi:type="dcterms:W3CDTF">2016-03-15T14:03:55Z</dcterms:modified>
</cp:coreProperties>
</file>