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p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6068997"/>
            <a:ext cx="9144000" cy="78900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2296713" y="4168424"/>
            <a:ext cx="6790137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dirty="0" smtClean="0"/>
              <a:t>Clique para editar o nome da disciplina</a:t>
            </a:r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2296713" y="6120598"/>
            <a:ext cx="6790137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 smtClean="0"/>
              <a:t>Clique para editar o nome do professor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" y="6120598"/>
            <a:ext cx="2195113" cy="685800"/>
          </a:xfr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3600" baseline="0"/>
            </a:lvl1pPr>
          </a:lstStyle>
          <a:p>
            <a:pPr lvl="0"/>
            <a:r>
              <a:rPr lang="pt-BR" dirty="0" smtClean="0"/>
              <a:t>Nº Aula</a:t>
            </a:r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0" y="1184400"/>
            <a:ext cx="452755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16450" y="1184400"/>
            <a:ext cx="452755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9EF0ED7-2BFB-45DE-BCFD-D6C80C29D99F}" type="datetime1">
              <a:rPr lang="pt-BR" smtClean="0"/>
              <a:t>16/02/2016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16450" y="1823720"/>
            <a:ext cx="4527550" cy="456988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20" name="Espaço Reservado para Conteúdo 8"/>
          <p:cNvSpPr>
            <a:spLocks noGrp="1"/>
          </p:cNvSpPr>
          <p:nvPr>
            <p:ph sz="quarter" idx="18"/>
          </p:nvPr>
        </p:nvSpPr>
        <p:spPr>
          <a:xfrm>
            <a:off x="0" y="1823720"/>
            <a:ext cx="4527550" cy="456988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5BBC04-2E16-40E7-8A41-0DAF8E1027BE}" type="datetime1">
              <a:rPr lang="pt-BR" smtClean="0"/>
              <a:t>16/02/2016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0" y="1183640"/>
            <a:ext cx="45288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615200" y="1183640"/>
            <a:ext cx="45288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e área em branc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E75A-F4E0-482C-A3B6-61F64B823F07}" type="datetime1">
              <a:rPr lang="pt-BR" smtClean="0"/>
              <a:t>16/02/2016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área em branc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BA7-803F-4A13-8439-513813AACF78}" type="datetime1">
              <a:rPr lang="pt-BR" smtClean="0"/>
              <a:t>16/02/2016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11560" cy="35661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6" name="Retângulo 5"/>
          <p:cNvSpPr/>
          <p:nvPr/>
        </p:nvSpPr>
        <p:spPr>
          <a:xfrm>
            <a:off x="683568" y="0"/>
            <a:ext cx="8460432" cy="35661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-5060"/>
            <a:ext cx="8460432" cy="361676"/>
          </a:xfrm>
        </p:spPr>
        <p:txBody>
          <a:bodyPr anchor="ctr">
            <a:noAutofit/>
          </a:bodyPr>
          <a:lstStyle>
            <a:lvl1pPr algn="l">
              <a:buNone/>
              <a:defRPr sz="25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604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, subtítulo e áre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3011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área de códig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539999"/>
            <a:ext cx="9144000" cy="631800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1263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área de códig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-12" y="539999"/>
            <a:ext cx="4572000" cy="631800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571988" y="539999"/>
            <a:ext cx="4572000" cy="631800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66879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, subtítulo e área de 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9144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38078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, subtítulo e área de códig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4572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571999" y="1138578"/>
            <a:ext cx="4572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2879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Diálog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E75A-F4E0-482C-A3B6-61F64B823F07}" type="datetime1">
              <a:rPr lang="pt-BR" smtClean="0"/>
              <a:t>16/02/2016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0" y="1184400"/>
            <a:ext cx="9144000" cy="52092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rgbClr val="0070C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14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92000" cy="1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6D31-3CF0-4484-B1B3-00D9505DD723}" type="datetime1">
              <a:rPr lang="pt-BR" smtClean="0"/>
              <a:t>16/02/2016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817400" y="6464106"/>
            <a:ext cx="54827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25400" y="25400"/>
            <a:ext cx="720000" cy="6803831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" lIns="137160" tIns="182880" rIns="137160" bIns="91440" anchor="ctr" anchorCtr="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7400" y="1184400"/>
            <a:ext cx="832660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Título 21"/>
          <p:cNvSpPr>
            <a:spLocks noGrp="1"/>
          </p:cNvSpPr>
          <p:nvPr>
            <p:ph type="title"/>
          </p:nvPr>
        </p:nvSpPr>
        <p:spPr>
          <a:xfrm>
            <a:off x="817400" y="0"/>
            <a:ext cx="83266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3834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Diálogo de Question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50" y="1516698"/>
            <a:ext cx="4881950" cy="5341302"/>
          </a:xfrm>
          <a:prstGeom prst="rect">
            <a:avLst/>
          </a:prstGeom>
          <a:ln>
            <a:noFill/>
          </a:ln>
        </p:spPr>
      </p:pic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0" y="1184400"/>
            <a:ext cx="4965700" cy="56736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6000">
                <a:solidFill>
                  <a:srgbClr val="0070C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3442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Diálogo de Question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05"/>
          <a:stretch/>
        </p:blipFill>
        <p:spPr>
          <a:xfrm>
            <a:off x="0" y="1651218"/>
            <a:ext cx="9144000" cy="52067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4178300" y="1184400"/>
            <a:ext cx="4965700" cy="56736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6000">
                <a:solidFill>
                  <a:srgbClr val="0070C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57426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26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BA7-803F-4A13-8439-513813AACF78}" type="datetime1">
              <a:rPr lang="pt-BR" smtClean="0"/>
              <a:t>16/02/2016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480624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684020" cy="1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6D31-3CF0-4484-B1B3-00D9505DD723}" type="datetime1">
              <a:rPr lang="pt-BR" smtClean="0"/>
              <a:t>16/02/2016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684020" y="6464106"/>
            <a:ext cx="461617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25400" y="25400"/>
            <a:ext cx="1600200" cy="6803831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1684020" y="1184400"/>
            <a:ext cx="745998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Título 21"/>
          <p:cNvSpPr>
            <a:spLocks noGrp="1"/>
          </p:cNvSpPr>
          <p:nvPr>
            <p:ph type="title"/>
          </p:nvPr>
        </p:nvSpPr>
        <p:spPr>
          <a:xfrm>
            <a:off x="1684020" y="0"/>
            <a:ext cx="745998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CA3A31F-E89E-4AEB-A747-DAECA3AC2C08}" type="datetime1">
              <a:rPr lang="pt-BR" smtClean="0"/>
              <a:t>16/02/2016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A4DF-9664-4F9E-89E9-DC8EF3C3F81B}" type="datetime1">
              <a:rPr lang="pt-BR" smtClean="0"/>
              <a:t>16/02/2016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372C99D-F3DB-4A9C-A608-9D4E3330FDC3}" type="datetime1">
              <a:rPr lang="pt-BR" smtClean="0"/>
              <a:t>16/02/2016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805-9587-43A3-9C60-B181DA9852D3}" type="datetime1">
              <a:rPr lang="pt-BR" smtClean="0"/>
              <a:t>16/02/2016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9" name="Espaço Reservado para Texto 1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207317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23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7" name="Espaço Reservado para Texto 1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674043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65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conteúd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805-9587-43A3-9C60-B181DA9852D3}" type="datetime1">
              <a:rPr lang="pt-BR" smtClean="0"/>
              <a:t>16/02/2016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9" name="Espaço Reservado para Texto 12"/>
          <p:cNvSpPr>
            <a:spLocks noGrp="1"/>
          </p:cNvSpPr>
          <p:nvPr>
            <p:ph idx="1"/>
          </p:nvPr>
        </p:nvSpPr>
        <p:spPr>
          <a:xfrm>
            <a:off x="0" y="1723956"/>
            <a:ext cx="9144000" cy="4667318"/>
          </a:xfrm>
          <a:prstGeom prst="rect">
            <a:avLst/>
          </a:prstGeom>
        </p:spPr>
        <p:txBody>
          <a:bodyPr vert="horz" lIns="180000"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conteúd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7" name="Espaço Reservado para Texto 12"/>
          <p:cNvSpPr>
            <a:spLocks noGrp="1"/>
          </p:cNvSpPr>
          <p:nvPr>
            <p:ph idx="1"/>
          </p:nvPr>
        </p:nvSpPr>
        <p:spPr>
          <a:xfrm>
            <a:off x="0" y="1723956"/>
            <a:ext cx="9144000" cy="5134044"/>
          </a:xfrm>
          <a:prstGeom prst="rect">
            <a:avLst/>
          </a:prstGeom>
        </p:spPr>
        <p:txBody>
          <a:bodyPr vert="horz" lIns="180000"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70908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subtítulo e conteúd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1598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 (Modelo 1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667000"/>
            <a:ext cx="77724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3317-9BAD-4121-95BC-E449FFBB07B6}" type="datetime1">
              <a:rPr lang="pt-BR" smtClean="0"/>
              <a:t>16/02/2016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600200"/>
            <a:ext cx="1295400" cy="9906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 (Modelo 2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32028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2320280"/>
            <a:ext cx="7772400" cy="233285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320280"/>
            <a:ext cx="7772400" cy="2332856"/>
          </a:xfrm>
        </p:spPr>
        <p:txBody>
          <a:bodyPr>
            <a:normAutofit/>
          </a:bodyPr>
          <a:lstStyle>
            <a:lvl1pPr algn="ctr">
              <a:buNone/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2320280"/>
            <a:ext cx="1295400" cy="9906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4760685"/>
            <a:ext cx="7772400" cy="1988458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39445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0" y="1183957"/>
            <a:ext cx="9144000" cy="5207317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dirty="0" smtClean="0"/>
              <a:t>Clique para editar 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369496" y="6464106"/>
            <a:ext cx="2774504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8A64E4-208E-4140-B44C-110FC0D90659}" type="datetime1">
              <a:rPr lang="pt-BR" smtClean="0"/>
              <a:t>16/02/2016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0" y="6464106"/>
            <a:ext cx="6300192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118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590550" y="9118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78" r:id="rId3"/>
    <p:sldLayoutId id="2147483679" r:id="rId4"/>
    <p:sldLayoutId id="2147483662" r:id="rId5"/>
    <p:sldLayoutId id="2147483673" r:id="rId6"/>
    <p:sldLayoutId id="2147483688" r:id="rId7"/>
    <p:sldLayoutId id="2147483663" r:id="rId8"/>
    <p:sldLayoutId id="2147483674" r:id="rId9"/>
    <p:sldLayoutId id="2147483664" r:id="rId10"/>
    <p:sldLayoutId id="2147483665" r:id="rId11"/>
    <p:sldLayoutId id="2147483666" r:id="rId12"/>
    <p:sldLayoutId id="2147483672" r:id="rId13"/>
    <p:sldLayoutId id="2147483677" r:id="rId14"/>
    <p:sldLayoutId id="2147483683" r:id="rId15"/>
    <p:sldLayoutId id="2147483684" r:id="rId16"/>
    <p:sldLayoutId id="2147483680" r:id="rId17"/>
    <p:sldLayoutId id="2147483685" r:id="rId18"/>
    <p:sldLayoutId id="2147483676" r:id="rId19"/>
    <p:sldLayoutId id="2147483682" r:id="rId20"/>
    <p:sldLayoutId id="2147483687" r:id="rId21"/>
    <p:sldLayoutId id="2147483681" r:id="rId22"/>
    <p:sldLayoutId id="2147483667" r:id="rId23"/>
    <p:sldLayoutId id="2147483668" r:id="rId24"/>
    <p:sldLayoutId id="2147483669" r:id="rId25"/>
    <p:sldLayoutId id="2147483670" r:id="rId26"/>
    <p:sldLayoutId id="2147483671" r:id="rId2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Atividades de Vetor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Almir Oliveira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48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200" dirty="0"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QUESTÃO 1: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Dado um vetor </a:t>
            </a:r>
            <a:r>
              <a:rPr lang="pt-BR" sz="3200" dirty="0">
                <a:solidFill>
                  <a:srgbClr val="C00000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 = {5, 10, 8, 4, 9, 16, 28, 40, 80, 10}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que efetua a soma dos valores e imprima o resultado.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200" dirty="0"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QUESTÃO 2: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Faça um programa em Java receba pelo teclado </a:t>
            </a:r>
            <a:r>
              <a:rPr lang="pt-BR" sz="3200" dirty="0">
                <a:solidFill>
                  <a:srgbClr val="C00000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valores inteiros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preencha um </a:t>
            </a:r>
            <a:r>
              <a:rPr lang="pt-BR" sz="3200" dirty="0">
                <a:solidFill>
                  <a:srgbClr val="C00000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de 10 posições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Após o preenchimento do vetor, o programa deverá criar um segundo vetor e copiar os números do primeiro para o segundo vetor</a:t>
            </a:r>
            <a:r>
              <a:rPr lang="pt-BR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26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200" dirty="0"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QUESTÃO 1: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Dado um vetor </a:t>
            </a:r>
            <a:r>
              <a:rPr lang="pt-BR" sz="3200" dirty="0">
                <a:solidFill>
                  <a:srgbClr val="C00000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 = {5, 10, 8, 4, 9, 16, 28, 40, 80, 10}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que efetua a soma dos valores e imprima o resultado.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200" dirty="0"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QUESTÃO 2: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Faça um programa em Java receba pelo teclado </a:t>
            </a:r>
            <a:r>
              <a:rPr lang="pt-BR" sz="3200" dirty="0">
                <a:solidFill>
                  <a:srgbClr val="C00000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valores inteiros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preencha um </a:t>
            </a:r>
            <a:r>
              <a:rPr lang="pt-BR" sz="3200" dirty="0">
                <a:solidFill>
                  <a:srgbClr val="C00000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de 10 posições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Após o preenchimento do vetor, o programa deverá criar um segundo vetor e copiar os números do primeiro para o segundo vetor</a:t>
            </a:r>
            <a:r>
              <a:rPr lang="pt-BR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1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200" dirty="0"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QUESTÃO 3: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Faça um programa em Java que, dado dois vetores, </a:t>
            </a:r>
            <a:r>
              <a:rPr lang="pt-BR" sz="3200" dirty="0">
                <a:solidFill>
                  <a:srgbClr val="C00000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V1 = {1.5, 8.6, 4.9, 10.0}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3200" dirty="0">
                <a:solidFill>
                  <a:srgbClr val="C00000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V2 = {2.7, 4.6, 5.5, 8.4}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criar um programa que some os valores dos elementos de mesmo índice dos dois vetores e coloque o resultado em um terceiro vetor.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programa deverá exibir na tela: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400" i="1" dirty="0"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Os valores do primeiro vetor;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400" i="1" dirty="0"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Os valores do segundo vetor;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400" i="1" dirty="0"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Os valores do vetor resultante.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175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200" dirty="0"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QUESTÃO 4: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Faça um programa em Java que preencha um </a:t>
            </a:r>
            <a:r>
              <a:rPr lang="pt-BR" sz="3200" dirty="0">
                <a:solidFill>
                  <a:srgbClr val="C00000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de 10 posições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os 10 primeiros números ímpares.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2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OBS.: 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2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Deve-se utilizar a estrutura de repetição FOR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2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Não deve-se dobrar as iterações do Laço FOR, ou seja, são apenas 10 iterações, uma para cada número ímpar.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15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200" dirty="0"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QUESTÃO 5: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Criar um programa que leia um </a:t>
            </a:r>
            <a:r>
              <a:rPr lang="pt-BR" sz="3200" dirty="0">
                <a:solidFill>
                  <a:srgbClr val="C00000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de 10 elementos inteiros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Apresente na tela apenas os </a:t>
            </a:r>
            <a:r>
              <a:rPr lang="pt-BR" sz="3200" dirty="0">
                <a:solidFill>
                  <a:srgbClr val="C00000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números PARES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64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las 2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ulas 2" id="{54BC4535-409E-49B1-B149-C0FFAD73C69D}" vid="{49CDB0EF-7BA9-48BF-9BE8-13D4F9E22C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Aulas 2</Template>
  <TotalTime>4</TotalTime>
  <Words>360</Words>
  <Application>Microsoft Office PowerPoint</Application>
  <PresentationFormat>Apresentação na tela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Calibri</vt:lpstr>
      <vt:lpstr>Comic Sans MS</vt:lpstr>
      <vt:lpstr>Consolas</vt:lpstr>
      <vt:lpstr>Segoe UI</vt:lpstr>
      <vt:lpstr>Segoe UI Semibold</vt:lpstr>
      <vt:lpstr>Times New Roman</vt:lpstr>
      <vt:lpstr>Wingdings</vt:lpstr>
      <vt:lpstr>Wingdings 2</vt:lpstr>
      <vt:lpstr>Aulas 2</vt:lpstr>
      <vt:lpstr>Atividades de Vetor</vt:lpstr>
      <vt:lpstr>Exercícios</vt:lpstr>
      <vt:lpstr>Exercícios</vt:lpstr>
      <vt:lpstr>Exercícios</vt:lpstr>
      <vt:lpstr>Exercícios</vt:lpstr>
      <vt:lpstr>Exercícios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Atividades de Vetor</dc:title>
  <dc:creator>Almir Oliveira</dc:creator>
  <cp:lastModifiedBy>Almir Oliveira</cp:lastModifiedBy>
  <cp:revision>1</cp:revision>
  <dcterms:created xsi:type="dcterms:W3CDTF">2016-02-16T21:20:57Z</dcterms:created>
  <dcterms:modified xsi:type="dcterms:W3CDTF">2016-02-16T21:25:05Z</dcterms:modified>
</cp:coreProperties>
</file>