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</p:sldMasterIdLst>
  <p:notesMasterIdLst>
    <p:notesMasterId r:id="rId22"/>
  </p:notesMasterIdLst>
  <p:sldIdLst>
    <p:sldId id="323" r:id="rId4"/>
    <p:sldId id="298" r:id="rId5"/>
    <p:sldId id="463" r:id="rId6"/>
    <p:sldId id="476" r:id="rId7"/>
    <p:sldId id="462" r:id="rId8"/>
    <p:sldId id="383" r:id="rId9"/>
    <p:sldId id="437" r:id="rId10"/>
    <p:sldId id="468" r:id="rId11"/>
    <p:sldId id="465" r:id="rId12"/>
    <p:sldId id="464" r:id="rId13"/>
    <p:sldId id="278" r:id="rId14"/>
    <p:sldId id="473" r:id="rId15"/>
    <p:sldId id="289" r:id="rId16"/>
    <p:sldId id="467" r:id="rId17"/>
    <p:sldId id="469" r:id="rId18"/>
    <p:sldId id="470" r:id="rId19"/>
    <p:sldId id="471" r:id="rId20"/>
    <p:sldId id="4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lberding, Nicholas" initials="ON" lastIdx="1" clrIdx="0">
    <p:extLst>
      <p:ext uri="{19B8F6BF-5375-455C-9EA6-DF929625EA0E}">
        <p15:presenceInfo xmlns:p15="http://schemas.microsoft.com/office/powerpoint/2012/main" userId="S-1-5-21-2113169553-152591045-318601546-22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90" autoAdjust="0"/>
    <p:restoredTop sz="90460" autoAdjust="0"/>
  </p:normalViewPr>
  <p:slideViewPr>
    <p:cSldViewPr snapToGrid="0">
      <p:cViewPr varScale="1">
        <p:scale>
          <a:sx n="112" d="100"/>
          <a:sy n="112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8CE27C-9FD7-4C89-BB76-997AC5ECCCE2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D9D991AE-7B5B-432A-B566-AB4AD45F80F2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P1: Project Planning</a:t>
          </a:r>
        </a:p>
      </dgm:t>
    </dgm:pt>
    <dgm:pt modelId="{2A444C1A-E5E9-4194-AAE2-578D8D841582}" type="parTrans" cxnId="{1F853B71-DF3F-4967-8268-56100C5132AA}">
      <dgm:prSet/>
      <dgm:spPr/>
      <dgm:t>
        <a:bodyPr/>
        <a:lstStyle/>
        <a:p>
          <a:endParaRPr lang="en-US"/>
        </a:p>
      </dgm:t>
    </dgm:pt>
    <dgm:pt modelId="{2C71BA92-5B50-4EE8-9FEC-A9E1405FC17D}" type="sibTrans" cxnId="{1F853B71-DF3F-4967-8268-56100C5132AA}">
      <dgm:prSet/>
      <dgm:spPr/>
      <dgm:t>
        <a:bodyPr/>
        <a:lstStyle/>
        <a:p>
          <a:endParaRPr lang="en-US"/>
        </a:p>
      </dgm:t>
    </dgm:pt>
    <dgm:pt modelId="{1B31337C-17DE-4707-B4F3-707AB09F7FF9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P2: Sample Collection</a:t>
          </a:r>
        </a:p>
      </dgm:t>
    </dgm:pt>
    <dgm:pt modelId="{65403AB6-A17E-4803-9848-3060A8E293AA}" type="parTrans" cxnId="{7FE4089B-362C-4E3B-8E03-454967C1CF68}">
      <dgm:prSet/>
      <dgm:spPr/>
      <dgm:t>
        <a:bodyPr/>
        <a:lstStyle/>
        <a:p>
          <a:endParaRPr lang="en-US"/>
        </a:p>
      </dgm:t>
    </dgm:pt>
    <dgm:pt modelId="{256AD8CB-389F-4D0F-91C8-E5A0126267D6}" type="sibTrans" cxnId="{7FE4089B-362C-4E3B-8E03-454967C1CF68}">
      <dgm:prSet/>
      <dgm:spPr/>
      <dgm:t>
        <a:bodyPr/>
        <a:lstStyle/>
        <a:p>
          <a:endParaRPr lang="en-US"/>
        </a:p>
      </dgm:t>
    </dgm:pt>
    <dgm:pt modelId="{473FAB2C-A5FB-45BA-A3CD-9B5A15C0BCF3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P3: Storage and DNA Extraction</a:t>
          </a:r>
        </a:p>
      </dgm:t>
    </dgm:pt>
    <dgm:pt modelId="{E6E01503-BFF1-49C3-A314-A69F2B6C3101}" type="parTrans" cxnId="{CE0918A6-213D-4021-9ECB-92F617F116B4}">
      <dgm:prSet/>
      <dgm:spPr/>
      <dgm:t>
        <a:bodyPr/>
        <a:lstStyle/>
        <a:p>
          <a:endParaRPr lang="en-US"/>
        </a:p>
      </dgm:t>
    </dgm:pt>
    <dgm:pt modelId="{C965E8D4-97C8-43BD-94FD-9168AEB62D82}" type="sibTrans" cxnId="{CE0918A6-213D-4021-9ECB-92F617F116B4}">
      <dgm:prSet/>
      <dgm:spPr/>
      <dgm:t>
        <a:bodyPr/>
        <a:lstStyle/>
        <a:p>
          <a:endParaRPr lang="en-US"/>
        </a:p>
      </dgm:t>
    </dgm:pt>
    <dgm:pt modelId="{0C735DED-0654-44D0-AAB3-451856F4C0CB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P6: Statistical Analysis</a:t>
          </a:r>
        </a:p>
      </dgm:t>
    </dgm:pt>
    <dgm:pt modelId="{9B8438D3-7FA9-4E20-A5BA-C249F7B1092C}" type="parTrans" cxnId="{A2EC1549-6074-4E6D-82C0-234C7F086D12}">
      <dgm:prSet/>
      <dgm:spPr/>
      <dgm:t>
        <a:bodyPr/>
        <a:lstStyle/>
        <a:p>
          <a:endParaRPr lang="en-US"/>
        </a:p>
      </dgm:t>
    </dgm:pt>
    <dgm:pt modelId="{E11D7E3A-90AF-45E8-BF94-C2179F8AC699}" type="sibTrans" cxnId="{A2EC1549-6074-4E6D-82C0-234C7F086D12}">
      <dgm:prSet/>
      <dgm:spPr/>
      <dgm:t>
        <a:bodyPr/>
        <a:lstStyle/>
        <a:p>
          <a:endParaRPr lang="en-US"/>
        </a:p>
      </dgm:t>
    </dgm:pt>
    <dgm:pt modelId="{6DF25562-8020-4F46-AFFE-7F756A44CC1B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P4: Next-Generation Sequencing</a:t>
          </a:r>
        </a:p>
      </dgm:t>
    </dgm:pt>
    <dgm:pt modelId="{412B2AE1-B1F6-406A-AC62-1058B31F698E}" type="parTrans" cxnId="{E113D79F-E6B9-45EA-8A2E-4533C7BF65B4}">
      <dgm:prSet/>
      <dgm:spPr/>
      <dgm:t>
        <a:bodyPr/>
        <a:lstStyle/>
        <a:p>
          <a:endParaRPr lang="en-US"/>
        </a:p>
      </dgm:t>
    </dgm:pt>
    <dgm:pt modelId="{7672C735-3B1B-4084-B19F-D27C0E179C55}" type="sibTrans" cxnId="{E113D79F-E6B9-45EA-8A2E-4533C7BF65B4}">
      <dgm:prSet/>
      <dgm:spPr/>
      <dgm:t>
        <a:bodyPr/>
        <a:lstStyle/>
        <a:p>
          <a:endParaRPr lang="en-US"/>
        </a:p>
      </dgm:t>
    </dgm:pt>
    <dgm:pt modelId="{87AF2D54-4C82-4E09-A189-10FCD37911A2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P5: Sequence Read Processing</a:t>
          </a:r>
        </a:p>
      </dgm:t>
    </dgm:pt>
    <dgm:pt modelId="{59B7E7AD-A33F-480F-911D-892E202A3E33}" type="parTrans" cxnId="{CA560847-DE03-4726-A0B6-5535A855E305}">
      <dgm:prSet/>
      <dgm:spPr/>
      <dgm:t>
        <a:bodyPr/>
        <a:lstStyle/>
        <a:p>
          <a:endParaRPr lang="en-US"/>
        </a:p>
      </dgm:t>
    </dgm:pt>
    <dgm:pt modelId="{0AA9A361-81D8-4828-8847-1A3149130DCE}" type="sibTrans" cxnId="{CA560847-DE03-4726-A0B6-5535A855E305}">
      <dgm:prSet/>
      <dgm:spPr/>
      <dgm:t>
        <a:bodyPr/>
        <a:lstStyle/>
        <a:p>
          <a:endParaRPr lang="en-US"/>
        </a:p>
      </dgm:t>
    </dgm:pt>
    <dgm:pt modelId="{58D8CFB2-726D-46E1-97DF-3D1432E79F91}" type="pres">
      <dgm:prSet presAssocID="{D28CE27C-9FD7-4C89-BB76-997AC5ECCCE2}" presName="Name0" presStyleCnt="0">
        <dgm:presLayoutVars>
          <dgm:dir/>
          <dgm:resizeHandles val="exact"/>
        </dgm:presLayoutVars>
      </dgm:prSet>
      <dgm:spPr/>
    </dgm:pt>
    <dgm:pt modelId="{803750F2-1757-4065-BEB9-B228FD5A13AC}" type="pres">
      <dgm:prSet presAssocID="{D9D991AE-7B5B-432A-B566-AB4AD45F80F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8D2120-BF01-4F07-AE6E-4BC8DE45AA79}" type="pres">
      <dgm:prSet presAssocID="{2C71BA92-5B50-4EE8-9FEC-A9E1405FC17D}" presName="sibTrans" presStyleLbl="sibTrans2D1" presStyleIdx="0" presStyleCnt="5"/>
      <dgm:spPr/>
      <dgm:t>
        <a:bodyPr/>
        <a:lstStyle/>
        <a:p>
          <a:endParaRPr lang="en-US"/>
        </a:p>
      </dgm:t>
    </dgm:pt>
    <dgm:pt modelId="{AA35354D-50E9-4308-ACF5-FE5B9F6DD624}" type="pres">
      <dgm:prSet presAssocID="{2C71BA92-5B50-4EE8-9FEC-A9E1405FC17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9C67AA1-29A7-4C64-8930-A59B73E7E66A}" type="pres">
      <dgm:prSet presAssocID="{1B31337C-17DE-4707-B4F3-707AB09F7FF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2F116A-2541-4779-801F-4284ABF3AD8D}" type="pres">
      <dgm:prSet presAssocID="{256AD8CB-389F-4D0F-91C8-E5A0126267D6}" presName="sibTrans" presStyleLbl="sibTrans2D1" presStyleIdx="1" presStyleCnt="5"/>
      <dgm:spPr/>
      <dgm:t>
        <a:bodyPr/>
        <a:lstStyle/>
        <a:p>
          <a:endParaRPr lang="en-US"/>
        </a:p>
      </dgm:t>
    </dgm:pt>
    <dgm:pt modelId="{638F5209-BDD6-4D0F-99F0-A7949BF0715F}" type="pres">
      <dgm:prSet presAssocID="{256AD8CB-389F-4D0F-91C8-E5A0126267D6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1351D5B9-C663-4B9C-AF1A-1321F0676A86}" type="pres">
      <dgm:prSet presAssocID="{473FAB2C-A5FB-45BA-A3CD-9B5A15C0BCF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29CCAD-B65B-4A25-BF18-15F6A2D443D6}" type="pres">
      <dgm:prSet presAssocID="{C965E8D4-97C8-43BD-94FD-9168AEB62D82}" presName="sibTrans" presStyleLbl="sibTrans2D1" presStyleIdx="2" presStyleCnt="5"/>
      <dgm:spPr/>
      <dgm:t>
        <a:bodyPr/>
        <a:lstStyle/>
        <a:p>
          <a:endParaRPr lang="en-US"/>
        </a:p>
      </dgm:t>
    </dgm:pt>
    <dgm:pt modelId="{B5756A0F-C393-4F56-8F9C-E197CA97C951}" type="pres">
      <dgm:prSet presAssocID="{C965E8D4-97C8-43BD-94FD-9168AEB62D82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886F35FE-46AB-46D5-87C1-3769498B503D}" type="pres">
      <dgm:prSet presAssocID="{6DF25562-8020-4F46-AFFE-7F756A44CC1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987DDB-FB71-4654-8733-66F16274810F}" type="pres">
      <dgm:prSet presAssocID="{7672C735-3B1B-4084-B19F-D27C0E179C55}" presName="sibTrans" presStyleLbl="sibTrans2D1" presStyleIdx="3" presStyleCnt="5"/>
      <dgm:spPr/>
      <dgm:t>
        <a:bodyPr/>
        <a:lstStyle/>
        <a:p>
          <a:endParaRPr lang="en-US"/>
        </a:p>
      </dgm:t>
    </dgm:pt>
    <dgm:pt modelId="{20C5C89B-C176-4F45-AEA3-06BA519906BD}" type="pres">
      <dgm:prSet presAssocID="{7672C735-3B1B-4084-B19F-D27C0E179C55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8BACC1A-4F1C-4FFE-B9C6-EB35E6A612D9}" type="pres">
      <dgm:prSet presAssocID="{87AF2D54-4C82-4E09-A189-10FCD37911A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D64953-3A80-4A41-B365-FA219ECB6B38}" type="pres">
      <dgm:prSet presAssocID="{0AA9A361-81D8-4828-8847-1A3149130DCE}" presName="sibTrans" presStyleLbl="sibTrans2D1" presStyleIdx="4" presStyleCnt="5"/>
      <dgm:spPr/>
      <dgm:t>
        <a:bodyPr/>
        <a:lstStyle/>
        <a:p>
          <a:endParaRPr lang="en-US"/>
        </a:p>
      </dgm:t>
    </dgm:pt>
    <dgm:pt modelId="{41B24A8F-ED6F-4BDC-AEF5-BE05B6C61793}" type="pres">
      <dgm:prSet presAssocID="{0AA9A361-81D8-4828-8847-1A3149130DCE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552BDACE-7B0D-4CB9-AA01-1B55D18D764D}" type="pres">
      <dgm:prSet presAssocID="{0C735DED-0654-44D0-AAB3-451856F4C0C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CCB200-B14B-4890-973A-60917D0D409C}" type="presOf" srcId="{7672C735-3B1B-4084-B19F-D27C0E179C55}" destId="{03987DDB-FB71-4654-8733-66F16274810F}" srcOrd="0" destOrd="0" presId="urn:microsoft.com/office/officeart/2005/8/layout/process1"/>
    <dgm:cxn modelId="{AD4FD0ED-290B-4094-A94F-46BAA6AAC8C8}" type="presOf" srcId="{1B31337C-17DE-4707-B4F3-707AB09F7FF9}" destId="{E9C67AA1-29A7-4C64-8930-A59B73E7E66A}" srcOrd="0" destOrd="0" presId="urn:microsoft.com/office/officeart/2005/8/layout/process1"/>
    <dgm:cxn modelId="{C846B22A-5905-43F7-88CE-FDF90E82D0AD}" type="presOf" srcId="{D9D991AE-7B5B-432A-B566-AB4AD45F80F2}" destId="{803750F2-1757-4065-BEB9-B228FD5A13AC}" srcOrd="0" destOrd="0" presId="urn:microsoft.com/office/officeart/2005/8/layout/process1"/>
    <dgm:cxn modelId="{8D5FE0FB-C9C4-42CB-BD55-4D403C951E06}" type="presOf" srcId="{256AD8CB-389F-4D0F-91C8-E5A0126267D6}" destId="{502F116A-2541-4779-801F-4284ABF3AD8D}" srcOrd="0" destOrd="0" presId="urn:microsoft.com/office/officeart/2005/8/layout/process1"/>
    <dgm:cxn modelId="{05E54A85-67C5-4F8A-ACCA-C848D4C8ACF1}" type="presOf" srcId="{C965E8D4-97C8-43BD-94FD-9168AEB62D82}" destId="{1929CCAD-B65B-4A25-BF18-15F6A2D443D6}" srcOrd="0" destOrd="0" presId="urn:microsoft.com/office/officeart/2005/8/layout/process1"/>
    <dgm:cxn modelId="{4AED9446-F67E-41AD-925D-9BBA3035EE94}" type="presOf" srcId="{473FAB2C-A5FB-45BA-A3CD-9B5A15C0BCF3}" destId="{1351D5B9-C663-4B9C-AF1A-1321F0676A86}" srcOrd="0" destOrd="0" presId="urn:microsoft.com/office/officeart/2005/8/layout/process1"/>
    <dgm:cxn modelId="{1C85055C-6BB8-486C-B98B-305640B43C21}" type="presOf" srcId="{0C735DED-0654-44D0-AAB3-451856F4C0CB}" destId="{552BDACE-7B0D-4CB9-AA01-1B55D18D764D}" srcOrd="0" destOrd="0" presId="urn:microsoft.com/office/officeart/2005/8/layout/process1"/>
    <dgm:cxn modelId="{E14F9FAE-EA6B-4AF0-BF45-9E73F85E088F}" type="presOf" srcId="{C965E8D4-97C8-43BD-94FD-9168AEB62D82}" destId="{B5756A0F-C393-4F56-8F9C-E197CA97C951}" srcOrd="1" destOrd="0" presId="urn:microsoft.com/office/officeart/2005/8/layout/process1"/>
    <dgm:cxn modelId="{CE0918A6-213D-4021-9ECB-92F617F116B4}" srcId="{D28CE27C-9FD7-4C89-BB76-997AC5ECCCE2}" destId="{473FAB2C-A5FB-45BA-A3CD-9B5A15C0BCF3}" srcOrd="2" destOrd="0" parTransId="{E6E01503-BFF1-49C3-A314-A69F2B6C3101}" sibTransId="{C965E8D4-97C8-43BD-94FD-9168AEB62D82}"/>
    <dgm:cxn modelId="{7277678F-CDBD-4DA5-B455-7B39430FAF74}" type="presOf" srcId="{7672C735-3B1B-4084-B19F-D27C0E179C55}" destId="{20C5C89B-C176-4F45-AEA3-06BA519906BD}" srcOrd="1" destOrd="0" presId="urn:microsoft.com/office/officeart/2005/8/layout/process1"/>
    <dgm:cxn modelId="{515CD2F4-366D-4FD2-AF47-0E4D2732243B}" type="presOf" srcId="{6DF25562-8020-4F46-AFFE-7F756A44CC1B}" destId="{886F35FE-46AB-46D5-87C1-3769498B503D}" srcOrd="0" destOrd="0" presId="urn:microsoft.com/office/officeart/2005/8/layout/process1"/>
    <dgm:cxn modelId="{1F853B71-DF3F-4967-8268-56100C5132AA}" srcId="{D28CE27C-9FD7-4C89-BB76-997AC5ECCCE2}" destId="{D9D991AE-7B5B-432A-B566-AB4AD45F80F2}" srcOrd="0" destOrd="0" parTransId="{2A444C1A-E5E9-4194-AAE2-578D8D841582}" sibTransId="{2C71BA92-5B50-4EE8-9FEC-A9E1405FC17D}"/>
    <dgm:cxn modelId="{A2EC1549-6074-4E6D-82C0-234C7F086D12}" srcId="{D28CE27C-9FD7-4C89-BB76-997AC5ECCCE2}" destId="{0C735DED-0654-44D0-AAB3-451856F4C0CB}" srcOrd="5" destOrd="0" parTransId="{9B8438D3-7FA9-4E20-A5BA-C249F7B1092C}" sibTransId="{E11D7E3A-90AF-45E8-BF94-C2179F8AC699}"/>
    <dgm:cxn modelId="{FBC00F04-551E-4EC6-9980-08ABF44D431C}" type="presOf" srcId="{0AA9A361-81D8-4828-8847-1A3149130DCE}" destId="{BED64953-3A80-4A41-B365-FA219ECB6B38}" srcOrd="0" destOrd="0" presId="urn:microsoft.com/office/officeart/2005/8/layout/process1"/>
    <dgm:cxn modelId="{E113D79F-E6B9-45EA-8A2E-4533C7BF65B4}" srcId="{D28CE27C-9FD7-4C89-BB76-997AC5ECCCE2}" destId="{6DF25562-8020-4F46-AFFE-7F756A44CC1B}" srcOrd="3" destOrd="0" parTransId="{412B2AE1-B1F6-406A-AC62-1058B31F698E}" sibTransId="{7672C735-3B1B-4084-B19F-D27C0E179C55}"/>
    <dgm:cxn modelId="{156A79BB-0C48-4586-B2CD-8987DEBBEBBB}" type="presOf" srcId="{D28CE27C-9FD7-4C89-BB76-997AC5ECCCE2}" destId="{58D8CFB2-726D-46E1-97DF-3D1432E79F91}" srcOrd="0" destOrd="0" presId="urn:microsoft.com/office/officeart/2005/8/layout/process1"/>
    <dgm:cxn modelId="{CA560847-DE03-4726-A0B6-5535A855E305}" srcId="{D28CE27C-9FD7-4C89-BB76-997AC5ECCCE2}" destId="{87AF2D54-4C82-4E09-A189-10FCD37911A2}" srcOrd="4" destOrd="0" parTransId="{59B7E7AD-A33F-480F-911D-892E202A3E33}" sibTransId="{0AA9A361-81D8-4828-8847-1A3149130DCE}"/>
    <dgm:cxn modelId="{C3115ECE-FBFD-4810-A561-7C2BA629A85F}" type="presOf" srcId="{0AA9A361-81D8-4828-8847-1A3149130DCE}" destId="{41B24A8F-ED6F-4BDC-AEF5-BE05B6C61793}" srcOrd="1" destOrd="0" presId="urn:microsoft.com/office/officeart/2005/8/layout/process1"/>
    <dgm:cxn modelId="{64945E53-D166-45C1-9A73-7A7A24A5272F}" type="presOf" srcId="{2C71BA92-5B50-4EE8-9FEC-A9E1405FC17D}" destId="{AF8D2120-BF01-4F07-AE6E-4BC8DE45AA79}" srcOrd="0" destOrd="0" presId="urn:microsoft.com/office/officeart/2005/8/layout/process1"/>
    <dgm:cxn modelId="{48C1B399-6BA3-4331-AD17-B589DADE1BA3}" type="presOf" srcId="{87AF2D54-4C82-4E09-A189-10FCD37911A2}" destId="{48BACC1A-4F1C-4FFE-B9C6-EB35E6A612D9}" srcOrd="0" destOrd="0" presId="urn:microsoft.com/office/officeart/2005/8/layout/process1"/>
    <dgm:cxn modelId="{7FE4089B-362C-4E3B-8E03-454967C1CF68}" srcId="{D28CE27C-9FD7-4C89-BB76-997AC5ECCCE2}" destId="{1B31337C-17DE-4707-B4F3-707AB09F7FF9}" srcOrd="1" destOrd="0" parTransId="{65403AB6-A17E-4803-9848-3060A8E293AA}" sibTransId="{256AD8CB-389F-4D0F-91C8-E5A0126267D6}"/>
    <dgm:cxn modelId="{7769FF31-4E08-4244-BFB2-4038B2A939C1}" type="presOf" srcId="{2C71BA92-5B50-4EE8-9FEC-A9E1405FC17D}" destId="{AA35354D-50E9-4308-ACF5-FE5B9F6DD624}" srcOrd="1" destOrd="0" presId="urn:microsoft.com/office/officeart/2005/8/layout/process1"/>
    <dgm:cxn modelId="{024B7522-CDFB-4FC0-90E3-2B480EA72365}" type="presOf" srcId="{256AD8CB-389F-4D0F-91C8-E5A0126267D6}" destId="{638F5209-BDD6-4D0F-99F0-A7949BF0715F}" srcOrd="1" destOrd="0" presId="urn:microsoft.com/office/officeart/2005/8/layout/process1"/>
    <dgm:cxn modelId="{554BE5E0-71BD-49FC-A73A-13AC0750ECC6}" type="presParOf" srcId="{58D8CFB2-726D-46E1-97DF-3D1432E79F91}" destId="{803750F2-1757-4065-BEB9-B228FD5A13AC}" srcOrd="0" destOrd="0" presId="urn:microsoft.com/office/officeart/2005/8/layout/process1"/>
    <dgm:cxn modelId="{39099EFE-A8AD-4AAE-8ED3-044EA6D85D63}" type="presParOf" srcId="{58D8CFB2-726D-46E1-97DF-3D1432E79F91}" destId="{AF8D2120-BF01-4F07-AE6E-4BC8DE45AA79}" srcOrd="1" destOrd="0" presId="urn:microsoft.com/office/officeart/2005/8/layout/process1"/>
    <dgm:cxn modelId="{28356C3C-DA72-4638-8E81-A8DFBCD0B9EA}" type="presParOf" srcId="{AF8D2120-BF01-4F07-AE6E-4BC8DE45AA79}" destId="{AA35354D-50E9-4308-ACF5-FE5B9F6DD624}" srcOrd="0" destOrd="0" presId="urn:microsoft.com/office/officeart/2005/8/layout/process1"/>
    <dgm:cxn modelId="{CEAA90B3-0235-4483-B7C7-D4D4FD3FDE5A}" type="presParOf" srcId="{58D8CFB2-726D-46E1-97DF-3D1432E79F91}" destId="{E9C67AA1-29A7-4C64-8930-A59B73E7E66A}" srcOrd="2" destOrd="0" presId="urn:microsoft.com/office/officeart/2005/8/layout/process1"/>
    <dgm:cxn modelId="{2B64D0A0-EC69-4C62-88F4-65CB3A78F4DF}" type="presParOf" srcId="{58D8CFB2-726D-46E1-97DF-3D1432E79F91}" destId="{502F116A-2541-4779-801F-4284ABF3AD8D}" srcOrd="3" destOrd="0" presId="urn:microsoft.com/office/officeart/2005/8/layout/process1"/>
    <dgm:cxn modelId="{7D2AC0BB-24A5-4328-B08A-74225CA4D8C8}" type="presParOf" srcId="{502F116A-2541-4779-801F-4284ABF3AD8D}" destId="{638F5209-BDD6-4D0F-99F0-A7949BF0715F}" srcOrd="0" destOrd="0" presId="urn:microsoft.com/office/officeart/2005/8/layout/process1"/>
    <dgm:cxn modelId="{B5DA5EC0-BFB8-4B54-A347-9413DA78B39B}" type="presParOf" srcId="{58D8CFB2-726D-46E1-97DF-3D1432E79F91}" destId="{1351D5B9-C663-4B9C-AF1A-1321F0676A86}" srcOrd="4" destOrd="0" presId="urn:microsoft.com/office/officeart/2005/8/layout/process1"/>
    <dgm:cxn modelId="{7F65500C-A0C3-4C50-BB7B-C5933792011B}" type="presParOf" srcId="{58D8CFB2-726D-46E1-97DF-3D1432E79F91}" destId="{1929CCAD-B65B-4A25-BF18-15F6A2D443D6}" srcOrd="5" destOrd="0" presId="urn:microsoft.com/office/officeart/2005/8/layout/process1"/>
    <dgm:cxn modelId="{40B1BD0C-CC9F-4F90-BCD8-7AA3C919B43F}" type="presParOf" srcId="{1929CCAD-B65B-4A25-BF18-15F6A2D443D6}" destId="{B5756A0F-C393-4F56-8F9C-E197CA97C951}" srcOrd="0" destOrd="0" presId="urn:microsoft.com/office/officeart/2005/8/layout/process1"/>
    <dgm:cxn modelId="{71A20F9C-963D-4A2E-9F07-102072834F31}" type="presParOf" srcId="{58D8CFB2-726D-46E1-97DF-3D1432E79F91}" destId="{886F35FE-46AB-46D5-87C1-3769498B503D}" srcOrd="6" destOrd="0" presId="urn:microsoft.com/office/officeart/2005/8/layout/process1"/>
    <dgm:cxn modelId="{DA1989FF-E467-4233-8476-88B7C46B1BA7}" type="presParOf" srcId="{58D8CFB2-726D-46E1-97DF-3D1432E79F91}" destId="{03987DDB-FB71-4654-8733-66F16274810F}" srcOrd="7" destOrd="0" presId="urn:microsoft.com/office/officeart/2005/8/layout/process1"/>
    <dgm:cxn modelId="{38CDF1FA-7835-4495-8528-4195C89F64A9}" type="presParOf" srcId="{03987DDB-FB71-4654-8733-66F16274810F}" destId="{20C5C89B-C176-4F45-AEA3-06BA519906BD}" srcOrd="0" destOrd="0" presId="urn:microsoft.com/office/officeart/2005/8/layout/process1"/>
    <dgm:cxn modelId="{EE76E52C-1FFE-4D8B-B0FA-EA40CAA8DE2D}" type="presParOf" srcId="{58D8CFB2-726D-46E1-97DF-3D1432E79F91}" destId="{48BACC1A-4F1C-4FFE-B9C6-EB35E6A612D9}" srcOrd="8" destOrd="0" presId="urn:microsoft.com/office/officeart/2005/8/layout/process1"/>
    <dgm:cxn modelId="{04FA089E-7DAB-4F32-86F8-72BB9E3216B0}" type="presParOf" srcId="{58D8CFB2-726D-46E1-97DF-3D1432E79F91}" destId="{BED64953-3A80-4A41-B365-FA219ECB6B38}" srcOrd="9" destOrd="0" presId="urn:microsoft.com/office/officeart/2005/8/layout/process1"/>
    <dgm:cxn modelId="{984AA64C-4803-44A5-A170-87BE1A6BB383}" type="presParOf" srcId="{BED64953-3A80-4A41-B365-FA219ECB6B38}" destId="{41B24A8F-ED6F-4BDC-AEF5-BE05B6C61793}" srcOrd="0" destOrd="0" presId="urn:microsoft.com/office/officeart/2005/8/layout/process1"/>
    <dgm:cxn modelId="{50439909-7105-4D66-A90F-C3EC3E81E802}" type="presParOf" srcId="{58D8CFB2-726D-46E1-97DF-3D1432E79F91}" destId="{552BDACE-7B0D-4CB9-AA01-1B55D18D764D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5972F6-830B-4310-8859-47E866C3DC15}" type="doc">
      <dgm:prSet loTypeId="urn:microsoft.com/office/officeart/2005/8/layout/list1" loCatId="list" qsTypeId="urn:microsoft.com/office/officeart/2005/8/quickstyle/3d3" qsCatId="3D" csTypeId="urn:microsoft.com/office/officeart/2005/8/colors/colorful4" csCatId="colorful" phldr="1"/>
      <dgm:spPr/>
    </dgm:pt>
    <dgm:pt modelId="{C44BB857-9CE8-476E-B0BD-0810B246F196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Filter Low Quality Reads</a:t>
          </a:r>
        </a:p>
      </dgm:t>
    </dgm:pt>
    <dgm:pt modelId="{7E32C757-26B2-4D0F-84D6-3F506DD04A8C}" type="parTrans" cxnId="{E6E9055C-9861-4F8E-AC0E-3250187CB471}">
      <dgm:prSet/>
      <dgm:spPr/>
      <dgm:t>
        <a:bodyPr/>
        <a:lstStyle/>
        <a:p>
          <a:endParaRPr lang="en-US"/>
        </a:p>
      </dgm:t>
    </dgm:pt>
    <dgm:pt modelId="{18907A7C-8543-4963-9E66-39CDDAC30804}" type="sibTrans" cxnId="{E6E9055C-9861-4F8E-AC0E-3250187CB471}">
      <dgm:prSet/>
      <dgm:spPr/>
      <dgm:t>
        <a:bodyPr/>
        <a:lstStyle/>
        <a:p>
          <a:endParaRPr lang="en-US"/>
        </a:p>
      </dgm:t>
    </dgm:pt>
    <dgm:pt modelId="{B2E9AF12-CD70-4AB6-A96B-E75229D67E0C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Alignment and Dereplication</a:t>
          </a:r>
        </a:p>
      </dgm:t>
    </dgm:pt>
    <dgm:pt modelId="{54CE5D36-0794-4F3A-AF19-3666DAD81162}" type="parTrans" cxnId="{CADB9DD3-6311-4E7B-B79C-88EC10863119}">
      <dgm:prSet/>
      <dgm:spPr/>
      <dgm:t>
        <a:bodyPr/>
        <a:lstStyle/>
        <a:p>
          <a:endParaRPr lang="en-US"/>
        </a:p>
      </dgm:t>
    </dgm:pt>
    <dgm:pt modelId="{042D081C-02FD-4EC4-B07C-C97A4855588B}" type="sibTrans" cxnId="{CADB9DD3-6311-4E7B-B79C-88EC10863119}">
      <dgm:prSet/>
      <dgm:spPr/>
      <dgm:t>
        <a:bodyPr/>
        <a:lstStyle/>
        <a:p>
          <a:endParaRPr lang="en-US"/>
        </a:p>
      </dgm:t>
    </dgm:pt>
    <dgm:pt modelId="{75DBB71B-F90E-4962-9CC7-D49F24066170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Error Correction</a:t>
          </a:r>
        </a:p>
      </dgm:t>
    </dgm:pt>
    <dgm:pt modelId="{B7F62591-A4CB-48B3-9683-BD62D3583208}" type="parTrans" cxnId="{E546F896-1F31-491A-AAC6-FC428ACE85FD}">
      <dgm:prSet/>
      <dgm:spPr/>
      <dgm:t>
        <a:bodyPr/>
        <a:lstStyle/>
        <a:p>
          <a:endParaRPr lang="en-US"/>
        </a:p>
      </dgm:t>
    </dgm:pt>
    <dgm:pt modelId="{EB4808AA-1404-4F9C-9CDE-880A00D28929}" type="sibTrans" cxnId="{E546F896-1F31-491A-AAC6-FC428ACE85FD}">
      <dgm:prSet/>
      <dgm:spPr/>
      <dgm:t>
        <a:bodyPr/>
        <a:lstStyle/>
        <a:p>
          <a:endParaRPr lang="en-US"/>
        </a:p>
      </dgm:t>
    </dgm:pt>
    <dgm:pt modelId="{CB596880-3539-4AC8-A4CE-A1B7F7F058BD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Chimera Removal</a:t>
          </a:r>
        </a:p>
      </dgm:t>
    </dgm:pt>
    <dgm:pt modelId="{F2584716-699D-4861-A4E8-D5802E13A90D}" type="parTrans" cxnId="{412B8F84-F06B-450F-85D9-E8C0FC377339}">
      <dgm:prSet/>
      <dgm:spPr/>
      <dgm:t>
        <a:bodyPr/>
        <a:lstStyle/>
        <a:p>
          <a:endParaRPr lang="en-US"/>
        </a:p>
      </dgm:t>
    </dgm:pt>
    <dgm:pt modelId="{A4E825C5-80D5-41C8-9789-42AD91CABD41}" type="sibTrans" cxnId="{412B8F84-F06B-450F-85D9-E8C0FC377339}">
      <dgm:prSet/>
      <dgm:spPr/>
      <dgm:t>
        <a:bodyPr/>
        <a:lstStyle/>
        <a:p>
          <a:endParaRPr lang="en-US"/>
        </a:p>
      </dgm:t>
    </dgm:pt>
    <dgm:pt modelId="{A3035F9B-F347-40BC-BD65-A005B368AD53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Taxonomic Classification</a:t>
          </a:r>
        </a:p>
      </dgm:t>
    </dgm:pt>
    <dgm:pt modelId="{CC2FBA39-B990-4A85-8F64-2DD398A96CFC}" type="parTrans" cxnId="{E7228D73-D683-49A0-A382-4E6C89A6EBD1}">
      <dgm:prSet/>
      <dgm:spPr/>
      <dgm:t>
        <a:bodyPr/>
        <a:lstStyle/>
        <a:p>
          <a:endParaRPr lang="en-US"/>
        </a:p>
      </dgm:t>
    </dgm:pt>
    <dgm:pt modelId="{D1678852-4B65-4272-8638-ED18DBD2A44B}" type="sibTrans" cxnId="{E7228D73-D683-49A0-A382-4E6C89A6EBD1}">
      <dgm:prSet/>
      <dgm:spPr/>
      <dgm:t>
        <a:bodyPr/>
        <a:lstStyle/>
        <a:p>
          <a:endParaRPr lang="en-US"/>
        </a:p>
      </dgm:t>
    </dgm:pt>
    <dgm:pt modelId="{EDCB0CE7-39A8-4433-B486-4934677DA6D7}">
      <dgm:prSet phldrT="[Text]"/>
      <dgm:spPr/>
      <dgm:t>
        <a:bodyPr/>
        <a:lstStyle/>
        <a:p>
          <a:r>
            <a:rPr lang="en-US" i="0" dirty="0"/>
            <a:t>dada2::</a:t>
          </a:r>
          <a:r>
            <a:rPr lang="en-US" i="0" dirty="0" err="1"/>
            <a:t>filterAndTrim</a:t>
          </a:r>
          <a:endParaRPr lang="en-US" i="0" dirty="0"/>
        </a:p>
      </dgm:t>
    </dgm:pt>
    <dgm:pt modelId="{36D9B638-BAB9-49FD-96C8-EBDA3BCBE2A5}" type="parTrans" cxnId="{217E0A63-AA3D-4E47-A0A8-0737E2059931}">
      <dgm:prSet/>
      <dgm:spPr/>
      <dgm:t>
        <a:bodyPr/>
        <a:lstStyle/>
        <a:p>
          <a:endParaRPr lang="en-US"/>
        </a:p>
      </dgm:t>
    </dgm:pt>
    <dgm:pt modelId="{77D188A0-8C41-4EF4-BEEA-5E4976CD3591}" type="sibTrans" cxnId="{217E0A63-AA3D-4E47-A0A8-0737E2059931}">
      <dgm:prSet/>
      <dgm:spPr/>
      <dgm:t>
        <a:bodyPr/>
        <a:lstStyle/>
        <a:p>
          <a:endParaRPr lang="en-US"/>
        </a:p>
      </dgm:t>
    </dgm:pt>
    <dgm:pt modelId="{4BB65B5C-BFD5-484F-8DE8-79CFB6AAF879}">
      <dgm:prSet phldrT="[Text]"/>
      <dgm:spPr/>
      <dgm:t>
        <a:bodyPr/>
        <a:lstStyle/>
        <a:p>
          <a:r>
            <a:rPr lang="en-US" dirty="0"/>
            <a:t>dada2::</a:t>
          </a:r>
          <a:r>
            <a:rPr lang="en-US" dirty="0" err="1"/>
            <a:t>nwalign</a:t>
          </a:r>
          <a:r>
            <a:rPr lang="en-US" dirty="0"/>
            <a:t> and dada2::</a:t>
          </a:r>
          <a:r>
            <a:rPr lang="en-US" dirty="0" err="1"/>
            <a:t>derepFastq</a:t>
          </a:r>
          <a:endParaRPr lang="en-US" dirty="0"/>
        </a:p>
      </dgm:t>
    </dgm:pt>
    <dgm:pt modelId="{9BEE6E50-B596-4224-BF6B-3F086CA42CCD}" type="parTrans" cxnId="{E1E1DEFE-B5F1-4476-9E75-23335F48FD70}">
      <dgm:prSet/>
      <dgm:spPr/>
      <dgm:t>
        <a:bodyPr/>
        <a:lstStyle/>
        <a:p>
          <a:endParaRPr lang="en-US"/>
        </a:p>
      </dgm:t>
    </dgm:pt>
    <dgm:pt modelId="{348658E9-17D2-4415-9153-15E9BE670F9E}" type="sibTrans" cxnId="{E1E1DEFE-B5F1-4476-9E75-23335F48FD70}">
      <dgm:prSet/>
      <dgm:spPr/>
      <dgm:t>
        <a:bodyPr/>
        <a:lstStyle/>
        <a:p>
          <a:endParaRPr lang="en-US"/>
        </a:p>
      </dgm:t>
    </dgm:pt>
    <dgm:pt modelId="{CA97AD31-F481-4AFA-AAB8-880F89038F05}">
      <dgm:prSet phldrT="[Text]"/>
      <dgm:spPr/>
      <dgm:t>
        <a:bodyPr/>
        <a:lstStyle/>
        <a:p>
          <a:r>
            <a:rPr lang="en-US" dirty="0"/>
            <a:t>dada2::</a:t>
          </a:r>
          <a:r>
            <a:rPr lang="en-US" dirty="0" err="1"/>
            <a:t>learnErrors</a:t>
          </a:r>
          <a:r>
            <a:rPr lang="en-US" dirty="0"/>
            <a:t> and dada2::dada</a:t>
          </a:r>
        </a:p>
      </dgm:t>
    </dgm:pt>
    <dgm:pt modelId="{9C94EC57-D9A1-4A14-9328-6B15818167F5}" type="parTrans" cxnId="{A4EAEB0C-CB75-402F-88D6-2F548DA1BA60}">
      <dgm:prSet/>
      <dgm:spPr/>
      <dgm:t>
        <a:bodyPr/>
        <a:lstStyle/>
        <a:p>
          <a:endParaRPr lang="en-US"/>
        </a:p>
      </dgm:t>
    </dgm:pt>
    <dgm:pt modelId="{5D65D26D-5D37-4C79-B681-FB72AAC87C45}" type="sibTrans" cxnId="{A4EAEB0C-CB75-402F-88D6-2F548DA1BA60}">
      <dgm:prSet/>
      <dgm:spPr/>
      <dgm:t>
        <a:bodyPr/>
        <a:lstStyle/>
        <a:p>
          <a:endParaRPr lang="en-US"/>
        </a:p>
      </dgm:t>
    </dgm:pt>
    <dgm:pt modelId="{CEC8FCAB-1901-4C23-9152-295E49BC3C43}">
      <dgm:prSet phldrT="[Text]"/>
      <dgm:spPr/>
      <dgm:t>
        <a:bodyPr/>
        <a:lstStyle/>
        <a:p>
          <a:r>
            <a:rPr lang="en-US" dirty="0"/>
            <a:t>dada2::</a:t>
          </a:r>
          <a:r>
            <a:rPr lang="en-US" dirty="0" err="1"/>
            <a:t>removeBimeraDenovo</a:t>
          </a:r>
          <a:endParaRPr lang="en-US" dirty="0"/>
        </a:p>
      </dgm:t>
    </dgm:pt>
    <dgm:pt modelId="{DA9C2E4E-B192-4DBF-BA9E-9430D91D9DBD}" type="parTrans" cxnId="{CC0FD12F-AE80-4BB5-9B64-99F491D8B373}">
      <dgm:prSet/>
      <dgm:spPr/>
      <dgm:t>
        <a:bodyPr/>
        <a:lstStyle/>
        <a:p>
          <a:endParaRPr lang="en-US"/>
        </a:p>
      </dgm:t>
    </dgm:pt>
    <dgm:pt modelId="{16335CD1-3854-4F97-93B1-6E5F516DE3F9}" type="sibTrans" cxnId="{CC0FD12F-AE80-4BB5-9B64-99F491D8B373}">
      <dgm:prSet/>
      <dgm:spPr/>
      <dgm:t>
        <a:bodyPr/>
        <a:lstStyle/>
        <a:p>
          <a:endParaRPr lang="en-US"/>
        </a:p>
      </dgm:t>
    </dgm:pt>
    <dgm:pt modelId="{852EB1C6-A6AA-4042-9504-F316002C5775}">
      <dgm:prSet phldrT="[Text]"/>
      <dgm:spPr/>
      <dgm:t>
        <a:bodyPr/>
        <a:lstStyle/>
        <a:p>
          <a:r>
            <a:rPr lang="en-US" dirty="0"/>
            <a:t>dada2:assignTaxonomy and dada2::</a:t>
          </a:r>
          <a:r>
            <a:rPr lang="en-US" dirty="0" err="1"/>
            <a:t>addSpecies</a:t>
          </a:r>
          <a:endParaRPr lang="en-US" dirty="0"/>
        </a:p>
      </dgm:t>
    </dgm:pt>
    <dgm:pt modelId="{DAF062DF-2371-4B58-AC6F-477942036DF5}" type="parTrans" cxnId="{701170FC-FEFB-4A2A-89E0-B36C91804569}">
      <dgm:prSet/>
      <dgm:spPr/>
      <dgm:t>
        <a:bodyPr/>
        <a:lstStyle/>
        <a:p>
          <a:endParaRPr lang="en-US"/>
        </a:p>
      </dgm:t>
    </dgm:pt>
    <dgm:pt modelId="{2EE87CAD-C6E0-492A-8862-EDC3D8E84169}" type="sibTrans" cxnId="{701170FC-FEFB-4A2A-89E0-B36C91804569}">
      <dgm:prSet/>
      <dgm:spPr/>
      <dgm:t>
        <a:bodyPr/>
        <a:lstStyle/>
        <a:p>
          <a:endParaRPr lang="en-US"/>
        </a:p>
      </dgm:t>
    </dgm:pt>
    <dgm:pt modelId="{05BA9D67-D960-4285-9C67-6C1D0DAEAA8A}" type="pres">
      <dgm:prSet presAssocID="{305972F6-830B-4310-8859-47E866C3DC15}" presName="linear" presStyleCnt="0">
        <dgm:presLayoutVars>
          <dgm:dir/>
          <dgm:animLvl val="lvl"/>
          <dgm:resizeHandles val="exact"/>
        </dgm:presLayoutVars>
      </dgm:prSet>
      <dgm:spPr/>
    </dgm:pt>
    <dgm:pt modelId="{A9A9F91C-57DC-4C58-8EE2-57AAF577DDE0}" type="pres">
      <dgm:prSet presAssocID="{C44BB857-9CE8-476E-B0BD-0810B246F196}" presName="parentLin" presStyleCnt="0"/>
      <dgm:spPr/>
    </dgm:pt>
    <dgm:pt modelId="{F2DC0055-6D06-4C42-970A-92E8CCD6B5C9}" type="pres">
      <dgm:prSet presAssocID="{C44BB857-9CE8-476E-B0BD-0810B246F196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BF7F530D-96EF-4D7A-AF21-016F6EA2FD61}" type="pres">
      <dgm:prSet presAssocID="{C44BB857-9CE8-476E-B0BD-0810B246F19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AFB84D-8BD3-41B9-BAA6-2E3C65F6A126}" type="pres">
      <dgm:prSet presAssocID="{C44BB857-9CE8-476E-B0BD-0810B246F196}" presName="negativeSpace" presStyleCnt="0"/>
      <dgm:spPr/>
    </dgm:pt>
    <dgm:pt modelId="{C6BEA0AF-CECF-4A08-8F43-06DF4EDC0F13}" type="pres">
      <dgm:prSet presAssocID="{C44BB857-9CE8-476E-B0BD-0810B246F196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6A6A9-6AEA-4804-BABD-D10C96C21EF1}" type="pres">
      <dgm:prSet presAssocID="{18907A7C-8543-4963-9E66-39CDDAC30804}" presName="spaceBetweenRectangles" presStyleCnt="0"/>
      <dgm:spPr/>
    </dgm:pt>
    <dgm:pt modelId="{EE949466-1225-440C-9D7E-E8E91B1B0FCA}" type="pres">
      <dgm:prSet presAssocID="{B2E9AF12-CD70-4AB6-A96B-E75229D67E0C}" presName="parentLin" presStyleCnt="0"/>
      <dgm:spPr/>
    </dgm:pt>
    <dgm:pt modelId="{28728861-4755-403D-A51B-1CBE6DAA90AF}" type="pres">
      <dgm:prSet presAssocID="{B2E9AF12-CD70-4AB6-A96B-E75229D67E0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4CF96A55-8026-4A49-80AD-5B06D14036EC}" type="pres">
      <dgm:prSet presAssocID="{B2E9AF12-CD70-4AB6-A96B-E75229D67E0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27D255-3C97-43F3-833C-1B2B47E055EB}" type="pres">
      <dgm:prSet presAssocID="{B2E9AF12-CD70-4AB6-A96B-E75229D67E0C}" presName="negativeSpace" presStyleCnt="0"/>
      <dgm:spPr/>
    </dgm:pt>
    <dgm:pt modelId="{4A96CD76-EDB0-4A5F-8DE6-D79934F46B31}" type="pres">
      <dgm:prSet presAssocID="{B2E9AF12-CD70-4AB6-A96B-E75229D67E0C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79B819-D3B3-4FC6-ACF1-1FF4AE2AEB4C}" type="pres">
      <dgm:prSet presAssocID="{042D081C-02FD-4EC4-B07C-C97A4855588B}" presName="spaceBetweenRectangles" presStyleCnt="0"/>
      <dgm:spPr/>
    </dgm:pt>
    <dgm:pt modelId="{DAD18C17-14D0-4F40-ABB1-058152A980C6}" type="pres">
      <dgm:prSet presAssocID="{75DBB71B-F90E-4962-9CC7-D49F24066170}" presName="parentLin" presStyleCnt="0"/>
      <dgm:spPr/>
    </dgm:pt>
    <dgm:pt modelId="{86CDE5BA-32C6-4AD0-BF28-65E45C735723}" type="pres">
      <dgm:prSet presAssocID="{75DBB71B-F90E-4962-9CC7-D49F24066170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892A3E06-9E1C-48F0-9FD3-D7812B4F9BE4}" type="pres">
      <dgm:prSet presAssocID="{75DBB71B-F90E-4962-9CC7-D49F2406617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7C170A-B514-47FB-A42D-57F736D61610}" type="pres">
      <dgm:prSet presAssocID="{75DBB71B-F90E-4962-9CC7-D49F24066170}" presName="negativeSpace" presStyleCnt="0"/>
      <dgm:spPr/>
    </dgm:pt>
    <dgm:pt modelId="{FE92975B-AF97-4EE7-93CF-B88BD9C0ECF4}" type="pres">
      <dgm:prSet presAssocID="{75DBB71B-F90E-4962-9CC7-D49F24066170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2BB0D7-200C-433F-A09C-9C185932226B}" type="pres">
      <dgm:prSet presAssocID="{EB4808AA-1404-4F9C-9CDE-880A00D28929}" presName="spaceBetweenRectangles" presStyleCnt="0"/>
      <dgm:spPr/>
    </dgm:pt>
    <dgm:pt modelId="{95648C7D-B243-4427-B8DF-DB7A46542D93}" type="pres">
      <dgm:prSet presAssocID="{CB596880-3539-4AC8-A4CE-A1B7F7F058BD}" presName="parentLin" presStyleCnt="0"/>
      <dgm:spPr/>
    </dgm:pt>
    <dgm:pt modelId="{E7486CAD-56B6-49AB-8306-46F7C1945BEA}" type="pres">
      <dgm:prSet presAssocID="{CB596880-3539-4AC8-A4CE-A1B7F7F058BD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1EE684A-4914-48C5-A753-38F78A70C06F}" type="pres">
      <dgm:prSet presAssocID="{CB596880-3539-4AC8-A4CE-A1B7F7F058B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DB5F14-3C44-4F74-B266-37D31E6FE15C}" type="pres">
      <dgm:prSet presAssocID="{CB596880-3539-4AC8-A4CE-A1B7F7F058BD}" presName="negativeSpace" presStyleCnt="0"/>
      <dgm:spPr/>
    </dgm:pt>
    <dgm:pt modelId="{D23D07BF-A3EA-4246-86FD-A9BE5950CD53}" type="pres">
      <dgm:prSet presAssocID="{CB596880-3539-4AC8-A4CE-A1B7F7F058BD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5D825A-DCFB-49FA-8D57-EE5FAB527B01}" type="pres">
      <dgm:prSet presAssocID="{A4E825C5-80D5-41C8-9789-42AD91CABD41}" presName="spaceBetweenRectangles" presStyleCnt="0"/>
      <dgm:spPr/>
    </dgm:pt>
    <dgm:pt modelId="{A383D6F9-097F-4E52-A5C4-DE52F6F34895}" type="pres">
      <dgm:prSet presAssocID="{A3035F9B-F347-40BC-BD65-A005B368AD53}" presName="parentLin" presStyleCnt="0"/>
      <dgm:spPr/>
    </dgm:pt>
    <dgm:pt modelId="{3A0AD85B-39B2-4D06-8F57-C95F8896FC71}" type="pres">
      <dgm:prSet presAssocID="{A3035F9B-F347-40BC-BD65-A005B368AD53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97924A93-CEEE-489A-9138-8119C6E36D4A}" type="pres">
      <dgm:prSet presAssocID="{A3035F9B-F347-40BC-BD65-A005B368AD5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79C01C-6373-45B1-8448-5711C81DEFE8}" type="pres">
      <dgm:prSet presAssocID="{A3035F9B-F347-40BC-BD65-A005B368AD53}" presName="negativeSpace" presStyleCnt="0"/>
      <dgm:spPr/>
    </dgm:pt>
    <dgm:pt modelId="{FB79D2C2-19DE-47CC-A32A-5B9E42203CB3}" type="pres">
      <dgm:prSet presAssocID="{A3035F9B-F347-40BC-BD65-A005B368AD53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CD328E-1F95-494B-A8C9-9A10B2992910}" type="presOf" srcId="{B2E9AF12-CD70-4AB6-A96B-E75229D67E0C}" destId="{28728861-4755-403D-A51B-1CBE6DAA90AF}" srcOrd="0" destOrd="0" presId="urn:microsoft.com/office/officeart/2005/8/layout/list1"/>
    <dgm:cxn modelId="{E6E9055C-9861-4F8E-AC0E-3250187CB471}" srcId="{305972F6-830B-4310-8859-47E866C3DC15}" destId="{C44BB857-9CE8-476E-B0BD-0810B246F196}" srcOrd="0" destOrd="0" parTransId="{7E32C757-26B2-4D0F-84D6-3F506DD04A8C}" sibTransId="{18907A7C-8543-4963-9E66-39CDDAC30804}"/>
    <dgm:cxn modelId="{549DB746-C45D-4563-8428-402D3FFAF8F7}" type="presOf" srcId="{CA97AD31-F481-4AFA-AAB8-880F89038F05}" destId="{FE92975B-AF97-4EE7-93CF-B88BD9C0ECF4}" srcOrd="0" destOrd="0" presId="urn:microsoft.com/office/officeart/2005/8/layout/list1"/>
    <dgm:cxn modelId="{E7228D73-D683-49A0-A382-4E6C89A6EBD1}" srcId="{305972F6-830B-4310-8859-47E866C3DC15}" destId="{A3035F9B-F347-40BC-BD65-A005B368AD53}" srcOrd="4" destOrd="0" parTransId="{CC2FBA39-B990-4A85-8F64-2DD398A96CFC}" sibTransId="{D1678852-4B65-4272-8638-ED18DBD2A44B}"/>
    <dgm:cxn modelId="{5B58A9C5-E622-4AA7-B298-524109EFE065}" type="presOf" srcId="{75DBB71B-F90E-4962-9CC7-D49F24066170}" destId="{892A3E06-9E1C-48F0-9FD3-D7812B4F9BE4}" srcOrd="1" destOrd="0" presId="urn:microsoft.com/office/officeart/2005/8/layout/list1"/>
    <dgm:cxn modelId="{F34B9C0A-8565-4DB0-A109-3CFF2D803588}" type="presOf" srcId="{852EB1C6-A6AA-4042-9504-F316002C5775}" destId="{FB79D2C2-19DE-47CC-A32A-5B9E42203CB3}" srcOrd="0" destOrd="0" presId="urn:microsoft.com/office/officeart/2005/8/layout/list1"/>
    <dgm:cxn modelId="{CADB9DD3-6311-4E7B-B79C-88EC10863119}" srcId="{305972F6-830B-4310-8859-47E866C3DC15}" destId="{B2E9AF12-CD70-4AB6-A96B-E75229D67E0C}" srcOrd="1" destOrd="0" parTransId="{54CE5D36-0794-4F3A-AF19-3666DAD81162}" sibTransId="{042D081C-02FD-4EC4-B07C-C97A4855588B}"/>
    <dgm:cxn modelId="{E1E1DEFE-B5F1-4476-9E75-23335F48FD70}" srcId="{B2E9AF12-CD70-4AB6-A96B-E75229D67E0C}" destId="{4BB65B5C-BFD5-484F-8DE8-79CFB6AAF879}" srcOrd="0" destOrd="0" parTransId="{9BEE6E50-B596-4224-BF6B-3F086CA42CCD}" sibTransId="{348658E9-17D2-4415-9153-15E9BE670F9E}"/>
    <dgm:cxn modelId="{E546F896-1F31-491A-AAC6-FC428ACE85FD}" srcId="{305972F6-830B-4310-8859-47E866C3DC15}" destId="{75DBB71B-F90E-4962-9CC7-D49F24066170}" srcOrd="2" destOrd="0" parTransId="{B7F62591-A4CB-48B3-9683-BD62D3583208}" sibTransId="{EB4808AA-1404-4F9C-9CDE-880A00D28929}"/>
    <dgm:cxn modelId="{62542825-B61D-471D-A51A-3E9DBBBC490B}" type="presOf" srcId="{CB596880-3539-4AC8-A4CE-A1B7F7F058BD}" destId="{71EE684A-4914-48C5-A753-38F78A70C06F}" srcOrd="1" destOrd="0" presId="urn:microsoft.com/office/officeart/2005/8/layout/list1"/>
    <dgm:cxn modelId="{1082A53D-8808-4E12-8531-DF570519855D}" type="presOf" srcId="{75DBB71B-F90E-4962-9CC7-D49F24066170}" destId="{86CDE5BA-32C6-4AD0-BF28-65E45C735723}" srcOrd="0" destOrd="0" presId="urn:microsoft.com/office/officeart/2005/8/layout/list1"/>
    <dgm:cxn modelId="{A4EAEB0C-CB75-402F-88D6-2F548DA1BA60}" srcId="{75DBB71B-F90E-4962-9CC7-D49F24066170}" destId="{CA97AD31-F481-4AFA-AAB8-880F89038F05}" srcOrd="0" destOrd="0" parTransId="{9C94EC57-D9A1-4A14-9328-6B15818167F5}" sibTransId="{5D65D26D-5D37-4C79-B681-FB72AAC87C45}"/>
    <dgm:cxn modelId="{412B8F84-F06B-450F-85D9-E8C0FC377339}" srcId="{305972F6-830B-4310-8859-47E866C3DC15}" destId="{CB596880-3539-4AC8-A4CE-A1B7F7F058BD}" srcOrd="3" destOrd="0" parTransId="{F2584716-699D-4861-A4E8-D5802E13A90D}" sibTransId="{A4E825C5-80D5-41C8-9789-42AD91CABD41}"/>
    <dgm:cxn modelId="{EE1D5F0F-8D42-4000-A537-72F16CB1DCB3}" type="presOf" srcId="{B2E9AF12-CD70-4AB6-A96B-E75229D67E0C}" destId="{4CF96A55-8026-4A49-80AD-5B06D14036EC}" srcOrd="1" destOrd="0" presId="urn:microsoft.com/office/officeart/2005/8/layout/list1"/>
    <dgm:cxn modelId="{A39F3522-FFF1-4552-B76F-4D91FD0803B9}" type="presOf" srcId="{C44BB857-9CE8-476E-B0BD-0810B246F196}" destId="{F2DC0055-6D06-4C42-970A-92E8CCD6B5C9}" srcOrd="0" destOrd="0" presId="urn:microsoft.com/office/officeart/2005/8/layout/list1"/>
    <dgm:cxn modelId="{5BEC8F2B-6F08-4582-9A34-CD3C8FC0407A}" type="presOf" srcId="{A3035F9B-F347-40BC-BD65-A005B368AD53}" destId="{3A0AD85B-39B2-4D06-8F57-C95F8896FC71}" srcOrd="0" destOrd="0" presId="urn:microsoft.com/office/officeart/2005/8/layout/list1"/>
    <dgm:cxn modelId="{CC0FD12F-AE80-4BB5-9B64-99F491D8B373}" srcId="{CB596880-3539-4AC8-A4CE-A1B7F7F058BD}" destId="{CEC8FCAB-1901-4C23-9152-295E49BC3C43}" srcOrd="0" destOrd="0" parTransId="{DA9C2E4E-B192-4DBF-BA9E-9430D91D9DBD}" sibTransId="{16335CD1-3854-4F97-93B1-6E5F516DE3F9}"/>
    <dgm:cxn modelId="{701170FC-FEFB-4A2A-89E0-B36C91804569}" srcId="{A3035F9B-F347-40BC-BD65-A005B368AD53}" destId="{852EB1C6-A6AA-4042-9504-F316002C5775}" srcOrd="0" destOrd="0" parTransId="{DAF062DF-2371-4B58-AC6F-477942036DF5}" sibTransId="{2EE87CAD-C6E0-492A-8862-EDC3D8E84169}"/>
    <dgm:cxn modelId="{43F4247F-1C1C-4265-83AA-284CF07C9A82}" type="presOf" srcId="{EDCB0CE7-39A8-4433-B486-4934677DA6D7}" destId="{C6BEA0AF-CECF-4A08-8F43-06DF4EDC0F13}" srcOrd="0" destOrd="0" presId="urn:microsoft.com/office/officeart/2005/8/layout/list1"/>
    <dgm:cxn modelId="{5F70CCC5-A117-48FE-808C-8E00E6FFADB1}" type="presOf" srcId="{CB596880-3539-4AC8-A4CE-A1B7F7F058BD}" destId="{E7486CAD-56B6-49AB-8306-46F7C1945BEA}" srcOrd="0" destOrd="0" presId="urn:microsoft.com/office/officeart/2005/8/layout/list1"/>
    <dgm:cxn modelId="{11DED4D7-2CF7-41E5-930E-2F89F5323EF9}" type="presOf" srcId="{CEC8FCAB-1901-4C23-9152-295E49BC3C43}" destId="{D23D07BF-A3EA-4246-86FD-A9BE5950CD53}" srcOrd="0" destOrd="0" presId="urn:microsoft.com/office/officeart/2005/8/layout/list1"/>
    <dgm:cxn modelId="{217E0A63-AA3D-4E47-A0A8-0737E2059931}" srcId="{C44BB857-9CE8-476E-B0BD-0810B246F196}" destId="{EDCB0CE7-39A8-4433-B486-4934677DA6D7}" srcOrd="0" destOrd="0" parTransId="{36D9B638-BAB9-49FD-96C8-EBDA3BCBE2A5}" sibTransId="{77D188A0-8C41-4EF4-BEEA-5E4976CD3591}"/>
    <dgm:cxn modelId="{7DA67C79-3001-4A03-8D97-FE1F46DBB8ED}" type="presOf" srcId="{305972F6-830B-4310-8859-47E866C3DC15}" destId="{05BA9D67-D960-4285-9C67-6C1D0DAEAA8A}" srcOrd="0" destOrd="0" presId="urn:microsoft.com/office/officeart/2005/8/layout/list1"/>
    <dgm:cxn modelId="{2431320D-B596-45AE-A6FA-A1243DDB4919}" type="presOf" srcId="{C44BB857-9CE8-476E-B0BD-0810B246F196}" destId="{BF7F530D-96EF-4D7A-AF21-016F6EA2FD61}" srcOrd="1" destOrd="0" presId="urn:microsoft.com/office/officeart/2005/8/layout/list1"/>
    <dgm:cxn modelId="{52C49022-FF3A-4995-968C-BE8165852AD2}" type="presOf" srcId="{A3035F9B-F347-40BC-BD65-A005B368AD53}" destId="{97924A93-CEEE-489A-9138-8119C6E36D4A}" srcOrd="1" destOrd="0" presId="urn:microsoft.com/office/officeart/2005/8/layout/list1"/>
    <dgm:cxn modelId="{FFE08CF2-4AD4-48EB-B372-827985485FCB}" type="presOf" srcId="{4BB65B5C-BFD5-484F-8DE8-79CFB6AAF879}" destId="{4A96CD76-EDB0-4A5F-8DE6-D79934F46B31}" srcOrd="0" destOrd="0" presId="urn:microsoft.com/office/officeart/2005/8/layout/list1"/>
    <dgm:cxn modelId="{AA7DC8CF-0027-4B49-AE41-E1836E4C4D5E}" type="presParOf" srcId="{05BA9D67-D960-4285-9C67-6C1D0DAEAA8A}" destId="{A9A9F91C-57DC-4C58-8EE2-57AAF577DDE0}" srcOrd="0" destOrd="0" presId="urn:microsoft.com/office/officeart/2005/8/layout/list1"/>
    <dgm:cxn modelId="{E4883EEA-C492-496F-AD2E-D7746A106D2D}" type="presParOf" srcId="{A9A9F91C-57DC-4C58-8EE2-57AAF577DDE0}" destId="{F2DC0055-6D06-4C42-970A-92E8CCD6B5C9}" srcOrd="0" destOrd="0" presId="urn:microsoft.com/office/officeart/2005/8/layout/list1"/>
    <dgm:cxn modelId="{069B27E5-D16D-4BF7-AA53-C50296A1D36B}" type="presParOf" srcId="{A9A9F91C-57DC-4C58-8EE2-57AAF577DDE0}" destId="{BF7F530D-96EF-4D7A-AF21-016F6EA2FD61}" srcOrd="1" destOrd="0" presId="urn:microsoft.com/office/officeart/2005/8/layout/list1"/>
    <dgm:cxn modelId="{45BFA7AE-5ED6-41DA-8B75-2AC221EECA00}" type="presParOf" srcId="{05BA9D67-D960-4285-9C67-6C1D0DAEAA8A}" destId="{B2AFB84D-8BD3-41B9-BAA6-2E3C65F6A126}" srcOrd="1" destOrd="0" presId="urn:microsoft.com/office/officeart/2005/8/layout/list1"/>
    <dgm:cxn modelId="{E968131D-96C6-4180-BF57-CAB1B7C4E75D}" type="presParOf" srcId="{05BA9D67-D960-4285-9C67-6C1D0DAEAA8A}" destId="{C6BEA0AF-CECF-4A08-8F43-06DF4EDC0F13}" srcOrd="2" destOrd="0" presId="urn:microsoft.com/office/officeart/2005/8/layout/list1"/>
    <dgm:cxn modelId="{A96DDDCC-602F-420C-B20A-0331B8E982DA}" type="presParOf" srcId="{05BA9D67-D960-4285-9C67-6C1D0DAEAA8A}" destId="{4A76A6A9-6AEA-4804-BABD-D10C96C21EF1}" srcOrd="3" destOrd="0" presId="urn:microsoft.com/office/officeart/2005/8/layout/list1"/>
    <dgm:cxn modelId="{12699222-D42D-40A6-9DBD-C525BB0B8A62}" type="presParOf" srcId="{05BA9D67-D960-4285-9C67-6C1D0DAEAA8A}" destId="{EE949466-1225-440C-9D7E-E8E91B1B0FCA}" srcOrd="4" destOrd="0" presId="urn:microsoft.com/office/officeart/2005/8/layout/list1"/>
    <dgm:cxn modelId="{258550B1-813B-4BD0-A4D5-D802F08C3BFF}" type="presParOf" srcId="{EE949466-1225-440C-9D7E-E8E91B1B0FCA}" destId="{28728861-4755-403D-A51B-1CBE6DAA90AF}" srcOrd="0" destOrd="0" presId="urn:microsoft.com/office/officeart/2005/8/layout/list1"/>
    <dgm:cxn modelId="{5DC22090-77D7-4732-B8FB-8A73EF96DFDA}" type="presParOf" srcId="{EE949466-1225-440C-9D7E-E8E91B1B0FCA}" destId="{4CF96A55-8026-4A49-80AD-5B06D14036EC}" srcOrd="1" destOrd="0" presId="urn:microsoft.com/office/officeart/2005/8/layout/list1"/>
    <dgm:cxn modelId="{55473BC7-89C4-4E45-B23B-DF1E037D89BA}" type="presParOf" srcId="{05BA9D67-D960-4285-9C67-6C1D0DAEAA8A}" destId="{AD27D255-3C97-43F3-833C-1B2B47E055EB}" srcOrd="5" destOrd="0" presId="urn:microsoft.com/office/officeart/2005/8/layout/list1"/>
    <dgm:cxn modelId="{B188E7F5-3387-4249-AFA7-EBE13CD5ACA7}" type="presParOf" srcId="{05BA9D67-D960-4285-9C67-6C1D0DAEAA8A}" destId="{4A96CD76-EDB0-4A5F-8DE6-D79934F46B31}" srcOrd="6" destOrd="0" presId="urn:microsoft.com/office/officeart/2005/8/layout/list1"/>
    <dgm:cxn modelId="{C1156910-7F55-4A11-9AAE-A90AAECBC006}" type="presParOf" srcId="{05BA9D67-D960-4285-9C67-6C1D0DAEAA8A}" destId="{7879B819-D3B3-4FC6-ACF1-1FF4AE2AEB4C}" srcOrd="7" destOrd="0" presId="urn:microsoft.com/office/officeart/2005/8/layout/list1"/>
    <dgm:cxn modelId="{3C14D0DD-5039-49D8-8E77-64AE2F1C1923}" type="presParOf" srcId="{05BA9D67-D960-4285-9C67-6C1D0DAEAA8A}" destId="{DAD18C17-14D0-4F40-ABB1-058152A980C6}" srcOrd="8" destOrd="0" presId="urn:microsoft.com/office/officeart/2005/8/layout/list1"/>
    <dgm:cxn modelId="{396CEB08-D6DB-423A-87B2-058B7B8DF20F}" type="presParOf" srcId="{DAD18C17-14D0-4F40-ABB1-058152A980C6}" destId="{86CDE5BA-32C6-4AD0-BF28-65E45C735723}" srcOrd="0" destOrd="0" presId="urn:microsoft.com/office/officeart/2005/8/layout/list1"/>
    <dgm:cxn modelId="{593541E9-C337-4649-8BA8-8473C84EFFC6}" type="presParOf" srcId="{DAD18C17-14D0-4F40-ABB1-058152A980C6}" destId="{892A3E06-9E1C-48F0-9FD3-D7812B4F9BE4}" srcOrd="1" destOrd="0" presId="urn:microsoft.com/office/officeart/2005/8/layout/list1"/>
    <dgm:cxn modelId="{5584D2AD-2928-4708-9A47-4A61801BDF8E}" type="presParOf" srcId="{05BA9D67-D960-4285-9C67-6C1D0DAEAA8A}" destId="{967C170A-B514-47FB-A42D-57F736D61610}" srcOrd="9" destOrd="0" presId="urn:microsoft.com/office/officeart/2005/8/layout/list1"/>
    <dgm:cxn modelId="{2089D76A-D6B3-4C51-9222-BDBD35AFC3DB}" type="presParOf" srcId="{05BA9D67-D960-4285-9C67-6C1D0DAEAA8A}" destId="{FE92975B-AF97-4EE7-93CF-B88BD9C0ECF4}" srcOrd="10" destOrd="0" presId="urn:microsoft.com/office/officeart/2005/8/layout/list1"/>
    <dgm:cxn modelId="{B6FC86D8-7B91-4365-B59B-FE9DE5B97724}" type="presParOf" srcId="{05BA9D67-D960-4285-9C67-6C1D0DAEAA8A}" destId="{502BB0D7-200C-433F-A09C-9C185932226B}" srcOrd="11" destOrd="0" presId="urn:microsoft.com/office/officeart/2005/8/layout/list1"/>
    <dgm:cxn modelId="{141D81B6-08E5-4BB5-89D3-044083961669}" type="presParOf" srcId="{05BA9D67-D960-4285-9C67-6C1D0DAEAA8A}" destId="{95648C7D-B243-4427-B8DF-DB7A46542D93}" srcOrd="12" destOrd="0" presId="urn:microsoft.com/office/officeart/2005/8/layout/list1"/>
    <dgm:cxn modelId="{20033D4D-8017-4E13-A76B-A75CE6B4781D}" type="presParOf" srcId="{95648C7D-B243-4427-B8DF-DB7A46542D93}" destId="{E7486CAD-56B6-49AB-8306-46F7C1945BEA}" srcOrd="0" destOrd="0" presId="urn:microsoft.com/office/officeart/2005/8/layout/list1"/>
    <dgm:cxn modelId="{F28D9331-D957-4F58-9223-3202E696A9B9}" type="presParOf" srcId="{95648C7D-B243-4427-B8DF-DB7A46542D93}" destId="{71EE684A-4914-48C5-A753-38F78A70C06F}" srcOrd="1" destOrd="0" presId="urn:microsoft.com/office/officeart/2005/8/layout/list1"/>
    <dgm:cxn modelId="{1DEACCCA-624E-410B-A0AC-29990B67BFC5}" type="presParOf" srcId="{05BA9D67-D960-4285-9C67-6C1D0DAEAA8A}" destId="{B7DB5F14-3C44-4F74-B266-37D31E6FE15C}" srcOrd="13" destOrd="0" presId="urn:microsoft.com/office/officeart/2005/8/layout/list1"/>
    <dgm:cxn modelId="{EFA6619A-D748-4112-A6DD-4C0083B9CE21}" type="presParOf" srcId="{05BA9D67-D960-4285-9C67-6C1D0DAEAA8A}" destId="{D23D07BF-A3EA-4246-86FD-A9BE5950CD53}" srcOrd="14" destOrd="0" presId="urn:microsoft.com/office/officeart/2005/8/layout/list1"/>
    <dgm:cxn modelId="{71DD2E37-CECA-420A-A412-EFB3A1AA49BE}" type="presParOf" srcId="{05BA9D67-D960-4285-9C67-6C1D0DAEAA8A}" destId="{745D825A-DCFB-49FA-8D57-EE5FAB527B01}" srcOrd="15" destOrd="0" presId="urn:microsoft.com/office/officeart/2005/8/layout/list1"/>
    <dgm:cxn modelId="{E9899DD4-9114-4553-ABC4-645825466B33}" type="presParOf" srcId="{05BA9D67-D960-4285-9C67-6C1D0DAEAA8A}" destId="{A383D6F9-097F-4E52-A5C4-DE52F6F34895}" srcOrd="16" destOrd="0" presId="urn:microsoft.com/office/officeart/2005/8/layout/list1"/>
    <dgm:cxn modelId="{930C74CA-33E1-4C4A-A369-486BCB8A9BFC}" type="presParOf" srcId="{A383D6F9-097F-4E52-A5C4-DE52F6F34895}" destId="{3A0AD85B-39B2-4D06-8F57-C95F8896FC71}" srcOrd="0" destOrd="0" presId="urn:microsoft.com/office/officeart/2005/8/layout/list1"/>
    <dgm:cxn modelId="{3662164C-551C-472D-8AF0-45A8978A6C51}" type="presParOf" srcId="{A383D6F9-097F-4E52-A5C4-DE52F6F34895}" destId="{97924A93-CEEE-489A-9138-8119C6E36D4A}" srcOrd="1" destOrd="0" presId="urn:microsoft.com/office/officeart/2005/8/layout/list1"/>
    <dgm:cxn modelId="{6BB29096-1548-4078-B574-8454D70EFD58}" type="presParOf" srcId="{05BA9D67-D960-4285-9C67-6C1D0DAEAA8A}" destId="{3879C01C-6373-45B1-8448-5711C81DEFE8}" srcOrd="17" destOrd="0" presId="urn:microsoft.com/office/officeart/2005/8/layout/list1"/>
    <dgm:cxn modelId="{43DF73C5-9654-49CC-9C30-AF0D1D49C7F1}" type="presParOf" srcId="{05BA9D67-D960-4285-9C67-6C1D0DAEAA8A}" destId="{FB79D2C2-19DE-47CC-A32A-5B9E42203CB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750F2-1757-4065-BEB9-B228FD5A13AC}">
      <dsp:nvSpPr>
        <dsp:cNvPr id="0" name=""/>
        <dsp:cNvSpPr/>
      </dsp:nvSpPr>
      <dsp:spPr>
        <a:xfrm>
          <a:off x="0" y="538489"/>
          <a:ext cx="1319021" cy="12273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tx1"/>
              </a:solidFill>
            </a:rPr>
            <a:t>P1: Project Planning</a:t>
          </a:r>
        </a:p>
      </dsp:txBody>
      <dsp:txXfrm>
        <a:off x="35947" y="574436"/>
        <a:ext cx="1247127" cy="1155414"/>
      </dsp:txXfrm>
    </dsp:sp>
    <dsp:sp modelId="{AF8D2120-BF01-4F07-AE6E-4BC8DE45AA79}">
      <dsp:nvSpPr>
        <dsp:cNvPr id="0" name=""/>
        <dsp:cNvSpPr/>
      </dsp:nvSpPr>
      <dsp:spPr>
        <a:xfrm>
          <a:off x="1450924" y="98858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450924" y="1054008"/>
        <a:ext cx="195742" cy="196271"/>
      </dsp:txXfrm>
    </dsp:sp>
    <dsp:sp modelId="{E9C67AA1-29A7-4C64-8930-A59B73E7E66A}">
      <dsp:nvSpPr>
        <dsp:cNvPr id="0" name=""/>
        <dsp:cNvSpPr/>
      </dsp:nvSpPr>
      <dsp:spPr>
        <a:xfrm>
          <a:off x="1846630" y="538489"/>
          <a:ext cx="1319021" cy="1227308"/>
        </a:xfrm>
        <a:prstGeom prst="roundRect">
          <a:avLst>
            <a:gd name="adj" fmla="val 10000"/>
          </a:avLst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tx1"/>
              </a:solidFill>
            </a:rPr>
            <a:t>P2: Sample Collection</a:t>
          </a:r>
        </a:p>
      </dsp:txBody>
      <dsp:txXfrm>
        <a:off x="1882577" y="574436"/>
        <a:ext cx="1247127" cy="1155414"/>
      </dsp:txXfrm>
    </dsp:sp>
    <dsp:sp modelId="{502F116A-2541-4779-801F-4284ABF3AD8D}">
      <dsp:nvSpPr>
        <dsp:cNvPr id="0" name=""/>
        <dsp:cNvSpPr/>
      </dsp:nvSpPr>
      <dsp:spPr>
        <a:xfrm>
          <a:off x="3297554" y="98858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297554" y="1054008"/>
        <a:ext cx="195742" cy="196271"/>
      </dsp:txXfrm>
    </dsp:sp>
    <dsp:sp modelId="{1351D5B9-C663-4B9C-AF1A-1321F0676A86}">
      <dsp:nvSpPr>
        <dsp:cNvPr id="0" name=""/>
        <dsp:cNvSpPr/>
      </dsp:nvSpPr>
      <dsp:spPr>
        <a:xfrm>
          <a:off x="3693261" y="538489"/>
          <a:ext cx="1319021" cy="1227308"/>
        </a:xfrm>
        <a:prstGeom prst="roundRect">
          <a:avLst>
            <a:gd name="adj" fmla="val 10000"/>
          </a:avLst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tx1"/>
              </a:solidFill>
            </a:rPr>
            <a:t>P3: Storage and DNA Extraction</a:t>
          </a:r>
        </a:p>
      </dsp:txBody>
      <dsp:txXfrm>
        <a:off x="3729208" y="574436"/>
        <a:ext cx="1247127" cy="1155414"/>
      </dsp:txXfrm>
    </dsp:sp>
    <dsp:sp modelId="{1929CCAD-B65B-4A25-BF18-15F6A2D443D6}">
      <dsp:nvSpPr>
        <dsp:cNvPr id="0" name=""/>
        <dsp:cNvSpPr/>
      </dsp:nvSpPr>
      <dsp:spPr>
        <a:xfrm>
          <a:off x="5144185" y="98858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144185" y="1054008"/>
        <a:ext cx="195742" cy="196271"/>
      </dsp:txXfrm>
    </dsp:sp>
    <dsp:sp modelId="{886F35FE-46AB-46D5-87C1-3769498B503D}">
      <dsp:nvSpPr>
        <dsp:cNvPr id="0" name=""/>
        <dsp:cNvSpPr/>
      </dsp:nvSpPr>
      <dsp:spPr>
        <a:xfrm>
          <a:off x="5539891" y="538489"/>
          <a:ext cx="1319021" cy="1227308"/>
        </a:xfrm>
        <a:prstGeom prst="roundRect">
          <a:avLst>
            <a:gd name="adj" fmla="val 10000"/>
          </a:avLst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tx1"/>
              </a:solidFill>
            </a:rPr>
            <a:t>P4: Next-Generation Sequencing</a:t>
          </a:r>
        </a:p>
      </dsp:txBody>
      <dsp:txXfrm>
        <a:off x="5575838" y="574436"/>
        <a:ext cx="1247127" cy="1155414"/>
      </dsp:txXfrm>
    </dsp:sp>
    <dsp:sp modelId="{03987DDB-FB71-4654-8733-66F16274810F}">
      <dsp:nvSpPr>
        <dsp:cNvPr id="0" name=""/>
        <dsp:cNvSpPr/>
      </dsp:nvSpPr>
      <dsp:spPr>
        <a:xfrm>
          <a:off x="6990815" y="98858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990815" y="1054008"/>
        <a:ext cx="195742" cy="196271"/>
      </dsp:txXfrm>
    </dsp:sp>
    <dsp:sp modelId="{48BACC1A-4F1C-4FFE-B9C6-EB35E6A612D9}">
      <dsp:nvSpPr>
        <dsp:cNvPr id="0" name=""/>
        <dsp:cNvSpPr/>
      </dsp:nvSpPr>
      <dsp:spPr>
        <a:xfrm>
          <a:off x="7386522" y="538489"/>
          <a:ext cx="1319021" cy="1227308"/>
        </a:xfrm>
        <a:prstGeom prst="roundRect">
          <a:avLst>
            <a:gd name="adj" fmla="val 10000"/>
          </a:avLst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tx1"/>
              </a:solidFill>
            </a:rPr>
            <a:t>P5: Sequence Read Processing</a:t>
          </a:r>
        </a:p>
      </dsp:txBody>
      <dsp:txXfrm>
        <a:off x="7422469" y="574436"/>
        <a:ext cx="1247127" cy="1155414"/>
      </dsp:txXfrm>
    </dsp:sp>
    <dsp:sp modelId="{BED64953-3A80-4A41-B365-FA219ECB6B38}">
      <dsp:nvSpPr>
        <dsp:cNvPr id="0" name=""/>
        <dsp:cNvSpPr/>
      </dsp:nvSpPr>
      <dsp:spPr>
        <a:xfrm>
          <a:off x="8837446" y="98858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8837446" y="1054008"/>
        <a:ext cx="195742" cy="196271"/>
      </dsp:txXfrm>
    </dsp:sp>
    <dsp:sp modelId="{552BDACE-7B0D-4CB9-AA01-1B55D18D764D}">
      <dsp:nvSpPr>
        <dsp:cNvPr id="0" name=""/>
        <dsp:cNvSpPr/>
      </dsp:nvSpPr>
      <dsp:spPr>
        <a:xfrm>
          <a:off x="9233153" y="538489"/>
          <a:ext cx="1319021" cy="1227308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tx1"/>
              </a:solidFill>
            </a:rPr>
            <a:t>P6: Statistical Analysis</a:t>
          </a:r>
        </a:p>
      </dsp:txBody>
      <dsp:txXfrm>
        <a:off x="9269100" y="574436"/>
        <a:ext cx="1247127" cy="1155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BEA0AF-CECF-4A08-8F43-06DF4EDC0F13}">
      <dsp:nvSpPr>
        <dsp:cNvPr id="0" name=""/>
        <dsp:cNvSpPr/>
      </dsp:nvSpPr>
      <dsp:spPr>
        <a:xfrm>
          <a:off x="0" y="226231"/>
          <a:ext cx="105156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i="0" kern="1200" dirty="0"/>
            <a:t>dada2::</a:t>
          </a:r>
          <a:r>
            <a:rPr lang="en-US" sz="1500" i="0" kern="1200" dirty="0" err="1"/>
            <a:t>filterAndTrim</a:t>
          </a:r>
          <a:endParaRPr lang="en-US" sz="1500" i="0" kern="1200" dirty="0"/>
        </a:p>
      </dsp:txBody>
      <dsp:txXfrm>
        <a:off x="0" y="226231"/>
        <a:ext cx="10515600" cy="637875"/>
      </dsp:txXfrm>
    </dsp:sp>
    <dsp:sp modelId="{BF7F530D-96EF-4D7A-AF21-016F6EA2FD61}">
      <dsp:nvSpPr>
        <dsp:cNvPr id="0" name=""/>
        <dsp:cNvSpPr/>
      </dsp:nvSpPr>
      <dsp:spPr>
        <a:xfrm>
          <a:off x="525780" y="4831"/>
          <a:ext cx="7360920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chemeClr val="tx1"/>
              </a:solidFill>
            </a:rPr>
            <a:t>Filter Low Quality Reads</a:t>
          </a:r>
        </a:p>
      </dsp:txBody>
      <dsp:txXfrm>
        <a:off x="547396" y="26447"/>
        <a:ext cx="7317688" cy="399568"/>
      </dsp:txXfrm>
    </dsp:sp>
    <dsp:sp modelId="{4A96CD76-EDB0-4A5F-8DE6-D79934F46B31}">
      <dsp:nvSpPr>
        <dsp:cNvPr id="0" name=""/>
        <dsp:cNvSpPr/>
      </dsp:nvSpPr>
      <dsp:spPr>
        <a:xfrm>
          <a:off x="0" y="1166507"/>
          <a:ext cx="105156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dada2::</a:t>
          </a:r>
          <a:r>
            <a:rPr lang="en-US" sz="1500" kern="1200" dirty="0" err="1"/>
            <a:t>nwalign</a:t>
          </a:r>
          <a:r>
            <a:rPr lang="en-US" sz="1500" kern="1200" dirty="0"/>
            <a:t> and dada2::</a:t>
          </a:r>
          <a:r>
            <a:rPr lang="en-US" sz="1500" kern="1200" dirty="0" err="1"/>
            <a:t>derepFastq</a:t>
          </a:r>
          <a:endParaRPr lang="en-US" sz="1500" kern="1200" dirty="0"/>
        </a:p>
      </dsp:txBody>
      <dsp:txXfrm>
        <a:off x="0" y="1166507"/>
        <a:ext cx="10515600" cy="637875"/>
      </dsp:txXfrm>
    </dsp:sp>
    <dsp:sp modelId="{4CF96A55-8026-4A49-80AD-5B06D14036EC}">
      <dsp:nvSpPr>
        <dsp:cNvPr id="0" name=""/>
        <dsp:cNvSpPr/>
      </dsp:nvSpPr>
      <dsp:spPr>
        <a:xfrm>
          <a:off x="525780" y="945107"/>
          <a:ext cx="7360920" cy="442800"/>
        </a:xfrm>
        <a:prstGeom prst="roundRect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chemeClr val="tx1"/>
              </a:solidFill>
            </a:rPr>
            <a:t>Alignment and Dereplication</a:t>
          </a:r>
        </a:p>
      </dsp:txBody>
      <dsp:txXfrm>
        <a:off x="547396" y="966723"/>
        <a:ext cx="7317688" cy="399568"/>
      </dsp:txXfrm>
    </dsp:sp>
    <dsp:sp modelId="{FE92975B-AF97-4EE7-93CF-B88BD9C0ECF4}">
      <dsp:nvSpPr>
        <dsp:cNvPr id="0" name=""/>
        <dsp:cNvSpPr/>
      </dsp:nvSpPr>
      <dsp:spPr>
        <a:xfrm>
          <a:off x="0" y="2106782"/>
          <a:ext cx="105156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dada2::</a:t>
          </a:r>
          <a:r>
            <a:rPr lang="en-US" sz="1500" kern="1200" dirty="0" err="1"/>
            <a:t>learnErrors</a:t>
          </a:r>
          <a:r>
            <a:rPr lang="en-US" sz="1500" kern="1200" dirty="0"/>
            <a:t> and dada2::dada</a:t>
          </a:r>
        </a:p>
      </dsp:txBody>
      <dsp:txXfrm>
        <a:off x="0" y="2106782"/>
        <a:ext cx="10515600" cy="637875"/>
      </dsp:txXfrm>
    </dsp:sp>
    <dsp:sp modelId="{892A3E06-9E1C-48F0-9FD3-D7812B4F9BE4}">
      <dsp:nvSpPr>
        <dsp:cNvPr id="0" name=""/>
        <dsp:cNvSpPr/>
      </dsp:nvSpPr>
      <dsp:spPr>
        <a:xfrm>
          <a:off x="525780" y="1885382"/>
          <a:ext cx="7360920" cy="442800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chemeClr val="tx1"/>
              </a:solidFill>
            </a:rPr>
            <a:t>Error Correction</a:t>
          </a:r>
        </a:p>
      </dsp:txBody>
      <dsp:txXfrm>
        <a:off x="547396" y="1906998"/>
        <a:ext cx="7317688" cy="399568"/>
      </dsp:txXfrm>
    </dsp:sp>
    <dsp:sp modelId="{D23D07BF-A3EA-4246-86FD-A9BE5950CD53}">
      <dsp:nvSpPr>
        <dsp:cNvPr id="0" name=""/>
        <dsp:cNvSpPr/>
      </dsp:nvSpPr>
      <dsp:spPr>
        <a:xfrm>
          <a:off x="0" y="3047057"/>
          <a:ext cx="105156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dada2::</a:t>
          </a:r>
          <a:r>
            <a:rPr lang="en-US" sz="1500" kern="1200" dirty="0" err="1"/>
            <a:t>removeBimeraDenovo</a:t>
          </a:r>
          <a:endParaRPr lang="en-US" sz="1500" kern="1200" dirty="0"/>
        </a:p>
      </dsp:txBody>
      <dsp:txXfrm>
        <a:off x="0" y="3047057"/>
        <a:ext cx="10515600" cy="637875"/>
      </dsp:txXfrm>
    </dsp:sp>
    <dsp:sp modelId="{71EE684A-4914-48C5-A753-38F78A70C06F}">
      <dsp:nvSpPr>
        <dsp:cNvPr id="0" name=""/>
        <dsp:cNvSpPr/>
      </dsp:nvSpPr>
      <dsp:spPr>
        <a:xfrm>
          <a:off x="525780" y="2825657"/>
          <a:ext cx="7360920" cy="442800"/>
        </a:xfrm>
        <a:prstGeom prst="roundRect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chemeClr val="tx1"/>
              </a:solidFill>
            </a:rPr>
            <a:t>Chimera Removal</a:t>
          </a:r>
        </a:p>
      </dsp:txBody>
      <dsp:txXfrm>
        <a:off x="547396" y="2847273"/>
        <a:ext cx="7317688" cy="399568"/>
      </dsp:txXfrm>
    </dsp:sp>
    <dsp:sp modelId="{FB79D2C2-19DE-47CC-A32A-5B9E42203CB3}">
      <dsp:nvSpPr>
        <dsp:cNvPr id="0" name=""/>
        <dsp:cNvSpPr/>
      </dsp:nvSpPr>
      <dsp:spPr>
        <a:xfrm>
          <a:off x="0" y="3987332"/>
          <a:ext cx="105156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dada2:assignTaxonomy and dada2::</a:t>
          </a:r>
          <a:r>
            <a:rPr lang="en-US" sz="1500" kern="1200" dirty="0" err="1"/>
            <a:t>addSpecies</a:t>
          </a:r>
          <a:endParaRPr lang="en-US" sz="1500" kern="1200" dirty="0"/>
        </a:p>
      </dsp:txBody>
      <dsp:txXfrm>
        <a:off x="0" y="3987332"/>
        <a:ext cx="10515600" cy="637875"/>
      </dsp:txXfrm>
    </dsp:sp>
    <dsp:sp modelId="{97924A93-CEEE-489A-9138-8119C6E36D4A}">
      <dsp:nvSpPr>
        <dsp:cNvPr id="0" name=""/>
        <dsp:cNvSpPr/>
      </dsp:nvSpPr>
      <dsp:spPr>
        <a:xfrm>
          <a:off x="525780" y="3765932"/>
          <a:ext cx="7360920" cy="442800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chemeClr val="tx1"/>
              </a:solidFill>
            </a:rPr>
            <a:t>Taxonomic Classification</a:t>
          </a:r>
        </a:p>
      </dsp:txBody>
      <dsp:txXfrm>
        <a:off x="547396" y="3787548"/>
        <a:ext cx="731768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5ECE6-4E62-419D-985C-2BB4944C7615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DB8C3-0E23-4872-A5D5-AEFCEEC1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64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DB8C3-0E23-4872-A5D5-AEFCEEC106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56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PacBio and DADA2 shown good performance for full 16S gene region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DB8C3-0E23-4872-A5D5-AEFCEEC106B6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899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DB8C3-0E23-4872-A5D5-AEFCEEC106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5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DB8C3-0E23-4872-A5D5-AEFCEEC106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10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Edgar’s thoughts on SINTAX vs. RDP: If the posterior probabilities were predictive, then they could be used directly, but in practice it is necessary to abandon the Bayesian approach and use bootstrapping instead to obtain a measure of confidence. I view the Bayesian formulation as an indirect way of obtaining the top 8-mer hit. This is demonstrated in practice by SINTAX, which achieves equally good results by simple 8-mer counting. While it does not achieve a systematic improvement in accuracy, I prefer SINTAX because it is faster, uses less memory, and conceptually simpler.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DB8C3-0E23-4872-A5D5-AEFCEEC106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9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8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9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76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B74A-5FC3-4344-8FF7-EF1167397809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7/10/2019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103632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445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B74A-5FC3-4344-8FF7-EF1167397809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7/10/2019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1881-8612-0842-B2F9-5029B026B246}" type="slidenum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401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B74A-5FC3-4344-8FF7-EF1167397809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7/10/2019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1881-8612-0842-B2F9-5029B026B246}" type="slidenum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101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10363200" cy="1470025"/>
          </a:xfrm>
        </p:spPr>
        <p:txBody>
          <a:bodyPr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B5D8-907B-5946-AAB2-6BF76B9AA4A9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7/10/2019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534400" cy="133578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2585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B5D8-907B-5946-AAB2-6BF76B9AA4A9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7/10/2019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040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B5D8-907B-5946-AAB2-6BF76B9AA4A9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7/10/2019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48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8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3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5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8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8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3123B-8704-40E9-8C29-F27E7A9C1DC6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889CB-0560-474A-8A20-41FE4966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3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7670355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EB74A-5FC3-4344-8FF7-EF1167397809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7/10/2019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41881-8612-0842-B2F9-5029B026B246}" type="slidenum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50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8208762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lnSpc>
                <a:spcPct val="7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DB5D8-907B-5946-AAB2-6BF76B9AA4A9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7/10/2019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lnSpc>
                <a:spcPct val="7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68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benjjneb.github.io/dada2/tutorial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en.wikipedia.org/wiki/Needleman%E2%80%93Wunsch_algorith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meth.3869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ive5.com/usearch/manual/chimeras.html" TargetMode="External"/><Relationship Id="rId2" Type="http://schemas.openxmlformats.org/officeDocument/2006/relationships/hyperlink" Target="https://www.drive5.com/usearch/manual/tolsto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1/07425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njjneb.github.io/dada2/tutorial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5.com/usearch/manual/closed_ref_problem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enjjneb.github.io/dada2/SMBS_DADA2.pdf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rive5.com/usearch/manual/exp_err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llumina.com/documents/products/technotes/technote_understanding_quality_score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34" y="1358781"/>
            <a:ext cx="5668166" cy="423921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16194" y="1358781"/>
            <a:ext cx="11494094" cy="224166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50000"/>
                  </a:schemeClr>
                </a:solidFill>
              </a:rPr>
              <a:t>Introduction to Processing Amplicon </a:t>
            </a:r>
            <a:r>
              <a:rPr lang="en-US" sz="4800" b="1" dirty="0" smtClean="0">
                <a:solidFill>
                  <a:schemeClr val="tx1">
                    <a:lumMod val="50000"/>
                  </a:schemeClr>
                </a:solidFill>
              </a:rPr>
              <a:t>Short Reads </a:t>
            </a:r>
            <a:r>
              <a:rPr lang="en-US" sz="4800" b="1" dirty="0">
                <a:solidFill>
                  <a:schemeClr val="tx1">
                    <a:lumMod val="50000"/>
                  </a:schemeClr>
                </a:solidFill>
              </a:rPr>
              <a:t>in R</a:t>
            </a:r>
            <a:endParaRPr lang="en-US" sz="4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316194" y="4411726"/>
            <a:ext cx="11494094" cy="175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Nicholas J. Ollberding, PhD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Associate Professor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Division of Biostatistics and Epidemiology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nicholas.ollberding@cchmc.org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7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365125"/>
            <a:ext cx="11649456" cy="1325563"/>
          </a:xfrm>
        </p:spPr>
        <p:txBody>
          <a:bodyPr/>
          <a:lstStyle/>
          <a:p>
            <a:pPr algn="ctr"/>
            <a:r>
              <a:rPr lang="en-US" dirty="0"/>
              <a:t>Common Steps in Amplicon Denoising Pipelines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096929"/>
              </p:ext>
            </p:extLst>
          </p:nvPr>
        </p:nvGraphicFramePr>
        <p:xfrm>
          <a:off x="838200" y="1825624"/>
          <a:ext cx="10515600" cy="4630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821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77" y="365125"/>
            <a:ext cx="10763793" cy="1325563"/>
          </a:xfrm>
        </p:spPr>
        <p:txBody>
          <a:bodyPr/>
          <a:lstStyle/>
          <a:p>
            <a:pPr algn="ctr"/>
            <a:r>
              <a:rPr lang="en-US" dirty="0"/>
              <a:t>Managing Data Structures with Phyloseq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11" y="1690688"/>
            <a:ext cx="8693856" cy="4300809"/>
          </a:xfrm>
        </p:spPr>
      </p:pic>
      <p:sp>
        <p:nvSpPr>
          <p:cNvPr id="5" name="TextBox 4"/>
          <p:cNvSpPr txBox="1"/>
          <p:nvPr/>
        </p:nvSpPr>
        <p:spPr>
          <a:xfrm>
            <a:off x="9366216" y="6392091"/>
            <a:ext cx="282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McMurdie, </a:t>
            </a:r>
            <a:r>
              <a:rPr lang="en-US" i="1" dirty="0"/>
              <a:t>PLOS ONE</a:t>
            </a:r>
            <a:r>
              <a:rPr lang="en-US" dirty="0"/>
              <a:t>, 2013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430" y="365125"/>
            <a:ext cx="1217134" cy="94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8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https://benjjneb.github.io/dada2/tutorial.html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1747"/>
            <a:ext cx="10674449" cy="214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7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" y="365125"/>
            <a:ext cx="11795760" cy="1325563"/>
          </a:xfrm>
        </p:spPr>
        <p:txBody>
          <a:bodyPr/>
          <a:lstStyle/>
          <a:p>
            <a:pPr algn="ctr"/>
            <a:r>
              <a:rPr lang="en-US" dirty="0"/>
              <a:t>OTU vs. ASV Performance on Mock Communities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359" y="1690688"/>
            <a:ext cx="7791282" cy="3975144"/>
          </a:xfrm>
        </p:spPr>
      </p:pic>
      <p:sp>
        <p:nvSpPr>
          <p:cNvPr id="7" name="TextBox 6"/>
          <p:cNvSpPr txBox="1"/>
          <p:nvPr/>
        </p:nvSpPr>
        <p:spPr>
          <a:xfrm>
            <a:off x="644433" y="5819085"/>
            <a:ext cx="11094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number of ASVs/OTUs identified by each sequence processing method for four different mock communities. Dashed line is expected number of OTUs. </a:t>
            </a:r>
            <a:r>
              <a:rPr lang="en-US" b="1" dirty="0"/>
              <a:t>A.</a:t>
            </a:r>
            <a:r>
              <a:rPr lang="en-US" dirty="0"/>
              <a:t> HMP (even), </a:t>
            </a:r>
            <a:r>
              <a:rPr lang="en-US" b="1" dirty="0"/>
              <a:t>B.</a:t>
            </a:r>
            <a:r>
              <a:rPr lang="en-US" dirty="0"/>
              <a:t> </a:t>
            </a:r>
            <a:r>
              <a:rPr lang="en-US" dirty="0" err="1"/>
              <a:t>Mockrobiota</a:t>
            </a:r>
            <a:r>
              <a:rPr lang="en-US" dirty="0"/>
              <a:t> Extreme, </a:t>
            </a:r>
            <a:r>
              <a:rPr lang="en-US" b="1" dirty="0"/>
              <a:t>C.</a:t>
            </a:r>
            <a:r>
              <a:rPr lang="en-US" dirty="0"/>
              <a:t> </a:t>
            </a:r>
            <a:r>
              <a:rPr lang="en-US" dirty="0" err="1"/>
              <a:t>Mockrobiota</a:t>
            </a:r>
            <a:r>
              <a:rPr lang="en-US" dirty="0"/>
              <a:t> Fungal ITS1, </a:t>
            </a:r>
            <a:r>
              <a:rPr lang="en-US" b="1" dirty="0"/>
              <a:t>D.</a:t>
            </a:r>
            <a:r>
              <a:rPr lang="en-US" dirty="0"/>
              <a:t> </a:t>
            </a:r>
            <a:r>
              <a:rPr lang="en-US" dirty="0" err="1"/>
              <a:t>ZymoBIOMICS</a:t>
            </a:r>
            <a:r>
              <a:rPr lang="en-US" dirty="0"/>
              <a:t>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91641" y="6437407"/>
            <a:ext cx="228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Nearing, </a:t>
            </a:r>
            <a:r>
              <a:rPr lang="en-US" i="1" dirty="0"/>
              <a:t>Peer J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247692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Alignment and Dereplication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74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Reads are typically aligned to identify unique sequences accounting for gap or </a:t>
            </a:r>
            <a:r>
              <a:rPr lang="en-US" dirty="0" err="1"/>
              <a:t>indels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https://en.wikipedia.org/wiki/Needleman%E2%80%93Wunsch_algorithm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Dereplication is performed for computational efficiency</a:t>
            </a:r>
          </a:p>
          <a:p>
            <a:pPr lvl="1"/>
            <a:r>
              <a:rPr lang="en-US" dirty="0"/>
              <a:t>Each unique reads is stored along with a count of the number of times it was observed</a:t>
            </a:r>
          </a:p>
          <a:p>
            <a:pPr lvl="1"/>
            <a:r>
              <a:rPr lang="en-US" dirty="0"/>
              <a:t>Allows one to only do an operation once for each unique read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800" y="3314652"/>
            <a:ext cx="5900400" cy="119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3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Error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65536" cy="4895216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Denoising algorithms implement error correction using various approaches</a:t>
            </a:r>
          </a:p>
          <a:p>
            <a:pPr lvl="1"/>
            <a:r>
              <a:rPr lang="en-US" dirty="0"/>
              <a:t>However, all exploit information on number of times a sequence is seen and how different it is from its potential parent sequence</a:t>
            </a:r>
          </a:p>
          <a:p>
            <a:pPr lvl="1"/>
            <a:endParaRPr lang="en-US" dirty="0"/>
          </a:p>
          <a:p>
            <a:r>
              <a:rPr lang="en-US" b="1" dirty="0"/>
              <a:t>DADA2:</a:t>
            </a:r>
          </a:p>
          <a:p>
            <a:pPr lvl="1"/>
            <a:r>
              <a:rPr lang="en-US" dirty="0"/>
              <a:t>Generates an error model based on the observed sequence reads</a:t>
            </a:r>
          </a:p>
          <a:p>
            <a:pPr lvl="1"/>
            <a:r>
              <a:rPr lang="en-US" dirty="0"/>
              <a:t>Error model quantifies rate sequence </a:t>
            </a:r>
            <a:r>
              <a:rPr lang="en-US" i="1" dirty="0"/>
              <a:t>i</a:t>
            </a:r>
            <a:r>
              <a:rPr lang="en-US" dirty="0"/>
              <a:t> is produced from more abundant sequence </a:t>
            </a:r>
            <a:r>
              <a:rPr lang="en-US" i="1" dirty="0"/>
              <a:t>J</a:t>
            </a:r>
            <a:r>
              <a:rPr lang="en-US" dirty="0"/>
              <a:t> as a function of the original and substituting nucleotides and q-score</a:t>
            </a:r>
          </a:p>
          <a:p>
            <a:pPr lvl="1"/>
            <a:r>
              <a:rPr lang="en-US" dirty="0"/>
              <a:t>Errors are assumed to be Poisson distributed: </a:t>
            </a:r>
            <a:r>
              <a:rPr lang="en-US" dirty="0" err="1"/>
              <a:t>ppois</a:t>
            </a:r>
            <a:r>
              <a:rPr lang="en-US" dirty="0"/>
              <a:t>(count</a:t>
            </a:r>
            <a:r>
              <a:rPr lang="en-US" baseline="-25000" dirty="0"/>
              <a:t>i</a:t>
            </a:r>
            <a:r>
              <a:rPr lang="en-US" dirty="0"/>
              <a:t>, error prob. x count</a:t>
            </a:r>
            <a:r>
              <a:rPr lang="en-US" baseline="-25000" dirty="0"/>
              <a:t>J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Low p-val. denotes sequence </a:t>
            </a:r>
            <a:r>
              <a:rPr lang="en-US" i="1" dirty="0"/>
              <a:t>i</a:t>
            </a:r>
            <a:r>
              <a:rPr lang="en-US" dirty="0"/>
              <a:t> more abundant than expected under error model</a:t>
            </a:r>
          </a:p>
          <a:p>
            <a:pPr lvl="1"/>
            <a:r>
              <a:rPr lang="en-US" dirty="0"/>
              <a:t>If sequence </a:t>
            </a:r>
            <a:r>
              <a:rPr lang="en-US" i="1" dirty="0"/>
              <a:t>i</a:t>
            </a:r>
            <a:r>
              <a:rPr lang="en-US" dirty="0"/>
              <a:t>  has &lt; 10% sequence similarity to </a:t>
            </a:r>
            <a:r>
              <a:rPr lang="en-US" i="1" dirty="0"/>
              <a:t>J</a:t>
            </a:r>
            <a:r>
              <a:rPr lang="en-US" dirty="0"/>
              <a:t>; not aligned and not considered error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Basically, the more times a sequence is seen, and is diff. from parent, ↑ prob. not error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022" y="365125"/>
            <a:ext cx="3149714" cy="11284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7C938D-EE18-8245-924D-C23F35670919}"/>
              </a:ext>
            </a:extLst>
          </p:cNvPr>
          <p:cNvSpPr txBox="1"/>
          <p:nvPr/>
        </p:nvSpPr>
        <p:spPr>
          <a:xfrm>
            <a:off x="7617349" y="6387924"/>
            <a:ext cx="469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https://www.nature.com/articles/nmeth.3869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1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Chimeric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Chimeras are sequences formed from two (or more) biological sequences joined together</a:t>
            </a:r>
          </a:p>
          <a:p>
            <a:endParaRPr lang="en-US" dirty="0"/>
          </a:p>
          <a:p>
            <a:r>
              <a:rPr lang="en-US" dirty="0"/>
              <a:t>Typically form during PCR when:</a:t>
            </a:r>
          </a:p>
          <a:p>
            <a:pPr lvl="1"/>
            <a:r>
              <a:rPr lang="en-US" dirty="0"/>
              <a:t>Extension of an amplicon is aborted</a:t>
            </a:r>
          </a:p>
          <a:p>
            <a:pPr lvl="1"/>
            <a:r>
              <a:rPr lang="en-US" dirty="0"/>
              <a:t>Serves as a primer in the next PCR cycle </a:t>
            </a:r>
          </a:p>
          <a:p>
            <a:pPr lvl="1"/>
            <a:r>
              <a:rPr lang="en-US" dirty="0"/>
              <a:t>Aborted product anneals to the wrong template </a:t>
            </a:r>
          </a:p>
          <a:p>
            <a:pPr lvl="1"/>
            <a:r>
              <a:rPr lang="en-US" dirty="0"/>
              <a:t>Makes a new sequence from two different template</a:t>
            </a:r>
          </a:p>
          <a:p>
            <a:pPr lvl="1"/>
            <a:endParaRPr lang="en-US" dirty="0"/>
          </a:p>
          <a:p>
            <a:r>
              <a:rPr lang="en-US" dirty="0"/>
              <a:t>Typically small fraction of reads are chimeric</a:t>
            </a:r>
          </a:p>
          <a:p>
            <a:pPr lvl="1"/>
            <a:r>
              <a:rPr lang="en-US" dirty="0"/>
              <a:t>However a large fraction of ASVs/OTUs are often chimeric</a:t>
            </a:r>
          </a:p>
          <a:p>
            <a:pPr lvl="1"/>
            <a:r>
              <a:rPr lang="en-US" dirty="0"/>
              <a:t>Tolstoy's Paradox: </a:t>
            </a:r>
            <a:r>
              <a:rPr lang="en-US" dirty="0">
                <a:hlinkClick r:id="rId2"/>
              </a:rPr>
              <a:t>https://www.drive5.com/usearch/manual/tolstoy.html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51192" y="6471502"/>
            <a:ext cx="576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https://www.drive5.com/usearch/manual/chimeras.html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420" y="2779034"/>
            <a:ext cx="4296375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Chimera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Chimeric sequences are identified if they can be exactly reconstructed from segments of  two more abundant “parent” sequences</a:t>
            </a:r>
          </a:p>
          <a:p>
            <a:pPr lvl="1"/>
            <a:r>
              <a:rPr lang="en-US" dirty="0"/>
              <a:t>Align each sequence to all more abundant sequences</a:t>
            </a:r>
          </a:p>
          <a:p>
            <a:pPr lvl="1"/>
            <a:r>
              <a:rPr lang="en-US" dirty="0"/>
              <a:t>Search for combination of left and right parents</a:t>
            </a:r>
          </a:p>
          <a:p>
            <a:pPr lvl="1"/>
            <a:r>
              <a:rPr lang="en-US" dirty="0"/>
              <a:t>Flag as chimeric if read could have been formed by two parent sequences</a:t>
            </a:r>
          </a:p>
          <a:p>
            <a:pPr lvl="1"/>
            <a:r>
              <a:rPr lang="en-US" dirty="0"/>
              <a:t>Implemented in DADA2 via </a:t>
            </a:r>
            <a:r>
              <a:rPr lang="en-US" i="1" dirty="0" err="1"/>
              <a:t>removeBimeraDenovo</a:t>
            </a:r>
            <a:endParaRPr lang="en-US" i="1" dirty="0"/>
          </a:p>
          <a:p>
            <a:pPr lvl="1"/>
            <a:endParaRPr lang="en-US" i="1" dirty="0"/>
          </a:p>
          <a:p>
            <a:r>
              <a:rPr lang="en-US" dirty="0"/>
              <a:t>Challenging problem in sequence analysis:</a:t>
            </a:r>
          </a:p>
          <a:p>
            <a:pPr lvl="1"/>
            <a:r>
              <a:rPr lang="en-US" dirty="0"/>
              <a:t> Chimeric sequences are often very similar (or even identical) to true biological sequences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6099262"/>
            <a:ext cx="564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R.C. Edgar (2016), UCHIME2: improved chimera prediction for amplicon sequencing, </a:t>
            </a:r>
            <a:r>
              <a:rPr lang="en-US" dirty="0">
                <a:hlinkClick r:id="rId2"/>
              </a:rPr>
              <a:t>https://doi.org/10.1101/074252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3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Taxonomic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624456"/>
            <a:ext cx="11082528" cy="5068952"/>
          </a:xfrm>
        </p:spPr>
        <p:txBody>
          <a:bodyPr>
            <a:normAutofit/>
          </a:bodyPr>
          <a:lstStyle/>
          <a:p>
            <a:r>
              <a:rPr lang="en-US" b="1" dirty="0"/>
              <a:t>Goal:</a:t>
            </a:r>
            <a:r>
              <a:rPr lang="en-US" dirty="0"/>
              <a:t> assign taxonomic label to de-novo ASV</a:t>
            </a:r>
          </a:p>
          <a:p>
            <a:endParaRPr lang="en-US" sz="1100" dirty="0"/>
          </a:p>
          <a:p>
            <a:r>
              <a:rPr lang="en-US" dirty="0"/>
              <a:t>Many methods available to do this:</a:t>
            </a:r>
          </a:p>
          <a:p>
            <a:pPr lvl="1"/>
            <a:r>
              <a:rPr lang="en-US" u="sng" dirty="0"/>
              <a:t>Naïve Bayesian Classier </a:t>
            </a:r>
            <a:r>
              <a:rPr lang="en-US" dirty="0"/>
              <a:t>most common approach (Wang, 2007)</a:t>
            </a:r>
          </a:p>
          <a:p>
            <a:pPr lvl="1"/>
            <a:r>
              <a:rPr lang="en-US" dirty="0"/>
              <a:t>Great intro. @ UC Business Analytics: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http://uc-r.github.io/naive_bayes</a:t>
            </a:r>
          </a:p>
          <a:p>
            <a:pPr lvl="1"/>
            <a:r>
              <a:rPr lang="en-US" dirty="0"/>
              <a:t>Basically:</a:t>
            </a:r>
          </a:p>
          <a:p>
            <a:pPr lvl="2"/>
            <a:r>
              <a:rPr lang="en-US" dirty="0"/>
              <a:t>Break up query sequence into all possible kmers of size = 8</a:t>
            </a:r>
          </a:p>
          <a:p>
            <a:pPr lvl="2"/>
            <a:r>
              <a:rPr lang="en-US" dirty="0"/>
              <a:t>Calculate the probability a given reference sequence contains a specific </a:t>
            </a:r>
            <a:r>
              <a:rPr lang="en-US" dirty="0" err="1"/>
              <a:t>kmer</a:t>
            </a:r>
            <a:endParaRPr lang="en-US" dirty="0"/>
          </a:p>
          <a:p>
            <a:pPr lvl="2"/>
            <a:r>
              <a:rPr lang="en-US" dirty="0"/>
              <a:t>Calculate the probability a query sequence would be in a given reference sequence based on all the kmers it contains (product of all probabilities)</a:t>
            </a:r>
          </a:p>
          <a:p>
            <a:pPr lvl="2"/>
            <a:r>
              <a:rPr lang="en-US" dirty="0"/>
              <a:t>Assign classification based on highest posterior probability (ignore actual prob. estimate)</a:t>
            </a:r>
          </a:p>
          <a:p>
            <a:pPr lvl="2"/>
            <a:r>
              <a:rPr lang="en-US" dirty="0"/>
              <a:t>Randomly select 1/8 of the kmers in the query seq. and then assign taxonomy to get bootstrap estimate for classification</a:t>
            </a:r>
          </a:p>
          <a:p>
            <a:pPr lvl="2"/>
            <a:r>
              <a:rPr lang="en-US" dirty="0"/>
              <a:t>Assignment to the lowest taxonomic rank where bootstrap &gt;= 0.8 common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68"/>
          <a:stretch/>
        </p:blipFill>
        <p:spPr>
          <a:xfrm>
            <a:off x="9754518" y="361551"/>
            <a:ext cx="1801974" cy="126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4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7471"/>
          </a:xfrm>
        </p:spPr>
        <p:txBody>
          <a:bodyPr>
            <a:normAutofit/>
          </a:bodyPr>
          <a:lstStyle/>
          <a:p>
            <a:r>
              <a:rPr lang="en-US" dirty="0"/>
              <a:t>Provide </a:t>
            </a:r>
            <a:r>
              <a:rPr lang="en-US" b="1" dirty="0"/>
              <a:t>high-level</a:t>
            </a:r>
            <a:r>
              <a:rPr lang="en-US" dirty="0"/>
              <a:t> introduction to processing amplicon data generated via high-throughput sequencing </a:t>
            </a:r>
          </a:p>
          <a:p>
            <a:pPr lvl="1"/>
            <a:r>
              <a:rPr lang="en-US" dirty="0" smtClean="0"/>
              <a:t>Present a few different </a:t>
            </a:r>
            <a:r>
              <a:rPr lang="en-US" dirty="0"/>
              <a:t>approaches </a:t>
            </a:r>
          </a:p>
          <a:p>
            <a:pPr lvl="1"/>
            <a:r>
              <a:rPr lang="en-US" dirty="0"/>
              <a:t>Common processing steps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Work through Ben Callahan’s DADA2 Illumina MiSeq tutorial</a:t>
            </a:r>
          </a:p>
          <a:p>
            <a:pPr lvl="1"/>
            <a:r>
              <a:rPr lang="en-US" dirty="0">
                <a:hlinkClick r:id="rId3"/>
              </a:rPr>
              <a:t>https://benjjneb.github.io/dada2/tutorial.html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Work through the Introduction </a:t>
            </a:r>
            <a:r>
              <a:rPr lang="en-US" dirty="0"/>
              <a:t>to </a:t>
            </a:r>
            <a:r>
              <a:rPr lang="en-US" dirty="0" smtClean="0"/>
              <a:t>Phyloseq tutorial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002DDC9E-0FDC-994C-AC3A-EBEDB54354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572" y="484395"/>
            <a:ext cx="1217134" cy="94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8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51451519"/>
              </p:ext>
            </p:extLst>
          </p:nvPr>
        </p:nvGraphicFramePr>
        <p:xfrm>
          <a:off x="644652" y="1690688"/>
          <a:ext cx="10552175" cy="230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Conceptual Model of a </a:t>
            </a:r>
            <a:br>
              <a:rPr lang="en-US" dirty="0"/>
            </a:br>
            <a:r>
              <a:rPr lang="en-US" dirty="0"/>
              <a:t>Microbiome Research Project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345115"/>
            <a:ext cx="10515600" cy="2083117"/>
          </a:xfrm>
        </p:spPr>
        <p:txBody>
          <a:bodyPr>
            <a:normAutofit/>
          </a:bodyPr>
          <a:lstStyle/>
          <a:p>
            <a:r>
              <a:rPr lang="en-US" dirty="0"/>
              <a:t>The “analysis” of </a:t>
            </a:r>
            <a:r>
              <a:rPr lang="en-US" dirty="0" smtClean="0"/>
              <a:t>microbiome </a:t>
            </a:r>
            <a:r>
              <a:rPr lang="en-US" dirty="0"/>
              <a:t>data occurs in 2 steps:</a:t>
            </a:r>
          </a:p>
          <a:p>
            <a:pPr lvl="1"/>
            <a:r>
              <a:rPr lang="en-US" b="1" dirty="0"/>
              <a:t>Step 1:</a:t>
            </a:r>
            <a:r>
              <a:rPr lang="en-US" dirty="0"/>
              <a:t> processing the raw </a:t>
            </a:r>
            <a:r>
              <a:rPr lang="en-US" dirty="0" smtClean="0"/>
              <a:t>sequence </a:t>
            </a:r>
            <a:r>
              <a:rPr lang="en-US" dirty="0"/>
              <a:t>data into form amenable for statistical analysis </a:t>
            </a:r>
            <a:r>
              <a:rPr lang="en-US" sz="1800" dirty="0"/>
              <a:t>(i.e. </a:t>
            </a:r>
            <a:r>
              <a:rPr lang="en-US" sz="1800" dirty="0" smtClean="0"/>
              <a:t>taxa by sample </a:t>
            </a:r>
            <a:r>
              <a:rPr lang="en-US" sz="1800" dirty="0"/>
              <a:t>count matrix)</a:t>
            </a:r>
          </a:p>
          <a:p>
            <a:pPr lvl="1"/>
            <a:r>
              <a:rPr lang="en-US" b="1" dirty="0"/>
              <a:t>Step 2:</a:t>
            </a:r>
            <a:r>
              <a:rPr lang="en-US" dirty="0"/>
              <a:t> </a:t>
            </a:r>
            <a:r>
              <a:rPr lang="en-US" dirty="0" smtClean="0"/>
              <a:t>correlating </a:t>
            </a:r>
            <a:r>
              <a:rPr lang="en-US" dirty="0"/>
              <a:t>microbial features with outcomes of interest</a:t>
            </a:r>
          </a:p>
        </p:txBody>
      </p:sp>
    </p:spTree>
    <p:extLst>
      <p:ext uri="{BB962C8B-B14F-4D97-AF65-F5344CB8AC3E}">
        <p14:creationId xmlns:p14="http://schemas.microsoft.com/office/powerpoint/2010/main" val="416909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Sequence 16S rRNA Gene?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across prokaryote genomes </a:t>
            </a:r>
            <a:r>
              <a:rPr lang="en-US" sz="1800" dirty="0" smtClean="0"/>
              <a:t>(housekeeping gene) </a:t>
            </a:r>
          </a:p>
          <a:p>
            <a:r>
              <a:rPr lang="en-US" dirty="0" smtClean="0"/>
              <a:t>Has </a:t>
            </a:r>
            <a:r>
              <a:rPr lang="en-US" b="1" dirty="0" smtClean="0"/>
              <a:t>conserved</a:t>
            </a:r>
            <a:r>
              <a:rPr lang="en-US" dirty="0" smtClean="0"/>
              <a:t> and </a:t>
            </a:r>
            <a:r>
              <a:rPr lang="en-US" b="1" dirty="0" smtClean="0"/>
              <a:t>hypervariable</a:t>
            </a:r>
            <a:r>
              <a:rPr lang="en-US" dirty="0" smtClean="0"/>
              <a:t> regions that can be exploited</a:t>
            </a:r>
            <a:endParaRPr lang="en-US" dirty="0"/>
          </a:p>
          <a:p>
            <a:r>
              <a:rPr lang="en-US" dirty="0" smtClean="0"/>
              <a:t>Used as a “barcode” to discriminate between different organisms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747176" y="3440281"/>
            <a:ext cx="6697647" cy="3417719"/>
            <a:chOff x="2796730" y="3812622"/>
            <a:chExt cx="5501260" cy="287161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6730" y="3812622"/>
              <a:ext cx="5501260" cy="2820832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956048" y="4745736"/>
              <a:ext cx="1097280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5040142"/>
              <a:ext cx="1097375" cy="18289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388608" y="5287450"/>
              <a:ext cx="1097280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940552" y="5605267"/>
              <a:ext cx="1097280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43272" y="5892509"/>
              <a:ext cx="1097280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43272" y="6501361"/>
              <a:ext cx="1097280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893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Approaches to Process Amplicon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04301" cy="484035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Align sequences to reference database </a:t>
            </a:r>
            <a:r>
              <a:rPr lang="en-US" sz="1800" dirty="0"/>
              <a:t>(closed reference assignment)</a:t>
            </a:r>
          </a:p>
          <a:p>
            <a:pPr lvl="1"/>
            <a:r>
              <a:rPr lang="en-US" dirty="0"/>
              <a:t>Limited to mapping reads to only the reference sequences in the database</a:t>
            </a:r>
          </a:p>
          <a:p>
            <a:pPr lvl="1"/>
            <a:r>
              <a:rPr lang="en-US" dirty="0"/>
              <a:t>Shown to have high false positive rate (richness inflated by orders of magnitude) - </a:t>
            </a:r>
            <a:r>
              <a:rPr lang="en-US" dirty="0">
                <a:hlinkClick r:id="rId2"/>
              </a:rPr>
              <a:t>https://drive5.com/usearch/manual/closed_ref_problems.html</a:t>
            </a:r>
            <a:endParaRPr lang="en-US" dirty="0"/>
          </a:p>
          <a:p>
            <a:pPr lvl="1"/>
            <a:r>
              <a:rPr lang="en-US" dirty="0"/>
              <a:t>Not recommend expect in very rare situations</a:t>
            </a:r>
          </a:p>
          <a:p>
            <a:pPr lvl="1"/>
            <a:endParaRPr lang="en-US" dirty="0"/>
          </a:p>
          <a:p>
            <a:r>
              <a:rPr lang="en-US" b="1" dirty="0"/>
              <a:t>Cluster reads based on percent similarity </a:t>
            </a:r>
            <a:r>
              <a:rPr lang="en-US" dirty="0"/>
              <a:t>(i.e. 97% OTUs)</a:t>
            </a:r>
          </a:p>
          <a:p>
            <a:pPr lvl="1"/>
            <a:r>
              <a:rPr lang="en-US" dirty="0"/>
              <a:t>Addresses sequencing errors by clustering reads that share &gt; 97% similarity</a:t>
            </a:r>
          </a:p>
          <a:p>
            <a:pPr lvl="1"/>
            <a:r>
              <a:rPr lang="en-US" dirty="0"/>
              <a:t>Best available approach until recently</a:t>
            </a:r>
          </a:p>
          <a:p>
            <a:pPr lvl="1"/>
            <a:r>
              <a:rPr lang="en-US" dirty="0" smtClean="0"/>
              <a:t>Cannot </a:t>
            </a:r>
            <a:r>
              <a:rPr lang="en-US" dirty="0"/>
              <a:t>resolve </a:t>
            </a:r>
            <a:r>
              <a:rPr lang="en-US" dirty="0" smtClean="0"/>
              <a:t>differences in sequences with high </a:t>
            </a:r>
            <a:r>
              <a:rPr lang="en-US" dirty="0"/>
              <a:t>similarity (&gt;97</a:t>
            </a:r>
            <a:r>
              <a:rPr lang="en-US" dirty="0" smtClean="0"/>
              <a:t>%)</a:t>
            </a:r>
          </a:p>
          <a:p>
            <a:pPr lvl="1"/>
            <a:r>
              <a:rPr lang="en-US" dirty="0" smtClean="0"/>
              <a:t>Typically have higher false positive rate than denoising approaches </a:t>
            </a:r>
            <a:endParaRPr lang="en-US" dirty="0"/>
          </a:p>
          <a:p>
            <a:pPr lvl="1"/>
            <a:r>
              <a:rPr lang="en-US" dirty="0"/>
              <a:t>Cannot think of any situations to recommend &lt; 100% OTUs </a:t>
            </a:r>
            <a:r>
              <a:rPr lang="en-US" sz="1600" dirty="0"/>
              <a:t>(expect benchmarking)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6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Conceptual Model of OTUs vs. ASVs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725" y="1847506"/>
            <a:ext cx="8268854" cy="4277322"/>
          </a:xfrm>
        </p:spPr>
      </p:pic>
      <p:sp>
        <p:nvSpPr>
          <p:cNvPr id="5" name="TextBox 4"/>
          <p:cNvSpPr txBox="1"/>
          <p:nvPr/>
        </p:nvSpPr>
        <p:spPr>
          <a:xfrm>
            <a:off x="7112890" y="6418846"/>
            <a:ext cx="5286375" cy="375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https://benjjneb.github.io/dada2/SMBS_DADA2.pdf</a:t>
            </a:r>
          </a:p>
        </p:txBody>
      </p:sp>
    </p:spTree>
    <p:extLst>
      <p:ext uri="{BB962C8B-B14F-4D97-AF65-F5344CB8AC3E}">
        <p14:creationId xmlns:p14="http://schemas.microsoft.com/office/powerpoint/2010/main" val="18809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Approaches to Process Amplicon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1085576" cy="5114672"/>
          </a:xfrm>
        </p:spPr>
        <p:txBody>
          <a:bodyPr>
            <a:normAutofit/>
          </a:bodyPr>
          <a:lstStyle/>
          <a:p>
            <a:r>
              <a:rPr lang="en-US" b="1" dirty="0"/>
              <a:t>Best current approach </a:t>
            </a:r>
            <a:r>
              <a:rPr lang="en-US" dirty="0"/>
              <a:t>is to identify all unique sequences after resolving errors </a:t>
            </a:r>
            <a:endParaRPr lang="en-US" sz="1000" dirty="0"/>
          </a:p>
          <a:p>
            <a:pPr lvl="1"/>
            <a:r>
              <a:rPr lang="en-US" b="1" dirty="0"/>
              <a:t>Goal</a:t>
            </a:r>
            <a:r>
              <a:rPr lang="en-US" dirty="0"/>
              <a:t> – report all correct biological sequences in the reads</a:t>
            </a:r>
          </a:p>
          <a:p>
            <a:pPr lvl="1"/>
            <a:r>
              <a:rPr lang="en-US" dirty="0"/>
              <a:t>Errors are resolved by taking into account the number of times a sequence is seen and how different it is from a potential parent</a:t>
            </a:r>
          </a:p>
          <a:p>
            <a:pPr lvl="1"/>
            <a:r>
              <a:rPr lang="en-US" dirty="0"/>
              <a:t>Referred to as “denoising” or </a:t>
            </a:r>
            <a:r>
              <a:rPr lang="en-US" dirty="0" smtClean="0"/>
              <a:t>“error correction”</a:t>
            </a:r>
            <a:endParaRPr lang="en-US" dirty="0"/>
          </a:p>
          <a:p>
            <a:pPr lvl="1"/>
            <a:r>
              <a:rPr lang="en-US" dirty="0"/>
              <a:t>Sequence variants known as: ASVs, zOTUs, sOTUs</a:t>
            </a:r>
          </a:p>
          <a:p>
            <a:pPr lvl="1"/>
            <a:endParaRPr lang="en-US" dirty="0"/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Improved accuracy over 97% OTU clustering</a:t>
            </a:r>
          </a:p>
          <a:p>
            <a:pPr lvl="1"/>
            <a:r>
              <a:rPr lang="en-US" dirty="0"/>
              <a:t>Single nucleotide resolution</a:t>
            </a:r>
          </a:p>
          <a:p>
            <a:pPr lvl="1"/>
            <a:r>
              <a:rPr lang="en-US" dirty="0"/>
              <a:t>Scales well to massively large datasets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460" y="3429885"/>
            <a:ext cx="4191000" cy="31443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3847F4D-8766-374C-9126-B12472419A8A}"/>
              </a:ext>
            </a:extLst>
          </p:cNvPr>
          <p:cNvSpPr txBox="1"/>
          <p:nvPr/>
        </p:nvSpPr>
        <p:spPr>
          <a:xfrm>
            <a:off x="8176592" y="6574253"/>
            <a:ext cx="401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https://benjjneb.github.io/dada2/SMBS_DADA2.pdf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448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Starting Point: Single or Paired FASTQ files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8822"/>
            <a:ext cx="4963218" cy="1876687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44187"/>
            <a:ext cx="5181600" cy="2423651"/>
          </a:xfrm>
        </p:spPr>
      </p:pic>
      <p:sp>
        <p:nvSpPr>
          <p:cNvPr id="8" name="TextBox 7"/>
          <p:cNvSpPr txBox="1"/>
          <p:nvPr/>
        </p:nvSpPr>
        <p:spPr>
          <a:xfrm>
            <a:off x="529839" y="4656745"/>
            <a:ext cx="1145794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Amplicon sequencing commonly performed on the Illumina </a:t>
            </a:r>
            <a:r>
              <a:rPr lang="en-US" sz="2400" dirty="0" err="1"/>
              <a:t>MiSeq</a:t>
            </a:r>
            <a:r>
              <a:rPr lang="en-US" sz="2400" dirty="0"/>
              <a:t> or </a:t>
            </a:r>
            <a:r>
              <a:rPr lang="en-US" sz="2400" dirty="0" err="1"/>
              <a:t>HiSeq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Sequencing center will typically demultiplex files and remove barcodes and adaptors </a:t>
            </a:r>
            <a:r>
              <a:rPr lang="en-US" dirty="0" smtClean="0"/>
              <a:t>(may </a:t>
            </a:r>
            <a:r>
              <a:rPr lang="en-US" dirty="0"/>
              <a:t>want to keep the primers on the reads)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pipelines assume single or paired end file for each sample (~</a:t>
            </a:r>
            <a:r>
              <a:rPr lang="en-US" sz="2400" dirty="0" smtClean="0"/>
              <a:t>5k </a:t>
            </a:r>
            <a:r>
              <a:rPr lang="en-US" sz="2400" dirty="0"/>
              <a:t>to 100k reads each)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pipelines utilize the </a:t>
            </a:r>
            <a:r>
              <a:rPr lang="en-US" sz="2400" dirty="0" err="1"/>
              <a:t>phread</a:t>
            </a:r>
            <a:r>
              <a:rPr lang="en-US" sz="2400" dirty="0"/>
              <a:t>/quality scores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1728" y="3824461"/>
            <a:ext cx="489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phred</a:t>
            </a:r>
            <a:r>
              <a:rPr lang="en-US" sz="1400" dirty="0" smtClean="0"/>
              <a:t> score is Illumina’s estimated accuracy of base call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417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Filtering Low Quality 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54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Low quality sequences containing a higher number of probable errors are typically removed</a:t>
            </a:r>
          </a:p>
          <a:p>
            <a:pPr lvl="1"/>
            <a:r>
              <a:rPr lang="en-US" dirty="0"/>
              <a:t>If not, can (will) inflate false positive rate</a:t>
            </a:r>
          </a:p>
          <a:p>
            <a:endParaRPr lang="en-US" dirty="0"/>
          </a:p>
          <a:p>
            <a:r>
              <a:rPr lang="en-US" dirty="0"/>
              <a:t>Illumina provides a quality score providing the </a:t>
            </a:r>
          </a:p>
          <a:p>
            <a:pPr marL="0" indent="0">
              <a:buNone/>
            </a:pPr>
            <a:r>
              <a:rPr lang="en-US" dirty="0"/>
              <a:t>   probability of an error for each base call</a:t>
            </a:r>
          </a:p>
          <a:p>
            <a:endParaRPr lang="en-US" dirty="0"/>
          </a:p>
          <a:p>
            <a:r>
              <a:rPr lang="en-US" dirty="0"/>
              <a:t>Expected number of errors is: </a:t>
            </a:r>
          </a:p>
          <a:p>
            <a:pPr lvl="1"/>
            <a:r>
              <a:rPr lang="en-US" dirty="0"/>
              <a:t>E* = floor(sum(prob. error for each base))</a:t>
            </a:r>
          </a:p>
          <a:p>
            <a:pPr lvl="1"/>
            <a:r>
              <a:rPr lang="en-US" dirty="0"/>
              <a:t>Proper calc. since error prob. is cumulative</a:t>
            </a:r>
          </a:p>
          <a:p>
            <a:pPr lvl="1"/>
            <a:r>
              <a:rPr lang="en-US" dirty="0">
                <a:hlinkClick r:id="rId2"/>
              </a:rPr>
              <a:t>https://drive5.com/usearch/manual/exp_errs.html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Typically filter reads with &gt;1 or 2 expected errors or any ambiguous bases</a:t>
            </a:r>
          </a:p>
          <a:p>
            <a:pPr lvl="1"/>
            <a:r>
              <a:rPr lang="en-US" dirty="0"/>
              <a:t>Trim reads where the quality profile crashes to help retain more reads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873686"/>
            <a:ext cx="4904232" cy="24008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46704" y="6457562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4"/>
              </a:rPr>
              <a:t>https://www.illumina.com/documents/products/technotes/technote_understanding_quality_scores.pdf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842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Custom 2">
      <a:dk1>
        <a:srgbClr val="565A5C"/>
      </a:dk1>
      <a:lt1>
        <a:sysClr val="window" lastClr="FFFFFF"/>
      </a:lt1>
      <a:dk2>
        <a:srgbClr val="808080"/>
      </a:dk2>
      <a:lt2>
        <a:srgbClr val="B3B3B3"/>
      </a:lt2>
      <a:accent1>
        <a:srgbClr val="009CB1"/>
      </a:accent1>
      <a:accent2>
        <a:srgbClr val="77BC1F"/>
      </a:accent2>
      <a:accent3>
        <a:srgbClr val="A1CD3A"/>
      </a:accent3>
      <a:accent4>
        <a:srgbClr val="9AD1DC"/>
      </a:accent4>
      <a:accent5>
        <a:srgbClr val="6EC4E9"/>
      </a:accent5>
      <a:accent6>
        <a:srgbClr val="E7417A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Custom Design">
  <a:themeElements>
    <a:clrScheme name="Custom 2">
      <a:dk1>
        <a:srgbClr val="565A5C"/>
      </a:dk1>
      <a:lt1>
        <a:sysClr val="window" lastClr="FFFFFF"/>
      </a:lt1>
      <a:dk2>
        <a:srgbClr val="808080"/>
      </a:dk2>
      <a:lt2>
        <a:srgbClr val="B3B3B3"/>
      </a:lt2>
      <a:accent1>
        <a:srgbClr val="009CB1"/>
      </a:accent1>
      <a:accent2>
        <a:srgbClr val="77BC1F"/>
      </a:accent2>
      <a:accent3>
        <a:srgbClr val="A1CD3A"/>
      </a:accent3>
      <a:accent4>
        <a:srgbClr val="9AD1DC"/>
      </a:accent4>
      <a:accent5>
        <a:srgbClr val="6EC4E9"/>
      </a:accent5>
      <a:accent6>
        <a:srgbClr val="E7417A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8712</TotalTime>
  <Words>1175</Words>
  <Application>Microsoft Office PowerPoint</Application>
  <PresentationFormat>Widescreen</PresentationFormat>
  <Paragraphs>161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2_Custom Design</vt:lpstr>
      <vt:lpstr>3_Custom Design</vt:lpstr>
      <vt:lpstr>Introduction to Processing Amplicon Short Reads in R</vt:lpstr>
      <vt:lpstr>Goals</vt:lpstr>
      <vt:lpstr>Conceptual Model of a  Microbiome Research Project</vt:lpstr>
      <vt:lpstr>Why Sequence 16S rRNA Gene?</vt:lpstr>
      <vt:lpstr>Approaches to Process Amplicon Data</vt:lpstr>
      <vt:lpstr>Conceptual Model of OTUs vs. ASVs</vt:lpstr>
      <vt:lpstr>Approaches to Process Amplicon Data</vt:lpstr>
      <vt:lpstr>Starting Point: Single or Paired FASTQ files</vt:lpstr>
      <vt:lpstr>Filtering Low Quality Reads</vt:lpstr>
      <vt:lpstr>Common Steps in Amplicon Denoising Pipelines</vt:lpstr>
      <vt:lpstr>Managing Data Structures with Phyloseq</vt:lpstr>
      <vt:lpstr>PowerPoint Presentation</vt:lpstr>
      <vt:lpstr>OTU vs. ASV Performance on Mock Communities</vt:lpstr>
      <vt:lpstr>Alignment and Dereplication</vt:lpstr>
      <vt:lpstr>Error Correction</vt:lpstr>
      <vt:lpstr>Chimeric Sequences</vt:lpstr>
      <vt:lpstr>Chimera Removal</vt:lpstr>
      <vt:lpstr>Taxonomic Classification</vt:lpstr>
    </vt:vector>
  </TitlesOfParts>
  <Company>Cincinnati Children's Hospital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Ollberding, Nicholas</dc:creator>
  <cp:lastModifiedBy>Ollberding, Nicholas</cp:lastModifiedBy>
  <cp:revision>1111</cp:revision>
  <dcterms:created xsi:type="dcterms:W3CDTF">2018-12-29T21:40:47Z</dcterms:created>
  <dcterms:modified xsi:type="dcterms:W3CDTF">2019-07-10T15:06:27Z</dcterms:modified>
</cp:coreProperties>
</file>