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00" r:id="rId3"/>
    <p:sldMasterId id="2147483712" r:id="rId4"/>
  </p:sldMasterIdLst>
  <p:notesMasterIdLst>
    <p:notesMasterId r:id="rId15"/>
  </p:notesMasterIdLst>
  <p:sldIdLst>
    <p:sldId id="262" r:id="rId5"/>
    <p:sldId id="268" r:id="rId6"/>
    <p:sldId id="267" r:id="rId7"/>
    <p:sldId id="270" r:id="rId8"/>
    <p:sldId id="273" r:id="rId9"/>
    <p:sldId id="274" r:id="rId10"/>
    <p:sldId id="275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82739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0010E-63E4-4571-AA5F-CF8C0E5886D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CF321-0D57-46C9-BD48-5D7A5841238F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Composition</a:t>
          </a:r>
        </a:p>
      </dgm:t>
    </dgm:pt>
    <dgm:pt modelId="{536334C4-E787-4DE1-94E8-7D5E6CFF6664}" type="parTrans" cxnId="{89A2A9A4-1E37-4A45-85E6-2A0D11271B52}">
      <dgm:prSet/>
      <dgm:spPr/>
      <dgm:t>
        <a:bodyPr/>
        <a:lstStyle/>
        <a:p>
          <a:endParaRPr lang="en-US"/>
        </a:p>
      </dgm:t>
    </dgm:pt>
    <dgm:pt modelId="{8C4854AF-1A5E-4AB2-A7F1-F1C954B49FF4}" type="sibTrans" cxnId="{89A2A9A4-1E37-4A45-85E6-2A0D11271B52}">
      <dgm:prSet/>
      <dgm:spPr/>
      <dgm:t>
        <a:bodyPr/>
        <a:lstStyle/>
        <a:p>
          <a:endParaRPr lang="en-US"/>
        </a:p>
      </dgm:t>
    </dgm:pt>
    <dgm:pt modelId="{AE5F8560-BD98-4CD7-9FE3-0A24C7D28FD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Alpha-Diversity</a:t>
          </a:r>
        </a:p>
      </dgm:t>
    </dgm:pt>
    <dgm:pt modelId="{05742FB4-C0E6-4BD1-A3A7-B390682A0C08}" type="parTrans" cxnId="{8D526676-69D6-488F-B7BA-7DF119967947}">
      <dgm:prSet/>
      <dgm:spPr/>
      <dgm:t>
        <a:bodyPr/>
        <a:lstStyle/>
        <a:p>
          <a:endParaRPr lang="en-US"/>
        </a:p>
      </dgm:t>
    </dgm:pt>
    <dgm:pt modelId="{F8C4CCC5-B3DF-4B66-B4B4-E4DCDE1A5861}" type="sibTrans" cxnId="{8D526676-69D6-488F-B7BA-7DF119967947}">
      <dgm:prSet/>
      <dgm:spPr/>
      <dgm:t>
        <a:bodyPr/>
        <a:lstStyle/>
        <a:p>
          <a:endParaRPr lang="en-US"/>
        </a:p>
      </dgm:t>
    </dgm:pt>
    <dgm:pt modelId="{9CF6299E-29BE-424F-B9C7-62C55690B391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Beta-Diversity</a:t>
          </a:r>
        </a:p>
      </dgm:t>
    </dgm:pt>
    <dgm:pt modelId="{F6F05F54-3F8F-4D92-A739-BEAC12BD9DF9}" type="parTrans" cxnId="{9E679090-14C1-431F-BFD6-452C78BCDA14}">
      <dgm:prSet/>
      <dgm:spPr/>
      <dgm:t>
        <a:bodyPr/>
        <a:lstStyle/>
        <a:p>
          <a:endParaRPr lang="en-US"/>
        </a:p>
      </dgm:t>
    </dgm:pt>
    <dgm:pt modelId="{12F89172-3239-437D-BCC0-DB068D268F73}" type="sibTrans" cxnId="{9E679090-14C1-431F-BFD6-452C78BCDA14}">
      <dgm:prSet/>
      <dgm:spPr/>
      <dgm:t>
        <a:bodyPr/>
        <a:lstStyle/>
        <a:p>
          <a:endParaRPr lang="en-US"/>
        </a:p>
      </dgm:t>
    </dgm:pt>
    <dgm:pt modelId="{54564EBA-6E41-4D84-8204-7971C7E5FE9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Differential Abundance</a:t>
          </a:r>
        </a:p>
      </dgm:t>
    </dgm:pt>
    <dgm:pt modelId="{156403B4-D40F-4506-BA54-1E5DD46929A5}" type="parTrans" cxnId="{1077AE3A-EAB6-445D-8947-A52211AF5DA6}">
      <dgm:prSet/>
      <dgm:spPr/>
      <dgm:t>
        <a:bodyPr/>
        <a:lstStyle/>
        <a:p>
          <a:endParaRPr lang="en-US"/>
        </a:p>
      </dgm:t>
    </dgm:pt>
    <dgm:pt modelId="{7FE90E53-9EF8-4764-A33C-2BC534DA91E0}" type="sibTrans" cxnId="{1077AE3A-EAB6-445D-8947-A52211AF5DA6}">
      <dgm:prSet/>
      <dgm:spPr/>
      <dgm:t>
        <a:bodyPr/>
        <a:lstStyle/>
        <a:p>
          <a:endParaRPr lang="en-US"/>
        </a:p>
      </dgm:t>
    </dgm:pt>
    <dgm:pt modelId="{D4B7F270-4CFB-46B3-AA6B-6B5F87298AF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Networks</a:t>
          </a:r>
        </a:p>
      </dgm:t>
    </dgm:pt>
    <dgm:pt modelId="{420158A9-2A9F-4B02-B2F3-525EBBD68851}" type="parTrans" cxnId="{78C9485E-F8FF-42C1-BD88-DC4DF086D4EF}">
      <dgm:prSet/>
      <dgm:spPr/>
      <dgm:t>
        <a:bodyPr/>
        <a:lstStyle/>
        <a:p>
          <a:endParaRPr lang="en-US"/>
        </a:p>
      </dgm:t>
    </dgm:pt>
    <dgm:pt modelId="{89EDFE43-E350-41DF-BFAE-BAE8A1DA444F}" type="sibTrans" cxnId="{78C9485E-F8FF-42C1-BD88-DC4DF086D4EF}">
      <dgm:prSet/>
      <dgm:spPr/>
      <dgm:t>
        <a:bodyPr/>
        <a:lstStyle/>
        <a:p>
          <a:endParaRPr lang="en-US"/>
        </a:p>
      </dgm:t>
    </dgm:pt>
    <dgm:pt modelId="{CCD82E2B-C45E-4165-9AE4-0E20D5CFF537}">
      <dgm:prSet phldrT="[Text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Phylogenetics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C72FC-0A09-435C-9FC4-839AFA1DC2C0}" type="parTrans" cxnId="{60988AF0-3AE2-42D9-9157-C52EB7B10256}">
      <dgm:prSet/>
      <dgm:spPr/>
      <dgm:t>
        <a:bodyPr/>
        <a:lstStyle/>
        <a:p>
          <a:endParaRPr lang="en-US"/>
        </a:p>
      </dgm:t>
    </dgm:pt>
    <dgm:pt modelId="{647A95C5-DA2A-451C-9DA3-1574ABE5E5A9}" type="sibTrans" cxnId="{60988AF0-3AE2-42D9-9157-C52EB7B10256}">
      <dgm:prSet/>
      <dgm:spPr/>
      <dgm:t>
        <a:bodyPr/>
        <a:lstStyle/>
        <a:p>
          <a:endParaRPr lang="en-US"/>
        </a:p>
      </dgm:t>
    </dgm:pt>
    <dgm:pt modelId="{A5B5EC2E-0257-49C6-B14B-84657E008E5C}" type="pres">
      <dgm:prSet presAssocID="{5110010E-63E4-4571-AA5F-CF8C0E5886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A6766-BEA8-4667-B8E9-94733CE0AC17}" type="pres">
      <dgm:prSet presAssocID="{1B9CF321-0D57-46C9-BD48-5D7A5841238F}" presName="composite" presStyleCnt="0"/>
      <dgm:spPr/>
    </dgm:pt>
    <dgm:pt modelId="{320796C4-DAAA-4E9B-B1EB-3FCCF853B751}" type="pres">
      <dgm:prSet presAssocID="{1B9CF321-0D57-46C9-BD48-5D7A5841238F}" presName="rect1" presStyleLbl="bgImgPlace1" presStyleIdx="0" presStyleCnt="6" custScaleX="83998" custScaleY="7853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55" t="1655" r="5343" b="-1655"/>
          </a:stretch>
        </a:blipFill>
      </dgm:spPr>
      <dgm:t>
        <a:bodyPr/>
        <a:lstStyle/>
        <a:p>
          <a:endParaRPr lang="en-US"/>
        </a:p>
      </dgm:t>
    </dgm:pt>
    <dgm:pt modelId="{35F318AC-115A-4998-8C80-0B4984B85896}" type="pres">
      <dgm:prSet presAssocID="{1B9CF321-0D57-46C9-BD48-5D7A5841238F}" presName="wedgeRectCallout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0C08-0E80-41CC-A2F8-1EA43EE8DC8F}" type="pres">
      <dgm:prSet presAssocID="{8C4854AF-1A5E-4AB2-A7F1-F1C954B49FF4}" presName="sibTrans" presStyleCnt="0"/>
      <dgm:spPr/>
    </dgm:pt>
    <dgm:pt modelId="{9D729B2F-229E-499C-B32E-0EEC3D1F32FC}" type="pres">
      <dgm:prSet presAssocID="{AE5F8560-BD98-4CD7-9FE3-0A24C7D28FDA}" presName="composite" presStyleCnt="0"/>
      <dgm:spPr/>
    </dgm:pt>
    <dgm:pt modelId="{52E2FF15-1052-4A97-A1A3-CCC8D7835490}" type="pres">
      <dgm:prSet presAssocID="{AE5F8560-BD98-4CD7-9FE3-0A24C7D28FDA}" presName="rect1" presStyleLbl="bgImgPlace1" presStyleIdx="1" presStyleCnt="6" custScaleX="66662" custScaleY="752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5F66E83E-E710-4915-A800-4528DE7ECD8D}" type="pres">
      <dgm:prSet presAssocID="{AE5F8560-BD98-4CD7-9FE3-0A24C7D28FDA}" presName="wedgeRectCallout1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7D601-06AB-4B37-A834-4BD1BAB2E9A8}" type="pres">
      <dgm:prSet presAssocID="{F8C4CCC5-B3DF-4B66-B4B4-E4DCDE1A5861}" presName="sibTrans" presStyleCnt="0"/>
      <dgm:spPr/>
    </dgm:pt>
    <dgm:pt modelId="{9702A090-6B33-4878-9D52-8C3BD3A05F4C}" type="pres">
      <dgm:prSet presAssocID="{9CF6299E-29BE-424F-B9C7-62C55690B391}" presName="composite" presStyleCnt="0"/>
      <dgm:spPr/>
    </dgm:pt>
    <dgm:pt modelId="{B30EEBEA-F773-4DB4-B668-DD725EB645C7}" type="pres">
      <dgm:prSet presAssocID="{9CF6299E-29BE-424F-B9C7-62C55690B391}" presName="rect1" presStyleLbl="bgImgPlace1" presStyleIdx="2" presStyleCnt="6" custScaleX="92189" custScaleY="772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CB61C50C-2B24-451C-AE7C-50E1ACF1538C}" type="pres">
      <dgm:prSet presAssocID="{9CF6299E-29BE-424F-B9C7-62C55690B391}" presName="wedgeRectCallout1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5DABD-8197-454D-A2D9-1132D3DF9E6C}" type="pres">
      <dgm:prSet presAssocID="{12F89172-3239-437D-BCC0-DB068D268F73}" presName="sibTrans" presStyleCnt="0"/>
      <dgm:spPr/>
    </dgm:pt>
    <dgm:pt modelId="{BEB52F67-3611-4AEF-9F1A-734E1A003FD1}" type="pres">
      <dgm:prSet presAssocID="{54564EBA-6E41-4D84-8204-7971C7E5FE9C}" presName="composite" presStyleCnt="0"/>
      <dgm:spPr/>
    </dgm:pt>
    <dgm:pt modelId="{D8493A92-44A6-4FA5-B061-2A167289B4CF}" type="pres">
      <dgm:prSet presAssocID="{54564EBA-6E41-4D84-8204-7971C7E5FE9C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9A5227B7-A029-4951-9F90-8F8B648E4F0D}" type="pres">
      <dgm:prSet presAssocID="{54564EBA-6E41-4D84-8204-7971C7E5FE9C}" presName="wedgeRectCallout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11DD1-045B-4F87-82FF-1D7251233308}" type="pres">
      <dgm:prSet presAssocID="{7FE90E53-9EF8-4764-A33C-2BC534DA91E0}" presName="sibTrans" presStyleCnt="0"/>
      <dgm:spPr/>
    </dgm:pt>
    <dgm:pt modelId="{F96EC461-1110-42FB-8EC3-60DB9148007F}" type="pres">
      <dgm:prSet presAssocID="{D4B7F270-4CFB-46B3-AA6B-6B5F87298AFA}" presName="composite" presStyleCnt="0"/>
      <dgm:spPr/>
    </dgm:pt>
    <dgm:pt modelId="{8172380A-7908-46AE-A477-2B463FAE9DEC}" type="pres">
      <dgm:prSet presAssocID="{D4B7F270-4CFB-46B3-AA6B-6B5F87298AFA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571AAA0-297E-4056-A5A9-3460BB5F057A}" type="pres">
      <dgm:prSet presAssocID="{D4B7F270-4CFB-46B3-AA6B-6B5F87298AFA}" presName="wedgeRectCallout1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2A7CE-C6C1-4BD7-84FC-A23B850C3A9B}" type="pres">
      <dgm:prSet presAssocID="{89EDFE43-E350-41DF-BFAE-BAE8A1DA444F}" presName="sibTrans" presStyleCnt="0"/>
      <dgm:spPr/>
    </dgm:pt>
    <dgm:pt modelId="{FD3610A0-00ED-45BA-AB50-677F4AF16547}" type="pres">
      <dgm:prSet presAssocID="{CCD82E2B-C45E-4165-9AE4-0E20D5CFF537}" presName="composite" presStyleCnt="0"/>
      <dgm:spPr/>
    </dgm:pt>
    <dgm:pt modelId="{84D88296-BFBE-4045-AF88-9A348F424602}" type="pres">
      <dgm:prSet presAssocID="{CCD82E2B-C45E-4165-9AE4-0E20D5CFF537}" presName="rect1" presStyleLbl="b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D9541874-5497-40F1-ABB9-9203914712FC}" type="pres">
      <dgm:prSet presAssocID="{CCD82E2B-C45E-4165-9AE4-0E20D5CFF537}" presName="wedgeRectCallout1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C98D31-CB8B-45CE-9262-5396273CCB0B}" type="presOf" srcId="{9CF6299E-29BE-424F-B9C7-62C55690B391}" destId="{CB61C50C-2B24-451C-AE7C-50E1ACF1538C}" srcOrd="0" destOrd="0" presId="urn:microsoft.com/office/officeart/2008/layout/BendingPictureCaptionList"/>
    <dgm:cxn modelId="{20C5E507-49E3-48E9-82C1-C9E4EF6FCCCA}" type="presOf" srcId="{D4B7F270-4CFB-46B3-AA6B-6B5F87298AFA}" destId="{7571AAA0-297E-4056-A5A9-3460BB5F057A}" srcOrd="0" destOrd="0" presId="urn:microsoft.com/office/officeart/2008/layout/BendingPictureCaptionList"/>
    <dgm:cxn modelId="{78C9485E-F8FF-42C1-BD88-DC4DF086D4EF}" srcId="{5110010E-63E4-4571-AA5F-CF8C0E5886DD}" destId="{D4B7F270-4CFB-46B3-AA6B-6B5F87298AFA}" srcOrd="4" destOrd="0" parTransId="{420158A9-2A9F-4B02-B2F3-525EBBD68851}" sibTransId="{89EDFE43-E350-41DF-BFAE-BAE8A1DA444F}"/>
    <dgm:cxn modelId="{948F2F49-E082-4F58-A648-18B47C3E221E}" type="presOf" srcId="{CCD82E2B-C45E-4165-9AE4-0E20D5CFF537}" destId="{D9541874-5497-40F1-ABB9-9203914712FC}" srcOrd="0" destOrd="0" presId="urn:microsoft.com/office/officeart/2008/layout/BendingPictureCaptionList"/>
    <dgm:cxn modelId="{5B293334-1C5D-4CC1-BC6D-878954116DA8}" type="presOf" srcId="{54564EBA-6E41-4D84-8204-7971C7E5FE9C}" destId="{9A5227B7-A029-4951-9F90-8F8B648E4F0D}" srcOrd="0" destOrd="0" presId="urn:microsoft.com/office/officeart/2008/layout/BendingPictureCaptionList"/>
    <dgm:cxn modelId="{1077AE3A-EAB6-445D-8947-A52211AF5DA6}" srcId="{5110010E-63E4-4571-AA5F-CF8C0E5886DD}" destId="{54564EBA-6E41-4D84-8204-7971C7E5FE9C}" srcOrd="3" destOrd="0" parTransId="{156403B4-D40F-4506-BA54-1E5DD46929A5}" sibTransId="{7FE90E53-9EF8-4764-A33C-2BC534DA91E0}"/>
    <dgm:cxn modelId="{9E679090-14C1-431F-BFD6-452C78BCDA14}" srcId="{5110010E-63E4-4571-AA5F-CF8C0E5886DD}" destId="{9CF6299E-29BE-424F-B9C7-62C55690B391}" srcOrd="2" destOrd="0" parTransId="{F6F05F54-3F8F-4D92-A739-BEAC12BD9DF9}" sibTransId="{12F89172-3239-437D-BCC0-DB068D268F73}"/>
    <dgm:cxn modelId="{109ED6EF-BCF6-4C1C-A245-360FA413C231}" type="presOf" srcId="{5110010E-63E4-4571-AA5F-CF8C0E5886DD}" destId="{A5B5EC2E-0257-49C6-B14B-84657E008E5C}" srcOrd="0" destOrd="0" presId="urn:microsoft.com/office/officeart/2008/layout/BendingPictureCaptionList"/>
    <dgm:cxn modelId="{89A2A9A4-1E37-4A45-85E6-2A0D11271B52}" srcId="{5110010E-63E4-4571-AA5F-CF8C0E5886DD}" destId="{1B9CF321-0D57-46C9-BD48-5D7A5841238F}" srcOrd="0" destOrd="0" parTransId="{536334C4-E787-4DE1-94E8-7D5E6CFF6664}" sibTransId="{8C4854AF-1A5E-4AB2-A7F1-F1C954B49FF4}"/>
    <dgm:cxn modelId="{52F1926C-FC1F-419B-919F-00ADBE90524D}" type="presOf" srcId="{AE5F8560-BD98-4CD7-9FE3-0A24C7D28FDA}" destId="{5F66E83E-E710-4915-A800-4528DE7ECD8D}" srcOrd="0" destOrd="0" presId="urn:microsoft.com/office/officeart/2008/layout/BendingPictureCaptionList"/>
    <dgm:cxn modelId="{5F6E4327-FAE1-45AD-946F-2F1133FFDAC7}" type="presOf" srcId="{1B9CF321-0D57-46C9-BD48-5D7A5841238F}" destId="{35F318AC-115A-4998-8C80-0B4984B85896}" srcOrd="0" destOrd="0" presId="urn:microsoft.com/office/officeart/2008/layout/BendingPictureCaptionList"/>
    <dgm:cxn modelId="{8D526676-69D6-488F-B7BA-7DF119967947}" srcId="{5110010E-63E4-4571-AA5F-CF8C0E5886DD}" destId="{AE5F8560-BD98-4CD7-9FE3-0A24C7D28FDA}" srcOrd="1" destOrd="0" parTransId="{05742FB4-C0E6-4BD1-A3A7-B390682A0C08}" sibTransId="{F8C4CCC5-B3DF-4B66-B4B4-E4DCDE1A5861}"/>
    <dgm:cxn modelId="{60988AF0-3AE2-42D9-9157-C52EB7B10256}" srcId="{5110010E-63E4-4571-AA5F-CF8C0E5886DD}" destId="{CCD82E2B-C45E-4165-9AE4-0E20D5CFF537}" srcOrd="5" destOrd="0" parTransId="{3E4C72FC-0A09-435C-9FC4-839AFA1DC2C0}" sibTransId="{647A95C5-DA2A-451C-9DA3-1574ABE5E5A9}"/>
    <dgm:cxn modelId="{A79FE671-73D2-4E55-9733-36DA05151713}" type="presParOf" srcId="{A5B5EC2E-0257-49C6-B14B-84657E008E5C}" destId="{B45A6766-BEA8-4667-B8E9-94733CE0AC17}" srcOrd="0" destOrd="0" presId="urn:microsoft.com/office/officeart/2008/layout/BendingPictureCaptionList"/>
    <dgm:cxn modelId="{789BC0C7-CC7F-4449-AD0A-17311D7B3A39}" type="presParOf" srcId="{B45A6766-BEA8-4667-B8E9-94733CE0AC17}" destId="{320796C4-DAAA-4E9B-B1EB-3FCCF853B751}" srcOrd="0" destOrd="0" presId="urn:microsoft.com/office/officeart/2008/layout/BendingPictureCaptionList"/>
    <dgm:cxn modelId="{1B12C01A-B4AF-4C80-8BC9-8567CF78BBA4}" type="presParOf" srcId="{B45A6766-BEA8-4667-B8E9-94733CE0AC17}" destId="{35F318AC-115A-4998-8C80-0B4984B85896}" srcOrd="1" destOrd="0" presId="urn:microsoft.com/office/officeart/2008/layout/BendingPictureCaptionList"/>
    <dgm:cxn modelId="{55CDC511-5352-4938-9A50-00EDB8EE45E5}" type="presParOf" srcId="{A5B5EC2E-0257-49C6-B14B-84657E008E5C}" destId="{748B0C08-0E80-41CC-A2F8-1EA43EE8DC8F}" srcOrd="1" destOrd="0" presId="urn:microsoft.com/office/officeart/2008/layout/BendingPictureCaptionList"/>
    <dgm:cxn modelId="{CDD46313-026C-440F-BCAE-9278EE8D95A9}" type="presParOf" srcId="{A5B5EC2E-0257-49C6-B14B-84657E008E5C}" destId="{9D729B2F-229E-499C-B32E-0EEC3D1F32FC}" srcOrd="2" destOrd="0" presId="urn:microsoft.com/office/officeart/2008/layout/BendingPictureCaptionList"/>
    <dgm:cxn modelId="{DE322B50-46D4-4AC0-9FFD-BB0AFE1FB8E3}" type="presParOf" srcId="{9D729B2F-229E-499C-B32E-0EEC3D1F32FC}" destId="{52E2FF15-1052-4A97-A1A3-CCC8D7835490}" srcOrd="0" destOrd="0" presId="urn:microsoft.com/office/officeart/2008/layout/BendingPictureCaptionList"/>
    <dgm:cxn modelId="{AF3ADA49-8691-4B22-A48A-4FCB663D32FF}" type="presParOf" srcId="{9D729B2F-229E-499C-B32E-0EEC3D1F32FC}" destId="{5F66E83E-E710-4915-A800-4528DE7ECD8D}" srcOrd="1" destOrd="0" presId="urn:microsoft.com/office/officeart/2008/layout/BendingPictureCaptionList"/>
    <dgm:cxn modelId="{B14FD6BB-8342-4FEA-8C6F-CA3CF2A3DF6F}" type="presParOf" srcId="{A5B5EC2E-0257-49C6-B14B-84657E008E5C}" destId="{C207D601-06AB-4B37-A834-4BD1BAB2E9A8}" srcOrd="3" destOrd="0" presId="urn:microsoft.com/office/officeart/2008/layout/BendingPictureCaptionList"/>
    <dgm:cxn modelId="{A3FC48F0-EFA0-47EB-A6A5-FDC7C21719C6}" type="presParOf" srcId="{A5B5EC2E-0257-49C6-B14B-84657E008E5C}" destId="{9702A090-6B33-4878-9D52-8C3BD3A05F4C}" srcOrd="4" destOrd="0" presId="urn:microsoft.com/office/officeart/2008/layout/BendingPictureCaptionList"/>
    <dgm:cxn modelId="{FA012186-75C2-4C89-918F-822D98CE75FA}" type="presParOf" srcId="{9702A090-6B33-4878-9D52-8C3BD3A05F4C}" destId="{B30EEBEA-F773-4DB4-B668-DD725EB645C7}" srcOrd="0" destOrd="0" presId="urn:microsoft.com/office/officeart/2008/layout/BendingPictureCaptionList"/>
    <dgm:cxn modelId="{4BAB5AC2-57C3-484F-B828-49A02BF787AE}" type="presParOf" srcId="{9702A090-6B33-4878-9D52-8C3BD3A05F4C}" destId="{CB61C50C-2B24-451C-AE7C-50E1ACF1538C}" srcOrd="1" destOrd="0" presId="urn:microsoft.com/office/officeart/2008/layout/BendingPictureCaptionList"/>
    <dgm:cxn modelId="{A238920C-5D85-4FF4-9227-37E0F7005294}" type="presParOf" srcId="{A5B5EC2E-0257-49C6-B14B-84657E008E5C}" destId="{B055DABD-8197-454D-A2D9-1132D3DF9E6C}" srcOrd="5" destOrd="0" presId="urn:microsoft.com/office/officeart/2008/layout/BendingPictureCaptionList"/>
    <dgm:cxn modelId="{0F1AEC73-A7B0-4375-BF13-C5B972527DFC}" type="presParOf" srcId="{A5B5EC2E-0257-49C6-B14B-84657E008E5C}" destId="{BEB52F67-3611-4AEF-9F1A-734E1A003FD1}" srcOrd="6" destOrd="0" presId="urn:microsoft.com/office/officeart/2008/layout/BendingPictureCaptionList"/>
    <dgm:cxn modelId="{5D57A8AD-E3C4-4EAE-A405-20369748E4ED}" type="presParOf" srcId="{BEB52F67-3611-4AEF-9F1A-734E1A003FD1}" destId="{D8493A92-44A6-4FA5-B061-2A167289B4CF}" srcOrd="0" destOrd="0" presId="urn:microsoft.com/office/officeart/2008/layout/BendingPictureCaptionList"/>
    <dgm:cxn modelId="{8620F4BD-3B80-4213-8FDE-241956C40962}" type="presParOf" srcId="{BEB52F67-3611-4AEF-9F1A-734E1A003FD1}" destId="{9A5227B7-A029-4951-9F90-8F8B648E4F0D}" srcOrd="1" destOrd="0" presId="urn:microsoft.com/office/officeart/2008/layout/BendingPictureCaptionList"/>
    <dgm:cxn modelId="{6B8B60CD-40C9-463E-BB77-9E1AE350E93F}" type="presParOf" srcId="{A5B5EC2E-0257-49C6-B14B-84657E008E5C}" destId="{BA811DD1-045B-4F87-82FF-1D7251233308}" srcOrd="7" destOrd="0" presId="urn:microsoft.com/office/officeart/2008/layout/BendingPictureCaptionList"/>
    <dgm:cxn modelId="{AB586833-8108-4E35-9076-113354EFBF91}" type="presParOf" srcId="{A5B5EC2E-0257-49C6-B14B-84657E008E5C}" destId="{F96EC461-1110-42FB-8EC3-60DB9148007F}" srcOrd="8" destOrd="0" presId="urn:microsoft.com/office/officeart/2008/layout/BendingPictureCaptionList"/>
    <dgm:cxn modelId="{B841F549-94CD-4FAE-98B6-C1D5B7CA2212}" type="presParOf" srcId="{F96EC461-1110-42FB-8EC3-60DB9148007F}" destId="{8172380A-7908-46AE-A477-2B463FAE9DEC}" srcOrd="0" destOrd="0" presId="urn:microsoft.com/office/officeart/2008/layout/BendingPictureCaptionList"/>
    <dgm:cxn modelId="{B576571B-FCFD-473E-83D1-E1181DD1D285}" type="presParOf" srcId="{F96EC461-1110-42FB-8EC3-60DB9148007F}" destId="{7571AAA0-297E-4056-A5A9-3460BB5F057A}" srcOrd="1" destOrd="0" presId="urn:microsoft.com/office/officeart/2008/layout/BendingPictureCaptionList"/>
    <dgm:cxn modelId="{A9D26DCE-6B08-4E35-972F-E9EFFD019414}" type="presParOf" srcId="{A5B5EC2E-0257-49C6-B14B-84657E008E5C}" destId="{E8E2A7CE-C6C1-4BD7-84FC-A23B850C3A9B}" srcOrd="9" destOrd="0" presId="urn:microsoft.com/office/officeart/2008/layout/BendingPictureCaptionList"/>
    <dgm:cxn modelId="{159D9888-7F2B-4A7C-A9CB-8C8571D429B4}" type="presParOf" srcId="{A5B5EC2E-0257-49C6-B14B-84657E008E5C}" destId="{FD3610A0-00ED-45BA-AB50-677F4AF16547}" srcOrd="10" destOrd="0" presId="urn:microsoft.com/office/officeart/2008/layout/BendingPictureCaptionList"/>
    <dgm:cxn modelId="{547B0D06-7EE7-4577-8065-670636C09C32}" type="presParOf" srcId="{FD3610A0-00ED-45BA-AB50-677F4AF16547}" destId="{84D88296-BFBE-4045-AF88-9A348F424602}" srcOrd="0" destOrd="0" presId="urn:microsoft.com/office/officeart/2008/layout/BendingPictureCaptionList"/>
    <dgm:cxn modelId="{AB7BAC9A-D4A5-4730-9A0D-7A46CE87D17F}" type="presParOf" srcId="{FD3610A0-00ED-45BA-AB50-677F4AF16547}" destId="{D9541874-5497-40F1-ABB9-9203914712F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CE27C-9FD7-4C89-BB76-997AC5ECCCE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9D991AE-7B5B-432A-B566-AB4AD45F80F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P1: Project Planning</a:t>
          </a:r>
        </a:p>
      </dgm:t>
    </dgm:pt>
    <dgm:pt modelId="{2A444C1A-E5E9-4194-AAE2-578D8D841582}" type="parTrans" cxnId="{1F853B71-DF3F-4967-8268-56100C5132AA}">
      <dgm:prSet/>
      <dgm:spPr/>
      <dgm:t>
        <a:bodyPr/>
        <a:lstStyle/>
        <a:p>
          <a:endParaRPr lang="en-US"/>
        </a:p>
      </dgm:t>
    </dgm:pt>
    <dgm:pt modelId="{2C71BA92-5B50-4EE8-9FEC-A9E1405FC17D}" type="sibTrans" cxnId="{1F853B71-DF3F-4967-8268-56100C5132AA}">
      <dgm:prSet/>
      <dgm:spPr/>
      <dgm:t>
        <a:bodyPr/>
        <a:lstStyle/>
        <a:p>
          <a:endParaRPr lang="en-US"/>
        </a:p>
      </dgm:t>
    </dgm:pt>
    <dgm:pt modelId="{1B31337C-17DE-4707-B4F3-707AB09F7FF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P2: Sample Collection</a:t>
          </a:r>
        </a:p>
      </dgm:t>
    </dgm:pt>
    <dgm:pt modelId="{65403AB6-A17E-4803-9848-3060A8E293AA}" type="parTrans" cxnId="{7FE4089B-362C-4E3B-8E03-454967C1CF68}">
      <dgm:prSet/>
      <dgm:spPr/>
      <dgm:t>
        <a:bodyPr/>
        <a:lstStyle/>
        <a:p>
          <a:endParaRPr lang="en-US"/>
        </a:p>
      </dgm:t>
    </dgm:pt>
    <dgm:pt modelId="{256AD8CB-389F-4D0F-91C8-E5A0126267D6}" type="sibTrans" cxnId="{7FE4089B-362C-4E3B-8E03-454967C1CF68}">
      <dgm:prSet/>
      <dgm:spPr/>
      <dgm:t>
        <a:bodyPr/>
        <a:lstStyle/>
        <a:p>
          <a:endParaRPr lang="en-US"/>
        </a:p>
      </dgm:t>
    </dgm:pt>
    <dgm:pt modelId="{473FAB2C-A5FB-45BA-A3CD-9B5A15C0BCF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P3: Storage and DNA Extraction</a:t>
          </a:r>
        </a:p>
      </dgm:t>
    </dgm:pt>
    <dgm:pt modelId="{E6E01503-BFF1-49C3-A314-A69F2B6C3101}" type="parTrans" cxnId="{CE0918A6-213D-4021-9ECB-92F617F116B4}">
      <dgm:prSet/>
      <dgm:spPr/>
      <dgm:t>
        <a:bodyPr/>
        <a:lstStyle/>
        <a:p>
          <a:endParaRPr lang="en-US"/>
        </a:p>
      </dgm:t>
    </dgm:pt>
    <dgm:pt modelId="{C965E8D4-97C8-43BD-94FD-9168AEB62D82}" type="sibTrans" cxnId="{CE0918A6-213D-4021-9ECB-92F617F116B4}">
      <dgm:prSet/>
      <dgm:spPr/>
      <dgm:t>
        <a:bodyPr/>
        <a:lstStyle/>
        <a:p>
          <a:endParaRPr lang="en-US"/>
        </a:p>
      </dgm:t>
    </dgm:pt>
    <dgm:pt modelId="{0C735DED-0654-44D0-AAB3-451856F4C0C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P6: Statistical Analysis</a:t>
          </a:r>
        </a:p>
      </dgm:t>
    </dgm:pt>
    <dgm:pt modelId="{9B8438D3-7FA9-4E20-A5BA-C249F7B1092C}" type="parTrans" cxnId="{A2EC1549-6074-4E6D-82C0-234C7F086D12}">
      <dgm:prSet/>
      <dgm:spPr/>
      <dgm:t>
        <a:bodyPr/>
        <a:lstStyle/>
        <a:p>
          <a:endParaRPr lang="en-US"/>
        </a:p>
      </dgm:t>
    </dgm:pt>
    <dgm:pt modelId="{E11D7E3A-90AF-45E8-BF94-C2179F8AC699}" type="sibTrans" cxnId="{A2EC1549-6074-4E6D-82C0-234C7F086D12}">
      <dgm:prSet/>
      <dgm:spPr/>
      <dgm:t>
        <a:bodyPr/>
        <a:lstStyle/>
        <a:p>
          <a:endParaRPr lang="en-US"/>
        </a:p>
      </dgm:t>
    </dgm:pt>
    <dgm:pt modelId="{6DF25562-8020-4F46-AFFE-7F756A44CC1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P4: Next-Generation Sequencing</a:t>
          </a:r>
        </a:p>
      </dgm:t>
    </dgm:pt>
    <dgm:pt modelId="{412B2AE1-B1F6-406A-AC62-1058B31F698E}" type="parTrans" cxnId="{E113D79F-E6B9-45EA-8A2E-4533C7BF65B4}">
      <dgm:prSet/>
      <dgm:spPr/>
      <dgm:t>
        <a:bodyPr/>
        <a:lstStyle/>
        <a:p>
          <a:endParaRPr lang="en-US"/>
        </a:p>
      </dgm:t>
    </dgm:pt>
    <dgm:pt modelId="{7672C735-3B1B-4084-B19F-D27C0E179C55}" type="sibTrans" cxnId="{E113D79F-E6B9-45EA-8A2E-4533C7BF65B4}">
      <dgm:prSet/>
      <dgm:spPr/>
      <dgm:t>
        <a:bodyPr/>
        <a:lstStyle/>
        <a:p>
          <a:endParaRPr lang="en-US"/>
        </a:p>
      </dgm:t>
    </dgm:pt>
    <dgm:pt modelId="{87AF2D54-4C82-4E09-A189-10FCD37911A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P5: Sequence Read Processing</a:t>
          </a:r>
        </a:p>
      </dgm:t>
    </dgm:pt>
    <dgm:pt modelId="{59B7E7AD-A33F-480F-911D-892E202A3E33}" type="parTrans" cxnId="{CA560847-DE03-4726-A0B6-5535A855E305}">
      <dgm:prSet/>
      <dgm:spPr/>
      <dgm:t>
        <a:bodyPr/>
        <a:lstStyle/>
        <a:p>
          <a:endParaRPr lang="en-US"/>
        </a:p>
      </dgm:t>
    </dgm:pt>
    <dgm:pt modelId="{0AA9A361-81D8-4828-8847-1A3149130DCE}" type="sibTrans" cxnId="{CA560847-DE03-4726-A0B6-5535A855E305}">
      <dgm:prSet/>
      <dgm:spPr/>
      <dgm:t>
        <a:bodyPr/>
        <a:lstStyle/>
        <a:p>
          <a:endParaRPr lang="en-US"/>
        </a:p>
      </dgm:t>
    </dgm:pt>
    <dgm:pt modelId="{58D8CFB2-726D-46E1-97DF-3D1432E79F91}" type="pres">
      <dgm:prSet presAssocID="{D28CE27C-9FD7-4C89-BB76-997AC5ECCCE2}" presName="Name0" presStyleCnt="0">
        <dgm:presLayoutVars>
          <dgm:dir/>
          <dgm:resizeHandles val="exact"/>
        </dgm:presLayoutVars>
      </dgm:prSet>
      <dgm:spPr/>
    </dgm:pt>
    <dgm:pt modelId="{803750F2-1757-4065-BEB9-B228FD5A13AC}" type="pres">
      <dgm:prSet presAssocID="{D9D991AE-7B5B-432A-B566-AB4AD45F80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D2120-BF01-4F07-AE6E-4BC8DE45AA79}" type="pres">
      <dgm:prSet presAssocID="{2C71BA92-5B50-4EE8-9FEC-A9E1405FC17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A35354D-50E9-4308-ACF5-FE5B9F6DD624}" type="pres">
      <dgm:prSet presAssocID="{2C71BA92-5B50-4EE8-9FEC-A9E1405FC17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9C67AA1-29A7-4C64-8930-A59B73E7E66A}" type="pres">
      <dgm:prSet presAssocID="{1B31337C-17DE-4707-B4F3-707AB09F7FF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116A-2541-4779-801F-4284ABF3AD8D}" type="pres">
      <dgm:prSet presAssocID="{256AD8CB-389F-4D0F-91C8-E5A0126267D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38F5209-BDD6-4D0F-99F0-A7949BF0715F}" type="pres">
      <dgm:prSet presAssocID="{256AD8CB-389F-4D0F-91C8-E5A0126267D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351D5B9-C663-4B9C-AF1A-1321F0676A86}" type="pres">
      <dgm:prSet presAssocID="{473FAB2C-A5FB-45BA-A3CD-9B5A15C0BC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9CCAD-B65B-4A25-BF18-15F6A2D443D6}" type="pres">
      <dgm:prSet presAssocID="{C965E8D4-97C8-43BD-94FD-9168AEB62D8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5756A0F-C393-4F56-8F9C-E197CA97C951}" type="pres">
      <dgm:prSet presAssocID="{C965E8D4-97C8-43BD-94FD-9168AEB62D8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86F35FE-46AB-46D5-87C1-3769498B503D}" type="pres">
      <dgm:prSet presAssocID="{6DF25562-8020-4F46-AFFE-7F756A44CC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87DDB-FB71-4654-8733-66F16274810F}" type="pres">
      <dgm:prSet presAssocID="{7672C735-3B1B-4084-B19F-D27C0E179C5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0C5C89B-C176-4F45-AEA3-06BA519906BD}" type="pres">
      <dgm:prSet presAssocID="{7672C735-3B1B-4084-B19F-D27C0E179C5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8BACC1A-4F1C-4FFE-B9C6-EB35E6A612D9}" type="pres">
      <dgm:prSet presAssocID="{87AF2D54-4C82-4E09-A189-10FCD37911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64953-3A80-4A41-B365-FA219ECB6B38}" type="pres">
      <dgm:prSet presAssocID="{0AA9A361-81D8-4828-8847-1A3149130DC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1B24A8F-ED6F-4BDC-AEF5-BE05B6C61793}" type="pres">
      <dgm:prSet presAssocID="{0AA9A361-81D8-4828-8847-1A3149130DC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52BDACE-7B0D-4CB9-AA01-1B55D18D764D}" type="pres">
      <dgm:prSet presAssocID="{0C735DED-0654-44D0-AAB3-451856F4C0C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02921-FB63-4D67-9366-7F5C926292E1}" type="presOf" srcId="{C965E8D4-97C8-43BD-94FD-9168AEB62D82}" destId="{B5756A0F-C393-4F56-8F9C-E197CA97C951}" srcOrd="1" destOrd="0" presId="urn:microsoft.com/office/officeart/2005/8/layout/process1"/>
    <dgm:cxn modelId="{63EBA462-AD32-4225-8924-BA28A6015C84}" type="presOf" srcId="{473FAB2C-A5FB-45BA-A3CD-9B5A15C0BCF3}" destId="{1351D5B9-C663-4B9C-AF1A-1321F0676A86}" srcOrd="0" destOrd="0" presId="urn:microsoft.com/office/officeart/2005/8/layout/process1"/>
    <dgm:cxn modelId="{1E2DD1E1-3CCA-4307-B28D-29D2FC16FA78}" type="presOf" srcId="{256AD8CB-389F-4D0F-91C8-E5A0126267D6}" destId="{638F5209-BDD6-4D0F-99F0-A7949BF0715F}" srcOrd="1" destOrd="0" presId="urn:microsoft.com/office/officeart/2005/8/layout/process1"/>
    <dgm:cxn modelId="{CE0918A6-213D-4021-9ECB-92F617F116B4}" srcId="{D28CE27C-9FD7-4C89-BB76-997AC5ECCCE2}" destId="{473FAB2C-A5FB-45BA-A3CD-9B5A15C0BCF3}" srcOrd="2" destOrd="0" parTransId="{E6E01503-BFF1-49C3-A314-A69F2B6C3101}" sibTransId="{C965E8D4-97C8-43BD-94FD-9168AEB62D82}"/>
    <dgm:cxn modelId="{15273BBB-A4AE-4352-8DE4-E7A038A45BA3}" type="presOf" srcId="{C965E8D4-97C8-43BD-94FD-9168AEB62D82}" destId="{1929CCAD-B65B-4A25-BF18-15F6A2D443D6}" srcOrd="0" destOrd="0" presId="urn:microsoft.com/office/officeart/2005/8/layout/process1"/>
    <dgm:cxn modelId="{27DF1AAF-E287-49CB-9B02-7A81C9D6FCCC}" type="presOf" srcId="{7672C735-3B1B-4084-B19F-D27C0E179C55}" destId="{20C5C89B-C176-4F45-AEA3-06BA519906BD}" srcOrd="1" destOrd="0" presId="urn:microsoft.com/office/officeart/2005/8/layout/process1"/>
    <dgm:cxn modelId="{3EBA7300-E5BE-4623-8DF6-836DFBF0FC12}" type="presOf" srcId="{6DF25562-8020-4F46-AFFE-7F756A44CC1B}" destId="{886F35FE-46AB-46D5-87C1-3769498B503D}" srcOrd="0" destOrd="0" presId="urn:microsoft.com/office/officeart/2005/8/layout/process1"/>
    <dgm:cxn modelId="{AF9E34F5-6A0E-4111-AA7F-D0987D35C41E}" type="presOf" srcId="{0C735DED-0654-44D0-AAB3-451856F4C0CB}" destId="{552BDACE-7B0D-4CB9-AA01-1B55D18D764D}" srcOrd="0" destOrd="0" presId="urn:microsoft.com/office/officeart/2005/8/layout/process1"/>
    <dgm:cxn modelId="{425361C2-2D56-46E8-9D32-0125E2F80CC4}" type="presOf" srcId="{2C71BA92-5B50-4EE8-9FEC-A9E1405FC17D}" destId="{AF8D2120-BF01-4F07-AE6E-4BC8DE45AA79}" srcOrd="0" destOrd="0" presId="urn:microsoft.com/office/officeart/2005/8/layout/process1"/>
    <dgm:cxn modelId="{BB073355-C456-49B4-B028-C51A5AE539CE}" type="presOf" srcId="{87AF2D54-4C82-4E09-A189-10FCD37911A2}" destId="{48BACC1A-4F1C-4FFE-B9C6-EB35E6A612D9}" srcOrd="0" destOrd="0" presId="urn:microsoft.com/office/officeart/2005/8/layout/process1"/>
    <dgm:cxn modelId="{1F853B71-DF3F-4967-8268-56100C5132AA}" srcId="{D28CE27C-9FD7-4C89-BB76-997AC5ECCCE2}" destId="{D9D991AE-7B5B-432A-B566-AB4AD45F80F2}" srcOrd="0" destOrd="0" parTransId="{2A444C1A-E5E9-4194-AAE2-578D8D841582}" sibTransId="{2C71BA92-5B50-4EE8-9FEC-A9E1405FC17D}"/>
    <dgm:cxn modelId="{254DFCD4-603F-49E1-B1F1-EF8B6357A672}" type="presOf" srcId="{1B31337C-17DE-4707-B4F3-707AB09F7FF9}" destId="{E9C67AA1-29A7-4C64-8930-A59B73E7E66A}" srcOrd="0" destOrd="0" presId="urn:microsoft.com/office/officeart/2005/8/layout/process1"/>
    <dgm:cxn modelId="{56DF6595-5FF7-40B4-92E1-7EC635EFC215}" type="presOf" srcId="{256AD8CB-389F-4D0F-91C8-E5A0126267D6}" destId="{502F116A-2541-4779-801F-4284ABF3AD8D}" srcOrd="0" destOrd="0" presId="urn:microsoft.com/office/officeart/2005/8/layout/process1"/>
    <dgm:cxn modelId="{A2EC1549-6074-4E6D-82C0-234C7F086D12}" srcId="{D28CE27C-9FD7-4C89-BB76-997AC5ECCCE2}" destId="{0C735DED-0654-44D0-AAB3-451856F4C0CB}" srcOrd="5" destOrd="0" parTransId="{9B8438D3-7FA9-4E20-A5BA-C249F7B1092C}" sibTransId="{E11D7E3A-90AF-45E8-BF94-C2179F8AC699}"/>
    <dgm:cxn modelId="{F0108E0E-ABC5-44CD-B72E-9765D236E6A0}" type="presOf" srcId="{D9D991AE-7B5B-432A-B566-AB4AD45F80F2}" destId="{803750F2-1757-4065-BEB9-B228FD5A13AC}" srcOrd="0" destOrd="0" presId="urn:microsoft.com/office/officeart/2005/8/layout/process1"/>
    <dgm:cxn modelId="{E113D79F-E6B9-45EA-8A2E-4533C7BF65B4}" srcId="{D28CE27C-9FD7-4C89-BB76-997AC5ECCCE2}" destId="{6DF25562-8020-4F46-AFFE-7F756A44CC1B}" srcOrd="3" destOrd="0" parTransId="{412B2AE1-B1F6-406A-AC62-1058B31F698E}" sibTransId="{7672C735-3B1B-4084-B19F-D27C0E179C55}"/>
    <dgm:cxn modelId="{60ACECBF-478F-4D29-808E-56A7C877D854}" type="presOf" srcId="{D28CE27C-9FD7-4C89-BB76-997AC5ECCCE2}" destId="{58D8CFB2-726D-46E1-97DF-3D1432E79F91}" srcOrd="0" destOrd="0" presId="urn:microsoft.com/office/officeart/2005/8/layout/process1"/>
    <dgm:cxn modelId="{B57E46D2-7113-47F7-B45F-B5E09EBADB98}" type="presOf" srcId="{0AA9A361-81D8-4828-8847-1A3149130DCE}" destId="{BED64953-3A80-4A41-B365-FA219ECB6B38}" srcOrd="0" destOrd="0" presId="urn:microsoft.com/office/officeart/2005/8/layout/process1"/>
    <dgm:cxn modelId="{CA560847-DE03-4726-A0B6-5535A855E305}" srcId="{D28CE27C-9FD7-4C89-BB76-997AC5ECCCE2}" destId="{87AF2D54-4C82-4E09-A189-10FCD37911A2}" srcOrd="4" destOrd="0" parTransId="{59B7E7AD-A33F-480F-911D-892E202A3E33}" sibTransId="{0AA9A361-81D8-4828-8847-1A3149130DCE}"/>
    <dgm:cxn modelId="{F3D03584-70AC-4982-A3B2-6F46C32F18A6}" type="presOf" srcId="{2C71BA92-5B50-4EE8-9FEC-A9E1405FC17D}" destId="{AA35354D-50E9-4308-ACF5-FE5B9F6DD624}" srcOrd="1" destOrd="0" presId="urn:microsoft.com/office/officeart/2005/8/layout/process1"/>
    <dgm:cxn modelId="{7FE4089B-362C-4E3B-8E03-454967C1CF68}" srcId="{D28CE27C-9FD7-4C89-BB76-997AC5ECCCE2}" destId="{1B31337C-17DE-4707-B4F3-707AB09F7FF9}" srcOrd="1" destOrd="0" parTransId="{65403AB6-A17E-4803-9848-3060A8E293AA}" sibTransId="{256AD8CB-389F-4D0F-91C8-E5A0126267D6}"/>
    <dgm:cxn modelId="{9396E3A3-7BFB-4816-9B7D-DCE7F1551A08}" type="presOf" srcId="{7672C735-3B1B-4084-B19F-D27C0E179C55}" destId="{03987DDB-FB71-4654-8733-66F16274810F}" srcOrd="0" destOrd="0" presId="urn:microsoft.com/office/officeart/2005/8/layout/process1"/>
    <dgm:cxn modelId="{801DD14A-60CB-4680-AE3A-EBCB8565E068}" type="presOf" srcId="{0AA9A361-81D8-4828-8847-1A3149130DCE}" destId="{41B24A8F-ED6F-4BDC-AEF5-BE05B6C61793}" srcOrd="1" destOrd="0" presId="urn:microsoft.com/office/officeart/2005/8/layout/process1"/>
    <dgm:cxn modelId="{D10ACF4E-16F1-46DC-9F56-191B32EBF94F}" type="presParOf" srcId="{58D8CFB2-726D-46E1-97DF-3D1432E79F91}" destId="{803750F2-1757-4065-BEB9-B228FD5A13AC}" srcOrd="0" destOrd="0" presId="urn:microsoft.com/office/officeart/2005/8/layout/process1"/>
    <dgm:cxn modelId="{8337FC04-E745-4348-B3EA-CFA17C5BB989}" type="presParOf" srcId="{58D8CFB2-726D-46E1-97DF-3D1432E79F91}" destId="{AF8D2120-BF01-4F07-AE6E-4BC8DE45AA79}" srcOrd="1" destOrd="0" presId="urn:microsoft.com/office/officeart/2005/8/layout/process1"/>
    <dgm:cxn modelId="{90CE1E98-D38F-4BE4-ACEB-6A74321389D2}" type="presParOf" srcId="{AF8D2120-BF01-4F07-AE6E-4BC8DE45AA79}" destId="{AA35354D-50E9-4308-ACF5-FE5B9F6DD624}" srcOrd="0" destOrd="0" presId="urn:microsoft.com/office/officeart/2005/8/layout/process1"/>
    <dgm:cxn modelId="{2630F739-4BA6-4C85-9118-D11914E6CD08}" type="presParOf" srcId="{58D8CFB2-726D-46E1-97DF-3D1432E79F91}" destId="{E9C67AA1-29A7-4C64-8930-A59B73E7E66A}" srcOrd="2" destOrd="0" presId="urn:microsoft.com/office/officeart/2005/8/layout/process1"/>
    <dgm:cxn modelId="{95EAFBFC-636F-4E76-B674-F47E0C2AB99E}" type="presParOf" srcId="{58D8CFB2-726D-46E1-97DF-3D1432E79F91}" destId="{502F116A-2541-4779-801F-4284ABF3AD8D}" srcOrd="3" destOrd="0" presId="urn:microsoft.com/office/officeart/2005/8/layout/process1"/>
    <dgm:cxn modelId="{BB6466F5-BA57-4756-889E-9CC2E5887302}" type="presParOf" srcId="{502F116A-2541-4779-801F-4284ABF3AD8D}" destId="{638F5209-BDD6-4D0F-99F0-A7949BF0715F}" srcOrd="0" destOrd="0" presId="urn:microsoft.com/office/officeart/2005/8/layout/process1"/>
    <dgm:cxn modelId="{F6029EB9-7293-429A-B55D-D3BB2F302B3C}" type="presParOf" srcId="{58D8CFB2-726D-46E1-97DF-3D1432E79F91}" destId="{1351D5B9-C663-4B9C-AF1A-1321F0676A86}" srcOrd="4" destOrd="0" presId="urn:microsoft.com/office/officeart/2005/8/layout/process1"/>
    <dgm:cxn modelId="{CC874E62-576D-4A47-94F6-05326EB2FE16}" type="presParOf" srcId="{58D8CFB2-726D-46E1-97DF-3D1432E79F91}" destId="{1929CCAD-B65B-4A25-BF18-15F6A2D443D6}" srcOrd="5" destOrd="0" presId="urn:microsoft.com/office/officeart/2005/8/layout/process1"/>
    <dgm:cxn modelId="{2D05519C-C1C1-4107-942A-7B473EDB7CEB}" type="presParOf" srcId="{1929CCAD-B65B-4A25-BF18-15F6A2D443D6}" destId="{B5756A0F-C393-4F56-8F9C-E197CA97C951}" srcOrd="0" destOrd="0" presId="urn:microsoft.com/office/officeart/2005/8/layout/process1"/>
    <dgm:cxn modelId="{52BD09D2-4D83-4F8A-AE1F-F88142446721}" type="presParOf" srcId="{58D8CFB2-726D-46E1-97DF-3D1432E79F91}" destId="{886F35FE-46AB-46D5-87C1-3769498B503D}" srcOrd="6" destOrd="0" presId="urn:microsoft.com/office/officeart/2005/8/layout/process1"/>
    <dgm:cxn modelId="{BDE56F72-5B3A-4CAE-AEA8-5EB59561786E}" type="presParOf" srcId="{58D8CFB2-726D-46E1-97DF-3D1432E79F91}" destId="{03987DDB-FB71-4654-8733-66F16274810F}" srcOrd="7" destOrd="0" presId="urn:microsoft.com/office/officeart/2005/8/layout/process1"/>
    <dgm:cxn modelId="{261AF75A-E04C-4C87-8B94-9F4BD2AD2D47}" type="presParOf" srcId="{03987DDB-FB71-4654-8733-66F16274810F}" destId="{20C5C89B-C176-4F45-AEA3-06BA519906BD}" srcOrd="0" destOrd="0" presId="urn:microsoft.com/office/officeart/2005/8/layout/process1"/>
    <dgm:cxn modelId="{40B54CBF-0616-40EC-BD7C-129C9EF64F46}" type="presParOf" srcId="{58D8CFB2-726D-46E1-97DF-3D1432E79F91}" destId="{48BACC1A-4F1C-4FFE-B9C6-EB35E6A612D9}" srcOrd="8" destOrd="0" presId="urn:microsoft.com/office/officeart/2005/8/layout/process1"/>
    <dgm:cxn modelId="{439E7C21-1CF0-4A43-94CA-AC874C1ADF8E}" type="presParOf" srcId="{58D8CFB2-726D-46E1-97DF-3D1432E79F91}" destId="{BED64953-3A80-4A41-B365-FA219ECB6B38}" srcOrd="9" destOrd="0" presId="urn:microsoft.com/office/officeart/2005/8/layout/process1"/>
    <dgm:cxn modelId="{43D9A6DB-44B9-4E6F-9468-4C1A397738B5}" type="presParOf" srcId="{BED64953-3A80-4A41-B365-FA219ECB6B38}" destId="{41B24A8F-ED6F-4BDC-AEF5-BE05B6C61793}" srcOrd="0" destOrd="0" presId="urn:microsoft.com/office/officeart/2005/8/layout/process1"/>
    <dgm:cxn modelId="{87EFFCD4-8E59-43A1-9D1C-BEAE7339C5A5}" type="presParOf" srcId="{58D8CFB2-726D-46E1-97DF-3D1432E79F91}" destId="{552BDACE-7B0D-4CB9-AA01-1B55D18D764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796C4-DAAA-4E9B-B1EB-3FCCF853B751}">
      <dsp:nvSpPr>
        <dsp:cNvPr id="0" name=""/>
        <dsp:cNvSpPr/>
      </dsp:nvSpPr>
      <dsp:spPr>
        <a:xfrm>
          <a:off x="3166" y="1033624"/>
          <a:ext cx="1535741" cy="1148659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55" t="1655" r="5343" b="-165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318AC-115A-4998-8C80-0B4984B85896}">
      <dsp:nvSpPr>
        <dsp:cNvPr id="0" name=""/>
        <dsp:cNvSpPr/>
      </dsp:nvSpPr>
      <dsp:spPr>
        <a:xfrm>
          <a:off x="21431" y="2193012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Composition</a:t>
          </a:r>
        </a:p>
      </dsp:txBody>
      <dsp:txXfrm>
        <a:off x="21431" y="2193012"/>
        <a:ext cx="1627193" cy="511925"/>
      </dsp:txXfrm>
    </dsp:sp>
    <dsp:sp modelId="{52E2FF15-1052-4A97-A1A3-CCC8D7835490}">
      <dsp:nvSpPr>
        <dsp:cNvPr id="0" name=""/>
        <dsp:cNvSpPr/>
      </dsp:nvSpPr>
      <dsp:spPr>
        <a:xfrm>
          <a:off x="1971668" y="1045735"/>
          <a:ext cx="1218786" cy="11002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6E83E-E710-4915-A800-4528DE7ECD8D}">
      <dsp:nvSpPr>
        <dsp:cNvPr id="0" name=""/>
        <dsp:cNvSpPr/>
      </dsp:nvSpPr>
      <dsp:spPr>
        <a:xfrm>
          <a:off x="1831455" y="2180901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Alpha-Diversity</a:t>
          </a:r>
        </a:p>
      </dsp:txBody>
      <dsp:txXfrm>
        <a:off x="1831455" y="2180901"/>
        <a:ext cx="1627193" cy="511925"/>
      </dsp:txXfrm>
    </dsp:sp>
    <dsp:sp modelId="{B30EEBEA-F773-4DB4-B668-DD725EB645C7}">
      <dsp:nvSpPr>
        <dsp:cNvPr id="0" name=""/>
        <dsp:cNvSpPr/>
      </dsp:nvSpPr>
      <dsp:spPr>
        <a:xfrm>
          <a:off x="3641479" y="1038363"/>
          <a:ext cx="1685497" cy="1129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1C50C-2B24-451C-AE7C-50E1ACF1538C}">
      <dsp:nvSpPr>
        <dsp:cNvPr id="0" name=""/>
        <dsp:cNvSpPr/>
      </dsp:nvSpPr>
      <dsp:spPr>
        <a:xfrm>
          <a:off x="3734622" y="2188273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Beta-Diversity</a:t>
          </a:r>
        </a:p>
      </dsp:txBody>
      <dsp:txXfrm>
        <a:off x="3734622" y="2188273"/>
        <a:ext cx="1627193" cy="511925"/>
      </dsp:txXfrm>
    </dsp:sp>
    <dsp:sp modelId="{D8493A92-44A6-4FA5-B061-2A167289B4CF}">
      <dsp:nvSpPr>
        <dsp:cNvPr id="0" name=""/>
        <dsp:cNvSpPr/>
      </dsp:nvSpPr>
      <dsp:spPr>
        <a:xfrm>
          <a:off x="5544646" y="955127"/>
          <a:ext cx="1828307" cy="146264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227B7-A029-4951-9F90-8F8B648E4F0D}">
      <dsp:nvSpPr>
        <dsp:cNvPr id="0" name=""/>
        <dsp:cNvSpPr/>
      </dsp:nvSpPr>
      <dsp:spPr>
        <a:xfrm>
          <a:off x="5709193" y="2271509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Differential Abundance</a:t>
          </a:r>
        </a:p>
      </dsp:txBody>
      <dsp:txXfrm>
        <a:off x="5709193" y="2271509"/>
        <a:ext cx="1627193" cy="511925"/>
      </dsp:txXfrm>
    </dsp:sp>
    <dsp:sp modelId="{8172380A-7908-46AE-A477-2B463FAE9DEC}">
      <dsp:nvSpPr>
        <dsp:cNvPr id="0" name=""/>
        <dsp:cNvSpPr/>
      </dsp:nvSpPr>
      <dsp:spPr>
        <a:xfrm>
          <a:off x="7555783" y="955127"/>
          <a:ext cx="1828307" cy="1462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1AAA0-297E-4056-A5A9-3460BB5F057A}">
      <dsp:nvSpPr>
        <dsp:cNvPr id="0" name=""/>
        <dsp:cNvSpPr/>
      </dsp:nvSpPr>
      <dsp:spPr>
        <a:xfrm>
          <a:off x="7720331" y="2271509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Networks</a:t>
          </a:r>
        </a:p>
      </dsp:txBody>
      <dsp:txXfrm>
        <a:off x="7720331" y="2271509"/>
        <a:ext cx="1627193" cy="511925"/>
      </dsp:txXfrm>
    </dsp:sp>
    <dsp:sp modelId="{84D88296-BFBE-4045-AF88-9A348F424602}">
      <dsp:nvSpPr>
        <dsp:cNvPr id="0" name=""/>
        <dsp:cNvSpPr/>
      </dsp:nvSpPr>
      <dsp:spPr>
        <a:xfrm>
          <a:off x="9566921" y="955127"/>
          <a:ext cx="1828307" cy="1462645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41874-5497-40F1-ABB9-9203914712FC}">
      <dsp:nvSpPr>
        <dsp:cNvPr id="0" name=""/>
        <dsp:cNvSpPr/>
      </dsp:nvSpPr>
      <dsp:spPr>
        <a:xfrm>
          <a:off x="9731469" y="2271509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Phylogenetics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31469" y="2271509"/>
        <a:ext cx="1627193" cy="511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750F2-1757-4065-BEB9-B228FD5A13AC}">
      <dsp:nvSpPr>
        <dsp:cNvPr id="0" name=""/>
        <dsp:cNvSpPr/>
      </dsp:nvSpPr>
      <dsp:spPr>
        <a:xfrm>
          <a:off x="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P1: Project Planning</a:t>
          </a:r>
        </a:p>
      </dsp:txBody>
      <dsp:txXfrm>
        <a:off x="35947" y="574436"/>
        <a:ext cx="1247127" cy="1155414"/>
      </dsp:txXfrm>
    </dsp:sp>
    <dsp:sp modelId="{AF8D2120-BF01-4F07-AE6E-4BC8DE45AA79}">
      <dsp:nvSpPr>
        <dsp:cNvPr id="0" name=""/>
        <dsp:cNvSpPr/>
      </dsp:nvSpPr>
      <dsp:spPr>
        <a:xfrm>
          <a:off x="145092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0924" y="1054008"/>
        <a:ext cx="195742" cy="196271"/>
      </dsp:txXfrm>
    </dsp:sp>
    <dsp:sp modelId="{E9C67AA1-29A7-4C64-8930-A59B73E7E66A}">
      <dsp:nvSpPr>
        <dsp:cNvPr id="0" name=""/>
        <dsp:cNvSpPr/>
      </dsp:nvSpPr>
      <dsp:spPr>
        <a:xfrm>
          <a:off x="184663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P2: Sample Collection</a:t>
          </a:r>
        </a:p>
      </dsp:txBody>
      <dsp:txXfrm>
        <a:off x="1882577" y="574436"/>
        <a:ext cx="1247127" cy="1155414"/>
      </dsp:txXfrm>
    </dsp:sp>
    <dsp:sp modelId="{502F116A-2541-4779-801F-4284ABF3AD8D}">
      <dsp:nvSpPr>
        <dsp:cNvPr id="0" name=""/>
        <dsp:cNvSpPr/>
      </dsp:nvSpPr>
      <dsp:spPr>
        <a:xfrm>
          <a:off x="329755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97554" y="1054008"/>
        <a:ext cx="195742" cy="196271"/>
      </dsp:txXfrm>
    </dsp:sp>
    <dsp:sp modelId="{1351D5B9-C663-4B9C-AF1A-1321F0676A86}">
      <dsp:nvSpPr>
        <dsp:cNvPr id="0" name=""/>
        <dsp:cNvSpPr/>
      </dsp:nvSpPr>
      <dsp:spPr>
        <a:xfrm>
          <a:off x="369326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P3: Storage and DNA Extraction</a:t>
          </a:r>
        </a:p>
      </dsp:txBody>
      <dsp:txXfrm>
        <a:off x="3729208" y="574436"/>
        <a:ext cx="1247127" cy="1155414"/>
      </dsp:txXfrm>
    </dsp:sp>
    <dsp:sp modelId="{1929CCAD-B65B-4A25-BF18-15F6A2D443D6}">
      <dsp:nvSpPr>
        <dsp:cNvPr id="0" name=""/>
        <dsp:cNvSpPr/>
      </dsp:nvSpPr>
      <dsp:spPr>
        <a:xfrm>
          <a:off x="514418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44185" y="1054008"/>
        <a:ext cx="195742" cy="196271"/>
      </dsp:txXfrm>
    </dsp:sp>
    <dsp:sp modelId="{886F35FE-46AB-46D5-87C1-3769498B503D}">
      <dsp:nvSpPr>
        <dsp:cNvPr id="0" name=""/>
        <dsp:cNvSpPr/>
      </dsp:nvSpPr>
      <dsp:spPr>
        <a:xfrm>
          <a:off x="553989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P4: Next-Generation Sequencing</a:t>
          </a:r>
        </a:p>
      </dsp:txBody>
      <dsp:txXfrm>
        <a:off x="5575838" y="574436"/>
        <a:ext cx="1247127" cy="1155414"/>
      </dsp:txXfrm>
    </dsp:sp>
    <dsp:sp modelId="{03987DDB-FB71-4654-8733-66F16274810F}">
      <dsp:nvSpPr>
        <dsp:cNvPr id="0" name=""/>
        <dsp:cNvSpPr/>
      </dsp:nvSpPr>
      <dsp:spPr>
        <a:xfrm>
          <a:off x="699081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90815" y="1054008"/>
        <a:ext cx="195742" cy="196271"/>
      </dsp:txXfrm>
    </dsp:sp>
    <dsp:sp modelId="{48BACC1A-4F1C-4FFE-B9C6-EB35E6A612D9}">
      <dsp:nvSpPr>
        <dsp:cNvPr id="0" name=""/>
        <dsp:cNvSpPr/>
      </dsp:nvSpPr>
      <dsp:spPr>
        <a:xfrm>
          <a:off x="7386522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P5: Sequence Read Processing</a:t>
          </a:r>
        </a:p>
      </dsp:txBody>
      <dsp:txXfrm>
        <a:off x="7422469" y="574436"/>
        <a:ext cx="1247127" cy="1155414"/>
      </dsp:txXfrm>
    </dsp:sp>
    <dsp:sp modelId="{BED64953-3A80-4A41-B365-FA219ECB6B38}">
      <dsp:nvSpPr>
        <dsp:cNvPr id="0" name=""/>
        <dsp:cNvSpPr/>
      </dsp:nvSpPr>
      <dsp:spPr>
        <a:xfrm>
          <a:off x="8837446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837446" y="1054008"/>
        <a:ext cx="195742" cy="196271"/>
      </dsp:txXfrm>
    </dsp:sp>
    <dsp:sp modelId="{552BDACE-7B0D-4CB9-AA01-1B55D18D764D}">
      <dsp:nvSpPr>
        <dsp:cNvPr id="0" name=""/>
        <dsp:cNvSpPr/>
      </dsp:nvSpPr>
      <dsp:spPr>
        <a:xfrm>
          <a:off x="9233153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P6: Statistical Analysis</a:t>
          </a:r>
        </a:p>
      </dsp:txBody>
      <dsp:txXfrm>
        <a:off x="9269100" y="574436"/>
        <a:ext cx="1247127" cy="115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57DE-B2E3-41C1-BD97-DCA53B886A75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F29A-6AC2-428B-A5A3-CF32F3CD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bray-curtis-dissimilarit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two approaches to</a:t>
            </a:r>
            <a:r>
              <a:rPr lang="en-US" baseline="0" dirty="0"/>
              <a:t> account for compositional data….</a:t>
            </a:r>
            <a:endParaRPr lang="en-US" dirty="0"/>
          </a:p>
          <a:p>
            <a:endParaRPr lang="en-US" dirty="0"/>
          </a:p>
          <a:p>
            <a:r>
              <a:rPr lang="en-US" dirty="0"/>
              <a:t>Zymo now has spike-in but for 16S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6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9F29A-6AC2-428B-A5A3-CF32F3CDE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example from: </a:t>
            </a:r>
            <a:r>
              <a:rPr lang="en-US" dirty="0">
                <a:hlinkClick r:id="rId3"/>
              </a:rPr>
              <a:t>https://www.statisticshowto.datasciencecentral.com/bray-curtis-dissimilarity/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simple example, consider two aquariums;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Tank 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e: 6 goldfish, 7 guppies and 4 rainbow fish,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Tank two: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 goldfish and 6 rainbow fish.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calculate Bray-Curtis, let’s first calculate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sum of only the lesser counts for each species found in both sites). Goldfish are found on both sites; the lesser count is 6. Guppies are only on one site, so they can’t be added in here. Rainbow fish, though, are on both, and the lesser count is 4.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6 + 4 = 10.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total number of specimens counted on site i) = 6 + 7 + 4 = 17, 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(total number of specimens counted on site j) = 10 + 6 = 16.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 – (2 * 10) / (17 + 16), or 0.39.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9F29A-6AC2-428B-A5A3-CF32F3CDE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16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5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7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6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9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1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0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66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4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34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42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21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2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51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8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4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5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11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52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75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7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6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71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6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0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8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243/Introduction-to-Metagenomics-Summer-Workshop-201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243/Introduction-to-Metagenomics-Summer-Workshop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mothur.org/wiki/Unweighted_UniFrac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2097" y="3319386"/>
            <a:ext cx="11494094" cy="98900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Introduction to Microbiome Data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16194" y="4411726"/>
            <a:ext cx="11494094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 J. Ollberding, PhD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Associate Professor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Division of Biostatistics and Epidemiology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nicholas.ollberding@cchmc.org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82860"/>
              </p:ext>
            </p:extLst>
          </p:nvPr>
        </p:nvGraphicFramePr>
        <p:xfrm>
          <a:off x="411893" y="214183"/>
          <a:ext cx="11398395" cy="373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Microbiome Analysis Tutorial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91" y="1787610"/>
            <a:ext cx="7075055" cy="3818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1773" y="5972433"/>
            <a:ext cx="832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https://github.com/Nick243/Introduction-to-Metagenomics-Summer-Workshop-2019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44652" y="1690688"/>
          <a:ext cx="10552175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Model of a </a:t>
            </a:r>
            <a:br>
              <a:rPr lang="en-US" dirty="0"/>
            </a:br>
            <a:r>
              <a:rPr lang="en-US" dirty="0"/>
              <a:t>Microbiome Research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345115"/>
            <a:ext cx="10515600" cy="2083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“analysis” of microbiome data occurs in 2 steps: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Step 1: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processing the raw sequence data into form amenable for statistical analysis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(i.e. taxa by sample count matrix)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correlating microbial features with outcomes of interest</a:t>
            </a:r>
          </a:p>
        </p:txBody>
      </p:sp>
    </p:spTree>
    <p:extLst>
      <p:ext uri="{BB962C8B-B14F-4D97-AF65-F5344CB8AC3E}">
        <p14:creationId xmlns:p14="http://schemas.microsoft.com/office/powerpoint/2010/main" val="3531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598"/>
          </a:xfrm>
        </p:spPr>
        <p:txBody>
          <a:bodyPr>
            <a:normAutofit/>
          </a:bodyPr>
          <a:lstStyle/>
          <a:p>
            <a:r>
              <a:rPr lang="en-US" dirty="0"/>
              <a:t>Provide </a:t>
            </a:r>
            <a:r>
              <a:rPr lang="en-US" b="1" dirty="0"/>
              <a:t>high-level</a:t>
            </a:r>
            <a:r>
              <a:rPr lang="en-US" dirty="0"/>
              <a:t> introduction to methods used in the statistical analysis of microbiome data </a:t>
            </a:r>
          </a:p>
          <a:p>
            <a:pPr lvl="1"/>
            <a:r>
              <a:rPr lang="en-US" dirty="0"/>
              <a:t>Challenging features of microbiome data</a:t>
            </a:r>
          </a:p>
          <a:p>
            <a:pPr lvl="1"/>
            <a:r>
              <a:rPr lang="en-US" dirty="0" smtClean="0"/>
              <a:t>Present a few common alpha- and beta-diversity estimators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 through the </a:t>
            </a:r>
            <a:r>
              <a:rPr lang="en-US" b="1" dirty="0"/>
              <a:t>Introduction to the Statistical Analysis of Microbiome Data</a:t>
            </a:r>
            <a:r>
              <a:rPr lang="en-US" dirty="0"/>
              <a:t> tutorial</a:t>
            </a:r>
          </a:p>
          <a:p>
            <a:pPr lvl="1"/>
            <a:r>
              <a:rPr lang="en-US" dirty="0">
                <a:hlinkClick r:id="rId3"/>
              </a:rPr>
              <a:t>https://github.com/Nick243/Introduction-to-Metagenomics-Summer-Workshop-2019</a:t>
            </a:r>
            <a:endParaRPr lang="en-US" dirty="0"/>
          </a:p>
          <a:p>
            <a:pPr lvl="1"/>
            <a:r>
              <a:rPr lang="en-US" dirty="0"/>
              <a:t>Introduce you to some popular R packages</a:t>
            </a:r>
          </a:p>
          <a:p>
            <a:pPr lvl="1"/>
            <a:r>
              <a:rPr lang="en-US" dirty="0"/>
              <a:t>Work through some example analyses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02DDC9E-0FDC-994C-AC3A-EBEDB5435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72" y="48439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B8156-2A8E-0545-976C-FEFBCDDC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Challenging Features of Microbiome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611B1E-51D1-3442-B5B6-262A8689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3592" cy="487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dimensional count matrix: </a:t>
            </a:r>
            <a:r>
              <a:rPr lang="en-US" i="1" dirty="0"/>
              <a:t>p</a:t>
            </a:r>
            <a:r>
              <a:rPr lang="en-US" dirty="0"/>
              <a:t> &gt; </a:t>
            </a:r>
            <a:r>
              <a:rPr lang="en-US" i="1" dirty="0"/>
              <a:t>n</a:t>
            </a:r>
          </a:p>
          <a:p>
            <a:endParaRPr lang="en-US" sz="1000" dirty="0"/>
          </a:p>
          <a:p>
            <a:r>
              <a:rPr lang="en-US" dirty="0"/>
              <a:t>Sparse (many zeros)</a:t>
            </a:r>
          </a:p>
          <a:p>
            <a:endParaRPr lang="en-US" sz="1100" dirty="0"/>
          </a:p>
          <a:p>
            <a:r>
              <a:rPr lang="en-US" dirty="0"/>
              <a:t>Complex correlation structure among taxa</a:t>
            </a:r>
          </a:p>
          <a:p>
            <a:endParaRPr lang="en-US" sz="1100" dirty="0"/>
          </a:p>
          <a:p>
            <a:r>
              <a:rPr lang="en-US" dirty="0"/>
              <a:t>Large differences in total number of reads across samples</a:t>
            </a:r>
          </a:p>
          <a:p>
            <a:endParaRPr lang="en-US" sz="1200" dirty="0"/>
          </a:p>
          <a:p>
            <a:r>
              <a:rPr lang="en-US" dirty="0"/>
              <a:t>Compositional counts are returned:</a:t>
            </a:r>
          </a:p>
          <a:p>
            <a:pPr lvl="2"/>
            <a:r>
              <a:rPr lang="en-US" dirty="0"/>
              <a:t>Total number of reads not directly tied to the starting quantity of DNA</a:t>
            </a:r>
          </a:p>
          <a:p>
            <a:pPr lvl="2"/>
            <a:r>
              <a:rPr lang="en-US" dirty="0"/>
              <a:t>Think of as getting assigned by a random sampling process where only proportion is “correct”</a:t>
            </a:r>
          </a:p>
          <a:p>
            <a:pPr lvl="2"/>
            <a:r>
              <a:rPr lang="en-US" dirty="0"/>
              <a:t>Means that values only carry information on the relative abundance of taxa (not absolute info.) </a:t>
            </a:r>
          </a:p>
          <a:p>
            <a:pPr lvl="2"/>
            <a:r>
              <a:rPr lang="en-US" dirty="0"/>
              <a:t>Compositional data invalidate most standard statistical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2056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" y="365125"/>
            <a:ext cx="1199692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Accounting for Library Size and Compositional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11210544" cy="4846638"/>
          </a:xfrm>
        </p:spPr>
        <p:txBody>
          <a:bodyPr>
            <a:normAutofit/>
          </a:bodyPr>
          <a:lstStyle/>
          <a:p>
            <a:r>
              <a:rPr lang="en-US" dirty="0"/>
              <a:t>Standardize read counts using </a:t>
            </a:r>
            <a:r>
              <a:rPr lang="en-US" b="1" dirty="0"/>
              <a:t>external information</a:t>
            </a:r>
            <a:r>
              <a:rPr lang="en-US" dirty="0"/>
              <a:t>: spike-in or qPCR</a:t>
            </a:r>
          </a:p>
          <a:p>
            <a:pPr lvl="1"/>
            <a:endParaRPr lang="en-US" sz="1600" dirty="0"/>
          </a:p>
          <a:p>
            <a:r>
              <a:rPr lang="en-US" b="1" dirty="0"/>
              <a:t>Normalize </a:t>
            </a:r>
            <a:r>
              <a:rPr lang="en-US" dirty="0"/>
              <a:t>counts to account for variation in sequencing depths</a:t>
            </a:r>
          </a:p>
          <a:p>
            <a:pPr lvl="1"/>
            <a:r>
              <a:rPr lang="en-US" dirty="0"/>
              <a:t>Calculate “size factor” for each sample as an estimate of standardized library size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Divide the read counts by size factor to produce normalized data</a:t>
            </a:r>
          </a:p>
          <a:p>
            <a:pPr lvl="1"/>
            <a:r>
              <a:rPr lang="en-US" dirty="0"/>
              <a:t>Works well when most taxa are invariant to the condition under study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Simply converting to proportions does not remove compositional constraint</a:t>
            </a:r>
          </a:p>
          <a:p>
            <a:pPr lvl="1"/>
            <a:endParaRPr lang="en-US" sz="1600" dirty="0"/>
          </a:p>
          <a:p>
            <a:r>
              <a:rPr lang="en-US" b="1" dirty="0"/>
              <a:t>Log-ratio </a:t>
            </a:r>
            <a:r>
              <a:rPr lang="en-US" b="1" dirty="0" smtClean="0"/>
              <a:t>transformation</a:t>
            </a:r>
            <a:endParaRPr lang="en-US" dirty="0"/>
          </a:p>
          <a:p>
            <a:pPr lvl="1"/>
            <a:r>
              <a:rPr lang="en-US" dirty="0" smtClean="0"/>
              <a:t>Ratio </a:t>
            </a:r>
            <a:r>
              <a:rPr lang="en-US" dirty="0"/>
              <a:t>of each taxa relative to some basis on the logarithmic </a:t>
            </a:r>
            <a:r>
              <a:rPr lang="en-US" dirty="0" smtClean="0"/>
              <a:t>scale</a:t>
            </a:r>
          </a:p>
          <a:p>
            <a:pPr lvl="1"/>
            <a:r>
              <a:rPr lang="en-US" dirty="0"/>
              <a:t>Change in coordinate system to remove compositional </a:t>
            </a:r>
            <a:r>
              <a:rPr lang="en-US" dirty="0" smtClean="0"/>
              <a:t>constraint</a:t>
            </a:r>
            <a:endParaRPr lang="en-US" dirty="0"/>
          </a:p>
          <a:p>
            <a:pPr lvl="1"/>
            <a:r>
              <a:rPr lang="en-US" b="1" dirty="0"/>
              <a:t>CLR</a:t>
            </a:r>
            <a:r>
              <a:rPr lang="en-US" dirty="0"/>
              <a:t>: ratio of each component to geometric mean of all others on log scale</a:t>
            </a:r>
          </a:p>
        </p:txBody>
      </p:sp>
    </p:spTree>
    <p:extLst>
      <p:ext uri="{BB962C8B-B14F-4D97-AF65-F5344CB8AC3E}">
        <p14:creationId xmlns:p14="http://schemas.microsoft.com/office/powerpoint/2010/main" val="27506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Alpha-Diversity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8213"/>
          </a:xfrm>
        </p:spPr>
        <p:txBody>
          <a:bodyPr>
            <a:normAutofit/>
          </a:bodyPr>
          <a:lstStyle/>
          <a:p>
            <a:r>
              <a:rPr lang="en-US" b="1" dirty="0"/>
              <a:t>Diversity in a single ecosystem or sample</a:t>
            </a:r>
          </a:p>
          <a:p>
            <a:endParaRPr lang="en-US" sz="1200" dirty="0"/>
          </a:p>
          <a:p>
            <a:r>
              <a:rPr lang="en-US" dirty="0"/>
              <a:t>Comprised of:</a:t>
            </a:r>
          </a:p>
          <a:p>
            <a:pPr lvl="1"/>
            <a:r>
              <a:rPr lang="en-US" b="1" dirty="0"/>
              <a:t>Richness</a:t>
            </a:r>
            <a:r>
              <a:rPr lang="en-US" dirty="0"/>
              <a:t> – number of unique taxa in an environment</a:t>
            </a:r>
          </a:p>
          <a:p>
            <a:pPr lvl="1"/>
            <a:r>
              <a:rPr lang="en-US" b="1" dirty="0"/>
              <a:t>Evenness</a:t>
            </a:r>
            <a:r>
              <a:rPr lang="en-US" dirty="0"/>
              <a:t> – how evenly taxa are dispersed</a:t>
            </a:r>
          </a:p>
          <a:p>
            <a:pPr lvl="1"/>
            <a:endParaRPr lang="en-US" sz="1200" dirty="0"/>
          </a:p>
          <a:p>
            <a:r>
              <a:rPr lang="en-US" dirty="0"/>
              <a:t>Limited ability to estimate these quantities accurately using NGS data:</a:t>
            </a:r>
          </a:p>
          <a:p>
            <a:pPr lvl="1"/>
            <a:r>
              <a:rPr lang="en-US" dirty="0"/>
              <a:t>Richness underestimated due to inexhaustive sampling. Requires extrapolation estimators</a:t>
            </a:r>
          </a:p>
          <a:p>
            <a:pPr lvl="1"/>
            <a:r>
              <a:rPr lang="en-US" dirty="0"/>
              <a:t>Extrapolation estimators require accurate singleton </a:t>
            </a:r>
            <a:r>
              <a:rPr lang="en-US" sz="1600" dirty="0"/>
              <a:t>(and low abundance) </a:t>
            </a:r>
            <a:r>
              <a:rPr lang="en-US" dirty="0"/>
              <a:t>counts which generally cannot be differentiated from sequencing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Chao1 = N</a:t>
            </a:r>
            <a:r>
              <a:rPr lang="en-US" baseline="-25000" dirty="0" smtClean="0"/>
              <a:t>obs</a:t>
            </a:r>
            <a:r>
              <a:rPr lang="en-US" dirty="0" smtClean="0"/>
              <a:t> </a:t>
            </a:r>
            <a:r>
              <a:rPr lang="en-US" dirty="0"/>
              <a:t>+ S</a:t>
            </a:r>
            <a:r>
              <a:rPr lang="en-US" baseline="30000" dirty="0"/>
              <a:t>2</a:t>
            </a:r>
            <a:r>
              <a:rPr lang="en-US" dirty="0"/>
              <a:t> / (2 </a:t>
            </a:r>
            <a:r>
              <a:rPr lang="en-US" dirty="0" smtClean="0"/>
              <a:t>D) ; where S = singletons and D = doubletons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Alpha-Diversity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9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Observed richness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Count of unique taxa</a:t>
            </a:r>
          </a:p>
          <a:p>
            <a:pPr lvl="1"/>
            <a:r>
              <a:rPr lang="en-US" dirty="0"/>
              <a:t>Downwardly biased</a:t>
            </a:r>
          </a:p>
          <a:p>
            <a:pPr lvl="2"/>
            <a:r>
              <a:rPr lang="en-US" dirty="0"/>
              <a:t>Bias is systematic if samples have same </a:t>
            </a:r>
          </a:p>
          <a:p>
            <a:pPr marL="914400" lvl="2" indent="0">
              <a:buNone/>
            </a:pPr>
            <a:r>
              <a:rPr lang="en-US" dirty="0"/>
              <a:t>    abundance structure</a:t>
            </a:r>
          </a:p>
          <a:p>
            <a:pPr lvl="2"/>
            <a:endParaRPr lang="en-US" sz="1000" dirty="0"/>
          </a:p>
          <a:p>
            <a:r>
              <a:rPr lang="en-US" b="1" dirty="0"/>
              <a:t>Shannon Diversity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Summation of prob. x ln(prob.) of observing </a:t>
            </a:r>
          </a:p>
          <a:p>
            <a:pPr marL="457200" lvl="1" indent="0">
              <a:buNone/>
            </a:pPr>
            <a:r>
              <a:rPr lang="en-US" dirty="0"/>
              <a:t>    each taxon multiplied by -1</a:t>
            </a:r>
          </a:p>
          <a:p>
            <a:pPr lvl="1"/>
            <a:r>
              <a:rPr lang="en-US" dirty="0"/>
              <a:t>Higher number is more diverse environment </a:t>
            </a:r>
          </a:p>
          <a:p>
            <a:pPr lvl="1"/>
            <a:endParaRPr lang="en-US" sz="1000" dirty="0"/>
          </a:p>
          <a:p>
            <a:r>
              <a:rPr lang="en-US" b="1" dirty="0"/>
              <a:t>Faith’s Phylogenetic Diversity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Sum of the lengths branches on a phylogenetic tree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376" y="2072760"/>
            <a:ext cx="4357921" cy="3669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4832" y="6374023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Willis, </a:t>
            </a:r>
            <a:r>
              <a:rPr lang="en-US" dirty="0" err="1"/>
              <a:t>bioRxiv</a:t>
            </a:r>
            <a:r>
              <a:rPr lang="en-US" dirty="0"/>
              <a:t>, 2017.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259" y="5642919"/>
            <a:ext cx="336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Bias systemic if these curves are the same, but this cannot be estimated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4929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Beta-Diversity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0505"/>
          </a:xfrm>
        </p:spPr>
        <p:txBody>
          <a:bodyPr>
            <a:normAutofit/>
          </a:bodyPr>
          <a:lstStyle/>
          <a:p>
            <a:r>
              <a:rPr lang="en-US" dirty="0"/>
              <a:t>Whittaker </a:t>
            </a:r>
            <a:r>
              <a:rPr lang="en-US" sz="1800" dirty="0"/>
              <a:t>(1960) </a:t>
            </a:r>
            <a:r>
              <a:rPr lang="en-US" dirty="0"/>
              <a:t>defined it as “</a:t>
            </a:r>
            <a:r>
              <a:rPr lang="en-US" b="1" dirty="0"/>
              <a:t>the extent of change in community composition, or degree of community differentiation, in relation to a complex-gradient of environment, or a pattern of environments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Measure of similarity (or dissimilarity) of one microbial composition to another</a:t>
            </a:r>
          </a:p>
          <a:p>
            <a:endParaRPr lang="en-US" sz="1200" dirty="0"/>
          </a:p>
          <a:p>
            <a:r>
              <a:rPr lang="en-US" dirty="0"/>
              <a:t>Can be based on presence/absence or incorporate abundance</a:t>
            </a:r>
          </a:p>
          <a:p>
            <a:endParaRPr lang="en-US" sz="1200" dirty="0"/>
          </a:p>
          <a:p>
            <a:r>
              <a:rPr lang="en-US" dirty="0"/>
              <a:t>Often used for exploratory analysis of the similarity in microbial assemblages </a:t>
            </a:r>
            <a:r>
              <a:rPr lang="en-US" sz="1800" dirty="0"/>
              <a:t>(beta-diversity ordination)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Beta-Diversity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121"/>
          </a:xfrm>
        </p:spPr>
        <p:txBody>
          <a:bodyPr/>
          <a:lstStyle/>
          <a:p>
            <a:r>
              <a:rPr lang="en-US" b="1" dirty="0"/>
              <a:t>Bray-Curtis dissimilarity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Popular dissimilarity metric in ecology</a:t>
            </a:r>
          </a:p>
          <a:p>
            <a:pPr lvl="1"/>
            <a:r>
              <a:rPr lang="en-US" dirty="0"/>
              <a:t>1 – (2 x the lesser count of the intersection of taxa) / total taxa both sites</a:t>
            </a:r>
          </a:p>
          <a:p>
            <a:pPr lvl="1"/>
            <a:r>
              <a:rPr lang="en-US" dirty="0"/>
              <a:t>Values range from 0 to 1</a:t>
            </a:r>
          </a:p>
          <a:p>
            <a:pPr lvl="1"/>
            <a:r>
              <a:rPr lang="en-US" dirty="0"/>
              <a:t>BC = 0 if sites share all the same taxa; BC = 1 if they don’t share any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UniFrac distance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Popular distance measure in microbial ecology</a:t>
            </a:r>
          </a:p>
          <a:p>
            <a:pPr lvl="1"/>
            <a:r>
              <a:rPr lang="en-US" dirty="0"/>
              <a:t>Uses phylogenic information </a:t>
            </a:r>
          </a:p>
          <a:p>
            <a:pPr lvl="1"/>
            <a:r>
              <a:rPr lang="en-US" dirty="0"/>
              <a:t>Sum unshared branch lengths / sum all branches</a:t>
            </a:r>
          </a:p>
          <a:p>
            <a:pPr lvl="1"/>
            <a:r>
              <a:rPr lang="en-US" dirty="0"/>
              <a:t>Both weighted and unweighted variants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6" t="2666" r="3051"/>
          <a:stretch/>
        </p:blipFill>
        <p:spPr>
          <a:xfrm>
            <a:off x="7752699" y="4117330"/>
            <a:ext cx="4335232" cy="1962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1903" y="6422079"/>
            <a:ext cx="61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https://www.mothur.org/wiki/Unweighted_UniFrac_algorithm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730</Words>
  <Application>Microsoft Office PowerPoint</Application>
  <PresentationFormat>Widescreen</PresentationFormat>
  <Paragraphs>122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3_Custom Design</vt:lpstr>
      <vt:lpstr>1_Office Theme</vt:lpstr>
      <vt:lpstr>3_Office Theme</vt:lpstr>
      <vt:lpstr>4_Office Theme</vt:lpstr>
      <vt:lpstr>Introduction to Microbiome Data Analysis</vt:lpstr>
      <vt:lpstr>Conceptual Model of a  Microbiome Research Project</vt:lpstr>
      <vt:lpstr>Goals</vt:lpstr>
      <vt:lpstr>Challenging Features of Microbiome Data</vt:lpstr>
      <vt:lpstr>Accounting for Library Size and Compositional Data </vt:lpstr>
      <vt:lpstr>Alpha-Diversity</vt:lpstr>
      <vt:lpstr>Alpha-Diversity Estimators</vt:lpstr>
      <vt:lpstr>Beta-Diversity</vt:lpstr>
      <vt:lpstr>Beta-Diversity Estimators</vt:lpstr>
      <vt:lpstr>Introduction to Microbiome Analysis Tutorial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Ollberding, Nicholas</dc:creator>
  <cp:lastModifiedBy>Ollberding, Nicholas</cp:lastModifiedBy>
  <cp:revision>64</cp:revision>
  <dcterms:created xsi:type="dcterms:W3CDTF">2019-07-03T19:58:59Z</dcterms:created>
  <dcterms:modified xsi:type="dcterms:W3CDTF">2019-07-15T14:12:31Z</dcterms:modified>
</cp:coreProperties>
</file>