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663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334A6-202D-B9D1-6976-55B1CB73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EABA4-EE4E-C209-E746-60D981975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6E32C-00CC-4686-EEF1-636A14C0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75855-B84E-E8A9-4F64-917FE9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88F0C-DE2E-1F25-CFD1-EDA2CA76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8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C84B-F2F0-A337-B8A3-E33DEFC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8BD58-EDCF-CCFA-7B2B-2CC2FAEFC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FE036-1C93-3FC5-802E-73BDE40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C5ADD-BF7D-BFED-8DE2-CF5F1829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6B951-196B-A2D5-ABB6-02C994BF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6F0AB0-9976-30C0-EAE6-F7A4E6C06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2B829-AFF9-1E54-4B7F-9DDE0A1E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E6B8A-BB6F-84B6-6502-49AE21E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CADCC-E11A-9A51-7C94-CA636113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696BD-A423-7E06-E70D-4F7D8D41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14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634F0-1DD9-A7FE-942E-5EAC485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B7B11-B200-5084-F3F6-FBF489A8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47145-9CE6-D004-A3E7-A521254C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EEED2-2781-D12F-987A-2EA6D723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379B3-DFF5-78D2-1FA5-9EC04F27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6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C10D3-B662-0C7A-3D6E-E37D384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83644-17D1-646F-9FB2-1CE2E728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A339E-E15D-83CB-402F-D39AF696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C9CD8-648D-3EC5-36A4-D8EEA14C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274CA-34D7-9965-110F-E449F3A3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7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A4FC-DACA-201B-8AAD-9B729B34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3626-5BEC-3FE3-B5A9-0C2E65E7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70D20-8D41-8899-F1CD-E86F5807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3EF59-EF52-8844-7B41-E2E7B87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5AA9A-C51D-3071-9CD5-A7AFAAC0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D4960-D29B-20DD-5CBC-5F879A5D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06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EA090-56FD-1FCD-B7F7-AF9C24F5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2A941-699F-B31A-76F8-930BAA9C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4CC557-D6BB-D12C-789F-479DB980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F796-16B4-2009-1958-117FDD03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8014DD-20BC-7643-7D3E-E7DB645E8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65F0C-4840-6075-95F4-5F3A6320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7515D0-C719-9699-7436-9CF46726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124C3C-F180-7ADD-D44A-E075C668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6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1D25C-C8C2-FC16-5C87-FE713C26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A514E6-9FE3-4051-1F8F-10EFCE4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FC4FFA-4BE2-7E1E-3699-62F30FBB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918DF-CB8D-3606-FDE7-723EF736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6DF03B-BBEB-1AE7-4F2A-7BA5B8E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FFA6A-B418-0D2B-5F06-1B3476F2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9FE67-81DF-21A8-2A85-A8C9867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3978-4F18-9566-4845-23E604D0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C09E7-9C2D-5069-E9DD-89C0F6CE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F6636-F4A1-1308-791A-1BC8379F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4DD33-726C-42CA-710F-D50470A1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E62F3-FA7C-67F1-6433-AE6B3431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623F5-4039-76A4-BC5F-74C38E41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95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E0B5-1C51-D387-C82E-7104672E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21274-1ACB-6106-CA99-0AC2A95B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CF250-CB25-17D5-16E7-F01979B0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B488-C2E2-902F-DC26-12E7668A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3B8BA-1065-032C-3888-82BAEE48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D62FB-1895-6588-223F-E0865284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0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87F33-0687-7131-2E03-24D280BC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1B8DB-7438-10BB-DEBC-DCF0FD37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B900C-D746-0DD1-4527-A4C84AE3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324AA-0A84-1E45-ACF8-294D3A511AC0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BAF7F-3320-0040-798B-3A8EAE8FD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8EBFF-A517-B8BB-9A09-9F36EA85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DDCD6-7ED9-EC4E-BB16-B0930BF1B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87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nd • Streamlit">
            <a:extLst>
              <a:ext uri="{FF2B5EF4-FFF2-40B4-BE49-F238E27FC236}">
                <a16:creationId xmlns:a16="http://schemas.microsoft.com/office/drawing/2014/main" id="{DFF0F97F-2CCE-0EB6-A918-29CD175C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5" y="1745533"/>
            <a:ext cx="1126472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56BF65-9649-8CC5-1C5F-24E99A9B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73" y="2505145"/>
            <a:ext cx="486599" cy="5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MAP 3D projection of clustered word2vec embeddings. Colors indicate... |  Download Scientific Diagram">
            <a:extLst>
              <a:ext uri="{FF2B5EF4-FFF2-40B4-BE49-F238E27FC236}">
                <a16:creationId xmlns:a16="http://schemas.microsoft.com/office/drawing/2014/main" id="{F46CE5B1-CA7F-8B80-B01E-A0370205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45" y="1614712"/>
            <a:ext cx="1428628" cy="9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zure search | Drupal.org">
            <a:extLst>
              <a:ext uri="{FF2B5EF4-FFF2-40B4-BE49-F238E27FC236}">
                <a16:creationId xmlns:a16="http://schemas.microsoft.com/office/drawing/2014/main" id="{9211F372-1522-BA56-D7C3-3D27E1BD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43" y="1377395"/>
            <a:ext cx="1337723" cy="13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9D1252B-38F1-E60C-52FE-1043D82A8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872" y="2633788"/>
            <a:ext cx="720760" cy="415179"/>
          </a:xfrm>
          <a:prstGeom prst="rect">
            <a:avLst/>
          </a:prstGeom>
        </p:spPr>
      </p:pic>
      <p:pic>
        <p:nvPicPr>
          <p:cNvPr id="1040" name="Picture 16" descr="PDF - Wikipedia">
            <a:extLst>
              <a:ext uri="{FF2B5EF4-FFF2-40B4-BE49-F238E27FC236}">
                <a16:creationId xmlns:a16="http://schemas.microsoft.com/office/drawing/2014/main" id="{CB7E3A57-D468-E878-F366-0D2EB821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13" y="3104220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zure OpenAI Service - Pricing | Microsoft Azure">
            <a:extLst>
              <a:ext uri="{FF2B5EF4-FFF2-40B4-BE49-F238E27FC236}">
                <a16:creationId xmlns:a16="http://schemas.microsoft.com/office/drawing/2014/main" id="{3ED141EB-1A80-A39B-3FCE-FCFE88A9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68" y="4205759"/>
            <a:ext cx="1427018" cy="7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zure OpenAI — Taygan">
            <a:extLst>
              <a:ext uri="{FF2B5EF4-FFF2-40B4-BE49-F238E27FC236}">
                <a16:creationId xmlns:a16="http://schemas.microsoft.com/office/drawing/2014/main" id="{6F73A964-669D-6690-2CEA-334FB963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02" y="4159112"/>
            <a:ext cx="842477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0E3154-FA1E-5716-1B25-62B5939B5954}"/>
              </a:ext>
            </a:extLst>
          </p:cNvPr>
          <p:cNvSpPr txBox="1"/>
          <p:nvPr/>
        </p:nvSpPr>
        <p:spPr>
          <a:xfrm>
            <a:off x="5787256" y="5001589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Azure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</a:p>
          <a:p>
            <a:r>
              <a:rPr kumimoji="1" lang="en-US" altLang="zh-CN" dirty="0"/>
              <a:t>Embedding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8F4A6-C515-C8CB-04B6-7809FC0CE4BE}"/>
              </a:ext>
            </a:extLst>
          </p:cNvPr>
          <p:cNvSpPr txBox="1"/>
          <p:nvPr/>
        </p:nvSpPr>
        <p:spPr>
          <a:xfrm>
            <a:off x="8447602" y="2728328"/>
            <a:ext cx="23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Azure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4E831C-7C27-6624-6C44-581D2A0AF864}"/>
              </a:ext>
            </a:extLst>
          </p:cNvPr>
          <p:cNvSpPr txBox="1"/>
          <p:nvPr/>
        </p:nvSpPr>
        <p:spPr>
          <a:xfrm>
            <a:off x="1095284" y="324571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UI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7D99476-3DC3-39A9-4426-C5E014C4E98E}"/>
              </a:ext>
            </a:extLst>
          </p:cNvPr>
          <p:cNvCxnSpPr>
            <a:cxnSpLocks/>
          </p:cNvCxnSpPr>
          <p:nvPr/>
        </p:nvCxnSpPr>
        <p:spPr>
          <a:xfrm>
            <a:off x="2787513" y="2602073"/>
            <a:ext cx="1738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77FB15E-81B6-95B2-6A15-A45E66FABEDB}"/>
              </a:ext>
            </a:extLst>
          </p:cNvPr>
          <p:cNvCxnSpPr>
            <a:cxnSpLocks/>
          </p:cNvCxnSpPr>
          <p:nvPr/>
        </p:nvCxnSpPr>
        <p:spPr>
          <a:xfrm>
            <a:off x="5798285" y="3340000"/>
            <a:ext cx="738909" cy="797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PDF - Wikipedia">
            <a:extLst>
              <a:ext uri="{FF2B5EF4-FFF2-40B4-BE49-F238E27FC236}">
                <a16:creationId xmlns:a16="http://schemas.microsoft.com/office/drawing/2014/main" id="{393C3F4A-BE62-AAA4-5568-58D7F129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13" y="3256620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PDF - Wikipedia">
            <a:extLst>
              <a:ext uri="{FF2B5EF4-FFF2-40B4-BE49-F238E27FC236}">
                <a16:creationId xmlns:a16="http://schemas.microsoft.com/office/drawing/2014/main" id="{E5E76D2B-C35D-7725-61CB-FED3F764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13" y="3409020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DF - Wikipedia">
            <a:extLst>
              <a:ext uri="{FF2B5EF4-FFF2-40B4-BE49-F238E27FC236}">
                <a16:creationId xmlns:a16="http://schemas.microsoft.com/office/drawing/2014/main" id="{8101B27E-C9DC-3522-AD4E-2859F993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3" y="3561420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PDF - Wikipedia">
            <a:extLst>
              <a:ext uri="{FF2B5EF4-FFF2-40B4-BE49-F238E27FC236}">
                <a16:creationId xmlns:a16="http://schemas.microsoft.com/office/drawing/2014/main" id="{6E63FFD5-A1F9-5098-1BB6-C75FB3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17" y="1834787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896759B-44A2-B2DD-F49F-A09CBB2E3184}"/>
              </a:ext>
            </a:extLst>
          </p:cNvPr>
          <p:cNvCxnSpPr>
            <a:cxnSpLocks/>
          </p:cNvCxnSpPr>
          <p:nvPr/>
        </p:nvCxnSpPr>
        <p:spPr>
          <a:xfrm>
            <a:off x="6301668" y="2608501"/>
            <a:ext cx="1650841" cy="2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5FE016B-0855-6EDC-116B-AF2B85117446}"/>
              </a:ext>
            </a:extLst>
          </p:cNvPr>
          <p:cNvSpPr txBox="1"/>
          <p:nvPr/>
        </p:nvSpPr>
        <p:spPr>
          <a:xfrm>
            <a:off x="3043420" y="221015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Chunking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ECB0A9-B547-FC92-B6A4-CCA605F58A10}"/>
              </a:ext>
            </a:extLst>
          </p:cNvPr>
          <p:cNvCxnSpPr>
            <a:cxnSpLocks/>
          </p:cNvCxnSpPr>
          <p:nvPr/>
        </p:nvCxnSpPr>
        <p:spPr>
          <a:xfrm flipH="1" flipV="1">
            <a:off x="5605773" y="3330987"/>
            <a:ext cx="761402" cy="798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27B91C1-3CCD-D23F-5B29-A2E65D0D2AB5}"/>
              </a:ext>
            </a:extLst>
          </p:cNvPr>
          <p:cNvSpPr txBox="1"/>
          <p:nvPr/>
        </p:nvSpPr>
        <p:spPr>
          <a:xfrm>
            <a:off x="6651829" y="225706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endParaRPr kumimoji="1" lang="en-US" altLang="zh-CN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777983-96FD-A2CD-D4E7-D9CD676E05EF}"/>
              </a:ext>
            </a:extLst>
          </p:cNvPr>
          <p:cNvSpPr txBox="1"/>
          <p:nvPr/>
        </p:nvSpPr>
        <p:spPr>
          <a:xfrm>
            <a:off x="4767414" y="3599030"/>
            <a:ext cx="147781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Embedding</a:t>
            </a:r>
            <a:endParaRPr lang="zh-CN" altLang="en-US" sz="1400" dirty="0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F2FF5D1F-A09C-7F32-A8B4-961B4317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842" y="2225031"/>
            <a:ext cx="556702" cy="6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PDF - Wikipedia">
            <a:extLst>
              <a:ext uri="{FF2B5EF4-FFF2-40B4-BE49-F238E27FC236}">
                <a16:creationId xmlns:a16="http://schemas.microsoft.com/office/drawing/2014/main" id="{65463760-5BB6-4022-D428-26EB2604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66" y="2441726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F6F9C6E-3516-2BB6-DB24-9F69D5E7976B}"/>
              </a:ext>
            </a:extLst>
          </p:cNvPr>
          <p:cNvSpPr/>
          <p:nvPr/>
        </p:nvSpPr>
        <p:spPr>
          <a:xfrm>
            <a:off x="738908" y="1712194"/>
            <a:ext cx="5247565" cy="1533518"/>
          </a:xfrm>
          <a:custGeom>
            <a:avLst/>
            <a:gdLst>
              <a:gd name="connsiteX0" fmla="*/ 0 w 5247565"/>
              <a:gd name="connsiteY0" fmla="*/ 0 h 1533518"/>
              <a:gd name="connsiteX1" fmla="*/ 530587 w 5247565"/>
              <a:gd name="connsiteY1" fmla="*/ 0 h 1533518"/>
              <a:gd name="connsiteX2" fmla="*/ 956223 w 5247565"/>
              <a:gd name="connsiteY2" fmla="*/ 0 h 1533518"/>
              <a:gd name="connsiteX3" fmla="*/ 1644237 w 5247565"/>
              <a:gd name="connsiteY3" fmla="*/ 0 h 1533518"/>
              <a:gd name="connsiteX4" fmla="*/ 2174824 w 5247565"/>
              <a:gd name="connsiteY4" fmla="*/ 0 h 1533518"/>
              <a:gd name="connsiteX5" fmla="*/ 2705411 w 5247565"/>
              <a:gd name="connsiteY5" fmla="*/ 0 h 1533518"/>
              <a:gd name="connsiteX6" fmla="*/ 3393425 w 5247565"/>
              <a:gd name="connsiteY6" fmla="*/ 0 h 1533518"/>
              <a:gd name="connsiteX7" fmla="*/ 3871537 w 5247565"/>
              <a:gd name="connsiteY7" fmla="*/ 0 h 1533518"/>
              <a:gd name="connsiteX8" fmla="*/ 4559551 w 5247565"/>
              <a:gd name="connsiteY8" fmla="*/ 0 h 1533518"/>
              <a:gd name="connsiteX9" fmla="*/ 5247565 w 5247565"/>
              <a:gd name="connsiteY9" fmla="*/ 0 h 1533518"/>
              <a:gd name="connsiteX10" fmla="*/ 5247565 w 5247565"/>
              <a:gd name="connsiteY10" fmla="*/ 511173 h 1533518"/>
              <a:gd name="connsiteX11" fmla="*/ 5247565 w 5247565"/>
              <a:gd name="connsiteY11" fmla="*/ 1022345 h 1533518"/>
              <a:gd name="connsiteX12" fmla="*/ 5247565 w 5247565"/>
              <a:gd name="connsiteY12" fmla="*/ 1533518 h 1533518"/>
              <a:gd name="connsiteX13" fmla="*/ 4821929 w 5247565"/>
              <a:gd name="connsiteY13" fmla="*/ 1533518 h 1533518"/>
              <a:gd name="connsiteX14" fmla="*/ 4133915 w 5247565"/>
              <a:gd name="connsiteY14" fmla="*/ 1533518 h 1533518"/>
              <a:gd name="connsiteX15" fmla="*/ 3655804 w 5247565"/>
              <a:gd name="connsiteY15" fmla="*/ 1533518 h 1533518"/>
              <a:gd name="connsiteX16" fmla="*/ 3072741 w 5247565"/>
              <a:gd name="connsiteY16" fmla="*/ 1533518 h 1533518"/>
              <a:gd name="connsiteX17" fmla="*/ 2384727 w 5247565"/>
              <a:gd name="connsiteY17" fmla="*/ 1533518 h 1533518"/>
              <a:gd name="connsiteX18" fmla="*/ 1801664 w 5247565"/>
              <a:gd name="connsiteY18" fmla="*/ 1533518 h 1533518"/>
              <a:gd name="connsiteX19" fmla="*/ 1376028 w 5247565"/>
              <a:gd name="connsiteY19" fmla="*/ 1533518 h 1533518"/>
              <a:gd name="connsiteX20" fmla="*/ 897917 w 5247565"/>
              <a:gd name="connsiteY20" fmla="*/ 1533518 h 1533518"/>
              <a:gd name="connsiteX21" fmla="*/ 0 w 5247565"/>
              <a:gd name="connsiteY21" fmla="*/ 1533518 h 1533518"/>
              <a:gd name="connsiteX22" fmla="*/ 0 w 5247565"/>
              <a:gd name="connsiteY22" fmla="*/ 1022345 h 1533518"/>
              <a:gd name="connsiteX23" fmla="*/ 0 w 5247565"/>
              <a:gd name="connsiteY23" fmla="*/ 511173 h 1533518"/>
              <a:gd name="connsiteX24" fmla="*/ 0 w 5247565"/>
              <a:gd name="connsiteY24" fmla="*/ 0 h 153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47565" h="1533518" extrusionOk="0">
                <a:moveTo>
                  <a:pt x="0" y="0"/>
                </a:moveTo>
                <a:cubicBezTo>
                  <a:pt x="224653" y="-4123"/>
                  <a:pt x="416907" y="37128"/>
                  <a:pt x="530587" y="0"/>
                </a:cubicBezTo>
                <a:cubicBezTo>
                  <a:pt x="644267" y="-37128"/>
                  <a:pt x="756597" y="26746"/>
                  <a:pt x="956223" y="0"/>
                </a:cubicBezTo>
                <a:cubicBezTo>
                  <a:pt x="1155849" y="-26746"/>
                  <a:pt x="1314667" y="24139"/>
                  <a:pt x="1644237" y="0"/>
                </a:cubicBezTo>
                <a:cubicBezTo>
                  <a:pt x="1973807" y="-24139"/>
                  <a:pt x="1974267" y="56850"/>
                  <a:pt x="2174824" y="0"/>
                </a:cubicBezTo>
                <a:cubicBezTo>
                  <a:pt x="2375381" y="-56850"/>
                  <a:pt x="2537364" y="62269"/>
                  <a:pt x="2705411" y="0"/>
                </a:cubicBezTo>
                <a:cubicBezTo>
                  <a:pt x="2873458" y="-62269"/>
                  <a:pt x="3150098" y="580"/>
                  <a:pt x="3393425" y="0"/>
                </a:cubicBezTo>
                <a:cubicBezTo>
                  <a:pt x="3636752" y="-580"/>
                  <a:pt x="3762909" y="56669"/>
                  <a:pt x="3871537" y="0"/>
                </a:cubicBezTo>
                <a:cubicBezTo>
                  <a:pt x="3980165" y="-56669"/>
                  <a:pt x="4234907" y="42913"/>
                  <a:pt x="4559551" y="0"/>
                </a:cubicBezTo>
                <a:cubicBezTo>
                  <a:pt x="4884195" y="-42913"/>
                  <a:pt x="5028763" y="13140"/>
                  <a:pt x="5247565" y="0"/>
                </a:cubicBezTo>
                <a:cubicBezTo>
                  <a:pt x="5258698" y="217384"/>
                  <a:pt x="5217383" y="256028"/>
                  <a:pt x="5247565" y="511173"/>
                </a:cubicBezTo>
                <a:cubicBezTo>
                  <a:pt x="5277747" y="766318"/>
                  <a:pt x="5189734" y="792827"/>
                  <a:pt x="5247565" y="1022345"/>
                </a:cubicBezTo>
                <a:cubicBezTo>
                  <a:pt x="5305396" y="1251863"/>
                  <a:pt x="5236519" y="1364529"/>
                  <a:pt x="5247565" y="1533518"/>
                </a:cubicBezTo>
                <a:cubicBezTo>
                  <a:pt x="5047192" y="1564776"/>
                  <a:pt x="4926116" y="1511368"/>
                  <a:pt x="4821929" y="1533518"/>
                </a:cubicBezTo>
                <a:cubicBezTo>
                  <a:pt x="4717742" y="1555668"/>
                  <a:pt x="4379487" y="1497514"/>
                  <a:pt x="4133915" y="1533518"/>
                </a:cubicBezTo>
                <a:cubicBezTo>
                  <a:pt x="3888343" y="1569522"/>
                  <a:pt x="3763101" y="1487241"/>
                  <a:pt x="3655804" y="1533518"/>
                </a:cubicBezTo>
                <a:cubicBezTo>
                  <a:pt x="3548507" y="1579795"/>
                  <a:pt x="3342514" y="1502813"/>
                  <a:pt x="3072741" y="1533518"/>
                </a:cubicBezTo>
                <a:cubicBezTo>
                  <a:pt x="2802968" y="1564223"/>
                  <a:pt x="2709825" y="1481990"/>
                  <a:pt x="2384727" y="1533518"/>
                </a:cubicBezTo>
                <a:cubicBezTo>
                  <a:pt x="2059629" y="1585046"/>
                  <a:pt x="2059458" y="1521787"/>
                  <a:pt x="1801664" y="1533518"/>
                </a:cubicBezTo>
                <a:cubicBezTo>
                  <a:pt x="1543870" y="1545249"/>
                  <a:pt x="1583492" y="1525004"/>
                  <a:pt x="1376028" y="1533518"/>
                </a:cubicBezTo>
                <a:cubicBezTo>
                  <a:pt x="1168564" y="1542032"/>
                  <a:pt x="999197" y="1508864"/>
                  <a:pt x="897917" y="1533518"/>
                </a:cubicBezTo>
                <a:cubicBezTo>
                  <a:pt x="796637" y="1558172"/>
                  <a:pt x="291946" y="1464509"/>
                  <a:pt x="0" y="1533518"/>
                </a:cubicBezTo>
                <a:cubicBezTo>
                  <a:pt x="-23930" y="1402466"/>
                  <a:pt x="25729" y="1157961"/>
                  <a:pt x="0" y="1022345"/>
                </a:cubicBezTo>
                <a:cubicBezTo>
                  <a:pt x="-25729" y="886729"/>
                  <a:pt x="17702" y="652429"/>
                  <a:pt x="0" y="511173"/>
                </a:cubicBezTo>
                <a:cubicBezTo>
                  <a:pt x="-17702" y="369917"/>
                  <a:pt x="37101" y="15337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1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400D96-8889-8A6A-3A0D-9A1250826162}"/>
              </a:ext>
            </a:extLst>
          </p:cNvPr>
          <p:cNvSpPr txBox="1"/>
          <p:nvPr/>
        </p:nvSpPr>
        <p:spPr>
          <a:xfrm>
            <a:off x="4710412" y="2737067"/>
            <a:ext cx="127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code block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293F35B-2D7A-B6CD-F4C7-AD411E44116D}"/>
              </a:ext>
            </a:extLst>
          </p:cNvPr>
          <p:cNvSpPr/>
          <p:nvPr/>
        </p:nvSpPr>
        <p:spPr>
          <a:xfrm>
            <a:off x="2973321" y="2715118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266C3E-A871-E23C-CD31-CC330164D34C}"/>
              </a:ext>
            </a:extLst>
          </p:cNvPr>
          <p:cNvSpPr/>
          <p:nvPr/>
        </p:nvSpPr>
        <p:spPr>
          <a:xfrm>
            <a:off x="6322733" y="3524101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7C75E38-24BE-47A5-77EF-D47375C88E2D}"/>
              </a:ext>
            </a:extLst>
          </p:cNvPr>
          <p:cNvSpPr/>
          <p:nvPr/>
        </p:nvSpPr>
        <p:spPr>
          <a:xfrm>
            <a:off x="6871002" y="2710493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nd • Streamlit">
            <a:extLst>
              <a:ext uri="{FF2B5EF4-FFF2-40B4-BE49-F238E27FC236}">
                <a16:creationId xmlns:a16="http://schemas.microsoft.com/office/drawing/2014/main" id="{DFF0F97F-2CCE-0EB6-A918-29CD175C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78" y="2383126"/>
            <a:ext cx="1126472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OpenAI Service - Pricing | Microsoft Azure">
            <a:extLst>
              <a:ext uri="{FF2B5EF4-FFF2-40B4-BE49-F238E27FC236}">
                <a16:creationId xmlns:a16="http://schemas.microsoft.com/office/drawing/2014/main" id="{FAEB28F2-0A9E-027B-F3A0-ADB4FCBE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4" y="265988"/>
            <a:ext cx="1427018" cy="7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OpenAI — Taygan">
            <a:extLst>
              <a:ext uri="{FF2B5EF4-FFF2-40B4-BE49-F238E27FC236}">
                <a16:creationId xmlns:a16="http://schemas.microsoft.com/office/drawing/2014/main" id="{943E7445-DE57-8141-00C1-7DDEE945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08" y="219341"/>
            <a:ext cx="842477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MAP 3D projection of clustered word2vec embeddings. Colors indicate... |  Download Scientific Diagram">
            <a:extLst>
              <a:ext uri="{FF2B5EF4-FFF2-40B4-BE49-F238E27FC236}">
                <a16:creationId xmlns:a16="http://schemas.microsoft.com/office/drawing/2014/main" id="{F46CE5B1-CA7F-8B80-B01E-A0370205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337" y="1847241"/>
            <a:ext cx="1428628" cy="9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zure search | Drupal.org">
            <a:extLst>
              <a:ext uri="{FF2B5EF4-FFF2-40B4-BE49-F238E27FC236}">
                <a16:creationId xmlns:a16="http://schemas.microsoft.com/office/drawing/2014/main" id="{9211F372-1522-BA56-D7C3-3D27E1BD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35" y="1609924"/>
            <a:ext cx="1337723" cy="13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DF - Wikipedia">
            <a:extLst>
              <a:ext uri="{FF2B5EF4-FFF2-40B4-BE49-F238E27FC236}">
                <a16:creationId xmlns:a16="http://schemas.microsoft.com/office/drawing/2014/main" id="{CB7E3A57-D468-E878-F366-0D2EB821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05" y="3336749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zure OpenAI Service - Pricing | Microsoft Azure">
            <a:extLst>
              <a:ext uri="{FF2B5EF4-FFF2-40B4-BE49-F238E27FC236}">
                <a16:creationId xmlns:a16="http://schemas.microsoft.com/office/drawing/2014/main" id="{3ED141EB-1A80-A39B-3FCE-FCFE88A9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2" y="4969537"/>
            <a:ext cx="1427018" cy="7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zure OpenAI — Taygan">
            <a:extLst>
              <a:ext uri="{FF2B5EF4-FFF2-40B4-BE49-F238E27FC236}">
                <a16:creationId xmlns:a16="http://schemas.microsoft.com/office/drawing/2014/main" id="{6F73A964-669D-6690-2CEA-334FB963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6" y="4922890"/>
            <a:ext cx="842477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8D9A15-3264-0AD8-6FAC-533BF850DD12}"/>
              </a:ext>
            </a:extLst>
          </p:cNvPr>
          <p:cNvSpPr txBox="1"/>
          <p:nvPr/>
        </p:nvSpPr>
        <p:spPr>
          <a:xfrm>
            <a:off x="4324062" y="108843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Azure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</a:p>
          <a:p>
            <a:r>
              <a:rPr kumimoji="1" lang="en-US" altLang="zh-CN" dirty="0"/>
              <a:t>GPT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0E3154-FA1E-5716-1B25-62B5939B5954}"/>
              </a:ext>
            </a:extLst>
          </p:cNvPr>
          <p:cNvSpPr txBox="1"/>
          <p:nvPr/>
        </p:nvSpPr>
        <p:spPr>
          <a:xfrm>
            <a:off x="4154570" y="5765367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Azure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</a:p>
          <a:p>
            <a:r>
              <a:rPr kumimoji="1" lang="en-US" altLang="zh-CN" dirty="0"/>
              <a:t>Embedding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8F4A6-C515-C8CB-04B6-7809FC0CE4BE}"/>
              </a:ext>
            </a:extLst>
          </p:cNvPr>
          <p:cNvSpPr txBox="1"/>
          <p:nvPr/>
        </p:nvSpPr>
        <p:spPr>
          <a:xfrm>
            <a:off x="7111494" y="2960857"/>
            <a:ext cx="23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Azure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4E831C-7C27-6624-6C44-581D2A0AF864}"/>
              </a:ext>
            </a:extLst>
          </p:cNvPr>
          <p:cNvSpPr txBox="1"/>
          <p:nvPr/>
        </p:nvSpPr>
        <p:spPr>
          <a:xfrm>
            <a:off x="2222776" y="35605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UI</a:t>
            </a:r>
            <a:endParaRPr kumimoji="1" lang="zh-CN" altLang="en-US" dirty="0"/>
          </a:p>
        </p:txBody>
      </p:sp>
      <p:pic>
        <p:nvPicPr>
          <p:cNvPr id="15" name="Picture 16" descr="PDF - Wikipedia">
            <a:extLst>
              <a:ext uri="{FF2B5EF4-FFF2-40B4-BE49-F238E27FC236}">
                <a16:creationId xmlns:a16="http://schemas.microsoft.com/office/drawing/2014/main" id="{393C3F4A-BE62-AAA4-5568-58D7F129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05" y="3489149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PDF - Wikipedia">
            <a:extLst>
              <a:ext uri="{FF2B5EF4-FFF2-40B4-BE49-F238E27FC236}">
                <a16:creationId xmlns:a16="http://schemas.microsoft.com/office/drawing/2014/main" id="{E5E76D2B-C35D-7725-61CB-FED3F764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05" y="3641549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DF - Wikipedia">
            <a:extLst>
              <a:ext uri="{FF2B5EF4-FFF2-40B4-BE49-F238E27FC236}">
                <a16:creationId xmlns:a16="http://schemas.microsoft.com/office/drawing/2014/main" id="{8101B27E-C9DC-3522-AD4E-2859F993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05" y="3793949"/>
            <a:ext cx="468332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60505A53-28C1-3C6A-5670-1DB9F1EFF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3" y="2790537"/>
            <a:ext cx="588785" cy="6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675BDBB-A8E1-FBEF-CFA1-5E75747F6591}"/>
              </a:ext>
            </a:extLst>
          </p:cNvPr>
          <p:cNvCxnSpPr>
            <a:cxnSpLocks/>
          </p:cNvCxnSpPr>
          <p:nvPr/>
        </p:nvCxnSpPr>
        <p:spPr>
          <a:xfrm flipV="1">
            <a:off x="5105400" y="3854111"/>
            <a:ext cx="0" cy="80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线箭头连接符 1026">
            <a:extLst>
              <a:ext uri="{FF2B5EF4-FFF2-40B4-BE49-F238E27FC236}">
                <a16:creationId xmlns:a16="http://schemas.microsoft.com/office/drawing/2014/main" id="{3AE6DD8F-3A96-D068-BA38-2FD6A0DFF8A5}"/>
              </a:ext>
            </a:extLst>
          </p:cNvPr>
          <p:cNvCxnSpPr>
            <a:cxnSpLocks/>
          </p:cNvCxnSpPr>
          <p:nvPr/>
        </p:nvCxnSpPr>
        <p:spPr>
          <a:xfrm>
            <a:off x="5645489" y="3007743"/>
            <a:ext cx="1288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直线箭头连接符 1032">
            <a:extLst>
              <a:ext uri="{FF2B5EF4-FFF2-40B4-BE49-F238E27FC236}">
                <a16:creationId xmlns:a16="http://schemas.microsoft.com/office/drawing/2014/main" id="{2962A710-2488-002D-0010-A3BCEEE25B33}"/>
              </a:ext>
            </a:extLst>
          </p:cNvPr>
          <p:cNvCxnSpPr>
            <a:cxnSpLocks/>
          </p:cNvCxnSpPr>
          <p:nvPr/>
        </p:nvCxnSpPr>
        <p:spPr>
          <a:xfrm>
            <a:off x="3518474" y="3042167"/>
            <a:ext cx="10967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7" name="Picture 4">
            <a:extLst>
              <a:ext uri="{FF2B5EF4-FFF2-40B4-BE49-F238E27FC236}">
                <a16:creationId xmlns:a16="http://schemas.microsoft.com/office/drawing/2014/main" id="{5C8C86C1-97FB-AE77-22E2-F1429AED4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72" y="2922781"/>
            <a:ext cx="486599" cy="5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直线箭头连接符 1038">
            <a:extLst>
              <a:ext uri="{FF2B5EF4-FFF2-40B4-BE49-F238E27FC236}">
                <a16:creationId xmlns:a16="http://schemas.microsoft.com/office/drawing/2014/main" id="{08943774-4BCA-A996-53EB-D43435368CD0}"/>
              </a:ext>
            </a:extLst>
          </p:cNvPr>
          <p:cNvCxnSpPr>
            <a:cxnSpLocks/>
          </p:cNvCxnSpPr>
          <p:nvPr/>
        </p:nvCxnSpPr>
        <p:spPr>
          <a:xfrm>
            <a:off x="3460942" y="3796647"/>
            <a:ext cx="1097222" cy="908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直线箭头连接符 1043">
            <a:extLst>
              <a:ext uri="{FF2B5EF4-FFF2-40B4-BE49-F238E27FC236}">
                <a16:creationId xmlns:a16="http://schemas.microsoft.com/office/drawing/2014/main" id="{E0718C36-50F8-06F3-BDB5-5B7577602650}"/>
              </a:ext>
            </a:extLst>
          </p:cNvPr>
          <p:cNvCxnSpPr>
            <a:cxnSpLocks/>
          </p:cNvCxnSpPr>
          <p:nvPr/>
        </p:nvCxnSpPr>
        <p:spPr>
          <a:xfrm>
            <a:off x="5088082" y="1663974"/>
            <a:ext cx="0" cy="854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CCC3A7E8-ED4B-4068-583A-7C831AD99B13}"/>
              </a:ext>
            </a:extLst>
          </p:cNvPr>
          <p:cNvSpPr txBox="1"/>
          <p:nvPr/>
        </p:nvSpPr>
        <p:spPr>
          <a:xfrm>
            <a:off x="5087324" y="18080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prompt</a:t>
            </a:r>
            <a:endParaRPr kumimoji="1" lang="zh-CN" altLang="en-US" sz="1400" dirty="0"/>
          </a:p>
        </p:txBody>
      </p: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A5358B10-0CF2-D11B-1ECC-F34CEA26F00E}"/>
              </a:ext>
            </a:extLst>
          </p:cNvPr>
          <p:cNvSpPr txBox="1"/>
          <p:nvPr/>
        </p:nvSpPr>
        <p:spPr>
          <a:xfrm>
            <a:off x="5645489" y="3081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Vector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Search</a:t>
            </a:r>
            <a:endParaRPr kumimoji="1" lang="zh-CN" altLang="en-US" sz="1400" dirty="0"/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005E7A2-F5C7-1C9B-339F-F801A35FA949}"/>
              </a:ext>
            </a:extLst>
          </p:cNvPr>
          <p:cNvSpPr txBox="1"/>
          <p:nvPr/>
        </p:nvSpPr>
        <p:spPr>
          <a:xfrm>
            <a:off x="3115572" y="4354473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Embedding</a:t>
            </a:r>
            <a:endParaRPr kumimoji="1" lang="zh-CN" altLang="en-US" sz="1400" dirty="0"/>
          </a:p>
        </p:txBody>
      </p:sp>
      <p:sp>
        <p:nvSpPr>
          <p:cNvPr id="1050" name="矩形 1049">
            <a:extLst>
              <a:ext uri="{FF2B5EF4-FFF2-40B4-BE49-F238E27FC236}">
                <a16:creationId xmlns:a16="http://schemas.microsoft.com/office/drawing/2014/main" id="{B23DDB80-2FD3-9DD0-7845-D41157AABF30}"/>
              </a:ext>
            </a:extLst>
          </p:cNvPr>
          <p:cNvSpPr/>
          <p:nvPr/>
        </p:nvSpPr>
        <p:spPr>
          <a:xfrm>
            <a:off x="1980670" y="2420888"/>
            <a:ext cx="3531445" cy="1139650"/>
          </a:xfrm>
          <a:custGeom>
            <a:avLst/>
            <a:gdLst>
              <a:gd name="connsiteX0" fmla="*/ 0 w 3531445"/>
              <a:gd name="connsiteY0" fmla="*/ 0 h 1139650"/>
              <a:gd name="connsiteX1" fmla="*/ 553260 w 3531445"/>
              <a:gd name="connsiteY1" fmla="*/ 0 h 1139650"/>
              <a:gd name="connsiteX2" fmla="*/ 1035891 w 3531445"/>
              <a:gd name="connsiteY2" fmla="*/ 0 h 1139650"/>
              <a:gd name="connsiteX3" fmla="*/ 1695094 w 3531445"/>
              <a:gd name="connsiteY3" fmla="*/ 0 h 1139650"/>
              <a:gd name="connsiteX4" fmla="*/ 2248353 w 3531445"/>
              <a:gd name="connsiteY4" fmla="*/ 0 h 1139650"/>
              <a:gd name="connsiteX5" fmla="*/ 2801613 w 3531445"/>
              <a:gd name="connsiteY5" fmla="*/ 0 h 1139650"/>
              <a:gd name="connsiteX6" fmla="*/ 3531445 w 3531445"/>
              <a:gd name="connsiteY6" fmla="*/ 0 h 1139650"/>
              <a:gd name="connsiteX7" fmla="*/ 3531445 w 3531445"/>
              <a:gd name="connsiteY7" fmla="*/ 547032 h 1139650"/>
              <a:gd name="connsiteX8" fmla="*/ 3531445 w 3531445"/>
              <a:gd name="connsiteY8" fmla="*/ 1139650 h 1139650"/>
              <a:gd name="connsiteX9" fmla="*/ 3013500 w 3531445"/>
              <a:gd name="connsiteY9" fmla="*/ 1139650 h 1139650"/>
              <a:gd name="connsiteX10" fmla="*/ 2424926 w 3531445"/>
              <a:gd name="connsiteY10" fmla="*/ 1139650 h 1139650"/>
              <a:gd name="connsiteX11" fmla="*/ 1836351 w 3531445"/>
              <a:gd name="connsiteY11" fmla="*/ 1139650 h 1139650"/>
              <a:gd name="connsiteX12" fmla="*/ 1283092 w 3531445"/>
              <a:gd name="connsiteY12" fmla="*/ 1139650 h 1139650"/>
              <a:gd name="connsiteX13" fmla="*/ 623889 w 3531445"/>
              <a:gd name="connsiteY13" fmla="*/ 1139650 h 1139650"/>
              <a:gd name="connsiteX14" fmla="*/ 0 w 3531445"/>
              <a:gd name="connsiteY14" fmla="*/ 1139650 h 1139650"/>
              <a:gd name="connsiteX15" fmla="*/ 0 w 3531445"/>
              <a:gd name="connsiteY15" fmla="*/ 592618 h 1139650"/>
              <a:gd name="connsiteX16" fmla="*/ 0 w 3531445"/>
              <a:gd name="connsiteY16" fmla="*/ 0 h 113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1445" h="1139650" extrusionOk="0">
                <a:moveTo>
                  <a:pt x="0" y="0"/>
                </a:moveTo>
                <a:cubicBezTo>
                  <a:pt x="195154" y="-22456"/>
                  <a:pt x="327392" y="21992"/>
                  <a:pt x="553260" y="0"/>
                </a:cubicBezTo>
                <a:cubicBezTo>
                  <a:pt x="779128" y="-21992"/>
                  <a:pt x="923747" y="23140"/>
                  <a:pt x="1035891" y="0"/>
                </a:cubicBezTo>
                <a:cubicBezTo>
                  <a:pt x="1148035" y="-23140"/>
                  <a:pt x="1403787" y="32011"/>
                  <a:pt x="1695094" y="0"/>
                </a:cubicBezTo>
                <a:cubicBezTo>
                  <a:pt x="1986401" y="-32011"/>
                  <a:pt x="2104948" y="-15749"/>
                  <a:pt x="2248353" y="0"/>
                </a:cubicBezTo>
                <a:cubicBezTo>
                  <a:pt x="2391758" y="15749"/>
                  <a:pt x="2633716" y="18604"/>
                  <a:pt x="2801613" y="0"/>
                </a:cubicBezTo>
                <a:cubicBezTo>
                  <a:pt x="2969510" y="-18604"/>
                  <a:pt x="3254594" y="16581"/>
                  <a:pt x="3531445" y="0"/>
                </a:cubicBezTo>
                <a:cubicBezTo>
                  <a:pt x="3557054" y="268828"/>
                  <a:pt x="3520129" y="433616"/>
                  <a:pt x="3531445" y="547032"/>
                </a:cubicBezTo>
                <a:cubicBezTo>
                  <a:pt x="3542761" y="660448"/>
                  <a:pt x="3508967" y="848006"/>
                  <a:pt x="3531445" y="1139650"/>
                </a:cubicBezTo>
                <a:cubicBezTo>
                  <a:pt x="3284824" y="1143869"/>
                  <a:pt x="3231995" y="1164588"/>
                  <a:pt x="3013500" y="1139650"/>
                </a:cubicBezTo>
                <a:cubicBezTo>
                  <a:pt x="2795006" y="1114712"/>
                  <a:pt x="2641575" y="1165883"/>
                  <a:pt x="2424926" y="1139650"/>
                </a:cubicBezTo>
                <a:cubicBezTo>
                  <a:pt x="2208277" y="1113417"/>
                  <a:pt x="2072297" y="1132402"/>
                  <a:pt x="1836351" y="1139650"/>
                </a:cubicBezTo>
                <a:cubicBezTo>
                  <a:pt x="1600406" y="1146898"/>
                  <a:pt x="1400842" y="1117884"/>
                  <a:pt x="1283092" y="1139650"/>
                </a:cubicBezTo>
                <a:cubicBezTo>
                  <a:pt x="1165342" y="1161416"/>
                  <a:pt x="944660" y="1129751"/>
                  <a:pt x="623889" y="1139650"/>
                </a:cubicBezTo>
                <a:cubicBezTo>
                  <a:pt x="303118" y="1149549"/>
                  <a:pt x="170810" y="1166771"/>
                  <a:pt x="0" y="1139650"/>
                </a:cubicBezTo>
                <a:cubicBezTo>
                  <a:pt x="25234" y="900378"/>
                  <a:pt x="-20224" y="780733"/>
                  <a:pt x="0" y="592618"/>
                </a:cubicBezTo>
                <a:cubicBezTo>
                  <a:pt x="20224" y="404503"/>
                  <a:pt x="27598" y="231566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1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5" name="文本框 1054">
            <a:extLst>
              <a:ext uri="{FF2B5EF4-FFF2-40B4-BE49-F238E27FC236}">
                <a16:creationId xmlns:a16="http://schemas.microsoft.com/office/drawing/2014/main" id="{E839B96D-8129-F832-0265-2DC395B587FF}"/>
              </a:ext>
            </a:extLst>
          </p:cNvPr>
          <p:cNvSpPr txBox="1"/>
          <p:nvPr/>
        </p:nvSpPr>
        <p:spPr>
          <a:xfrm>
            <a:off x="4369427" y="3487223"/>
            <a:ext cx="127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code block</a:t>
            </a:r>
          </a:p>
        </p:txBody>
      </p:sp>
      <p:sp>
        <p:nvSpPr>
          <p:cNvPr id="1061" name="椭圆 1060">
            <a:extLst>
              <a:ext uri="{FF2B5EF4-FFF2-40B4-BE49-F238E27FC236}">
                <a16:creationId xmlns:a16="http://schemas.microsoft.com/office/drawing/2014/main" id="{03F9DDE3-3D9C-1EDB-9C3D-AF4586A7EC51}"/>
              </a:ext>
            </a:extLst>
          </p:cNvPr>
          <p:cNvSpPr/>
          <p:nvPr/>
        </p:nvSpPr>
        <p:spPr>
          <a:xfrm>
            <a:off x="3474137" y="4094260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63" name="椭圆 1062">
            <a:extLst>
              <a:ext uri="{FF2B5EF4-FFF2-40B4-BE49-F238E27FC236}">
                <a16:creationId xmlns:a16="http://schemas.microsoft.com/office/drawing/2014/main" id="{E7349357-43C8-CC06-D74E-8F2D5D7BD2F6}"/>
              </a:ext>
            </a:extLst>
          </p:cNvPr>
          <p:cNvSpPr/>
          <p:nvPr/>
        </p:nvSpPr>
        <p:spPr>
          <a:xfrm>
            <a:off x="4793693" y="4111148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64" name="椭圆 1063">
            <a:extLst>
              <a:ext uri="{FF2B5EF4-FFF2-40B4-BE49-F238E27FC236}">
                <a16:creationId xmlns:a16="http://schemas.microsoft.com/office/drawing/2014/main" id="{143F4545-D793-8314-2F28-50E10E37E11B}"/>
              </a:ext>
            </a:extLst>
          </p:cNvPr>
          <p:cNvSpPr/>
          <p:nvPr/>
        </p:nvSpPr>
        <p:spPr>
          <a:xfrm>
            <a:off x="6113056" y="2629086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65" name="椭圆 1064">
            <a:extLst>
              <a:ext uri="{FF2B5EF4-FFF2-40B4-BE49-F238E27FC236}">
                <a16:creationId xmlns:a16="http://schemas.microsoft.com/office/drawing/2014/main" id="{51EF83BD-C3D1-CA2D-6D45-21FD64FA937B}"/>
              </a:ext>
            </a:extLst>
          </p:cNvPr>
          <p:cNvSpPr/>
          <p:nvPr/>
        </p:nvSpPr>
        <p:spPr>
          <a:xfrm>
            <a:off x="4714131" y="1910999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066" name="椭圆 1065">
            <a:extLst>
              <a:ext uri="{FF2B5EF4-FFF2-40B4-BE49-F238E27FC236}">
                <a16:creationId xmlns:a16="http://schemas.microsoft.com/office/drawing/2014/main" id="{726AA3E8-D945-B0D0-9E1B-CA6243DDB112}"/>
              </a:ext>
            </a:extLst>
          </p:cNvPr>
          <p:cNvSpPr/>
          <p:nvPr/>
        </p:nvSpPr>
        <p:spPr>
          <a:xfrm>
            <a:off x="3886932" y="2642847"/>
            <a:ext cx="290661" cy="304800"/>
          </a:xfrm>
          <a:custGeom>
            <a:avLst/>
            <a:gdLst>
              <a:gd name="connsiteX0" fmla="*/ 0 w 290661"/>
              <a:gd name="connsiteY0" fmla="*/ 152400 h 304800"/>
              <a:gd name="connsiteX1" fmla="*/ 145331 w 290661"/>
              <a:gd name="connsiteY1" fmla="*/ 0 h 304800"/>
              <a:gd name="connsiteX2" fmla="*/ 290662 w 290661"/>
              <a:gd name="connsiteY2" fmla="*/ 152400 h 304800"/>
              <a:gd name="connsiteX3" fmla="*/ 145331 w 290661"/>
              <a:gd name="connsiteY3" fmla="*/ 304800 h 304800"/>
              <a:gd name="connsiteX4" fmla="*/ 0 w 290661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61" h="304800" fill="none" extrusionOk="0">
                <a:moveTo>
                  <a:pt x="0" y="152400"/>
                </a:moveTo>
                <a:cubicBezTo>
                  <a:pt x="4194" y="68729"/>
                  <a:pt x="73138" y="-16610"/>
                  <a:pt x="145331" y="0"/>
                </a:cubicBezTo>
                <a:cubicBezTo>
                  <a:pt x="217878" y="-1182"/>
                  <a:pt x="276782" y="81300"/>
                  <a:pt x="290662" y="152400"/>
                </a:cubicBezTo>
                <a:cubicBezTo>
                  <a:pt x="288662" y="217495"/>
                  <a:pt x="218028" y="315316"/>
                  <a:pt x="145331" y="304800"/>
                </a:cubicBezTo>
                <a:cubicBezTo>
                  <a:pt x="67914" y="306394"/>
                  <a:pt x="10480" y="239088"/>
                  <a:pt x="0" y="152400"/>
                </a:cubicBezTo>
                <a:close/>
              </a:path>
              <a:path w="290661" h="304800" stroke="0" extrusionOk="0">
                <a:moveTo>
                  <a:pt x="0" y="152400"/>
                </a:moveTo>
                <a:cubicBezTo>
                  <a:pt x="-14633" y="59206"/>
                  <a:pt x="59134" y="2227"/>
                  <a:pt x="145331" y="0"/>
                </a:cubicBezTo>
                <a:cubicBezTo>
                  <a:pt x="239651" y="2959"/>
                  <a:pt x="278907" y="68606"/>
                  <a:pt x="290662" y="152400"/>
                </a:cubicBezTo>
                <a:cubicBezTo>
                  <a:pt x="286711" y="240426"/>
                  <a:pt x="223724" y="315144"/>
                  <a:pt x="145331" y="304800"/>
                </a:cubicBezTo>
                <a:cubicBezTo>
                  <a:pt x="50003" y="296558"/>
                  <a:pt x="3377" y="238181"/>
                  <a:pt x="0" y="15240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Wang</dc:creator>
  <cp:lastModifiedBy>Bo Wang</cp:lastModifiedBy>
  <cp:revision>9</cp:revision>
  <dcterms:created xsi:type="dcterms:W3CDTF">2023-09-19T10:00:43Z</dcterms:created>
  <dcterms:modified xsi:type="dcterms:W3CDTF">2023-09-19T11:22:22Z</dcterms:modified>
</cp:coreProperties>
</file>