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076136769" r:id="rId3"/>
    <p:sldId id="2076136767" r:id="rId4"/>
    <p:sldId id="2076136768" r:id="rId5"/>
    <p:sldId id="1638" r:id="rId6"/>
    <p:sldId id="2076136771" r:id="rId7"/>
    <p:sldId id="2076136770" r:id="rId8"/>
    <p:sldId id="2076136772" r:id="rId9"/>
    <p:sldId id="20761367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A7C64-071D-499D-8E3F-FA3D3C1400B5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44D9E-BBFB-43B5-9ECF-9D3337084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82D94-7A46-41C6-A35D-B992A50F21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504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13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0720-C378-7C3C-2B21-8C5D8B06C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E19B5-1EC5-91CE-2D25-10736F33E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58D6-EB2C-349A-CE2D-00259949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401C-7070-3BD1-8B9E-F01AD37A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D796-93F6-204D-9DA8-5AA973D6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2FF8-C3EE-72EF-7DA5-92651EFB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54792-5B0E-3A0D-DC66-E28914858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A532-B57A-52A9-35EB-80712B7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8C1C-BC4C-09A4-F617-C0A69F36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2089-8535-7693-ECEF-DB875B32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69AA2-F6C6-F6E5-EB2B-76CFE6516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70D5-447A-83BD-17BF-33F72F80F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4922-29AF-FF5E-65A8-806762B4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D89-FB17-00AE-B568-1ABA1910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E14E-F741-501C-8DFF-113A3B3F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5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48" y="4863468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5" tIns="143388" rIns="179235" bIns="14338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86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5" y="5253377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4" y="470067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8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6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9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76"/>
            <a:ext cx="7171338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4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6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7" y="291071"/>
            <a:ext cx="2689274" cy="452654"/>
          </a:xfrm>
        </p:spPr>
        <p:txBody>
          <a:bodyPr/>
          <a:lstStyle>
            <a:lvl1pPr marL="0" marR="0" indent="0" algn="r" defTabSz="91413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180" y="5923423"/>
            <a:ext cx="1601878" cy="651741"/>
          </a:xfrm>
          <a:prstGeom prst="rect">
            <a:avLst/>
          </a:prstGeom>
        </p:spPr>
        <p:txBody>
          <a:bodyPr wrap="none" lIns="179235" tIns="143388" rIns="179235" bIns="14338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#MSBuild</a:t>
            </a:r>
          </a:p>
        </p:txBody>
      </p:sp>
    </p:spTree>
    <p:extLst>
      <p:ext uri="{BB962C8B-B14F-4D97-AF65-F5344CB8AC3E}">
        <p14:creationId xmlns:p14="http://schemas.microsoft.com/office/powerpoint/2010/main" val="100118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11655078" cy="24296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40" indent="0">
              <a:buNone/>
              <a:defRPr/>
            </a:lvl2pPr>
            <a:lvl3pPr marL="448077" indent="0">
              <a:buNone/>
              <a:defRPr/>
            </a:lvl3pPr>
            <a:lvl4pPr marL="672117" indent="0">
              <a:buNone/>
              <a:defRPr/>
            </a:lvl4pPr>
            <a:lvl5pPr marL="89615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80"/>
            <a:ext cx="6735064" cy="1972164"/>
          </a:xfrm>
        </p:spPr>
        <p:txBody>
          <a:bodyPr wrap="square">
            <a:sp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20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44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2" y="289513"/>
            <a:ext cx="6755403" cy="8996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838658"/>
            <a:ext cx="6755403" cy="1942070"/>
          </a:xfrm>
        </p:spPr>
        <p:txBody>
          <a:bodyPr wrap="square">
            <a:spAutoFit/>
          </a:bodyPr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0" indent="0">
              <a:buNone/>
              <a:defRPr sz="20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024644" y="0"/>
            <a:ext cx="5167358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9" tIns="146263" rIns="182829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0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3245" y="289512"/>
            <a:ext cx="7742710" cy="1751248"/>
          </a:xfrm>
        </p:spPr>
        <p:txBody>
          <a:bodyPr wrap="square" anchor="t">
            <a:sp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" y="0"/>
            <a:ext cx="4263243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9" tIns="146263" rIns="182829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724671"/>
            <a:ext cx="3863373" cy="140866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970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682953"/>
            <a:ext cx="2702561" cy="192668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400">
                <a:solidFill>
                  <a:schemeClr val="tx2"/>
                </a:solidFill>
              </a:defRPr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103881" y="1682953"/>
            <a:ext cx="2702561" cy="192668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1800"/>
            </a:lvl2pPr>
            <a:lvl3pPr marL="0" indent="0">
              <a:buNone/>
              <a:defRPr sz="1400">
                <a:solidFill>
                  <a:schemeClr val="tx2"/>
                </a:solidFill>
              </a:defRPr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73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3518492"/>
            <a:ext cx="5809271" cy="2166747"/>
          </a:xfrm>
        </p:spPr>
        <p:txBody>
          <a:bodyPr wrap="square">
            <a:spAutoFit/>
          </a:bodyPr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  <a:lvl2pPr marL="0" indent="0">
              <a:buNone/>
              <a:defRPr sz="24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7163" y="3518492"/>
            <a:ext cx="5809271" cy="2222147"/>
          </a:xfrm>
        </p:spPr>
        <p:txBody>
          <a:bodyPr wrap="square">
            <a:sp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  <a:lvl2pPr marL="0" indent="0">
              <a:buNone/>
              <a:defRPr sz="24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6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7FCB-690F-F831-5460-676965CE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E26E-732F-A061-59F3-89A8D24B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FB27-B012-89F1-CF34-4C3B3D8E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0E45-EFF8-CDF4-A137-2F440BD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9479-A4F2-80F3-0A66-6C2DAE6C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3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9876" y="1009652"/>
            <a:ext cx="11636376" cy="5135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224039" indent="0">
              <a:buNone/>
              <a:defRPr/>
            </a:lvl2pPr>
            <a:lvl3pPr marL="448077" indent="0">
              <a:buNone/>
              <a:defRPr/>
            </a:lvl3pPr>
            <a:lvl4pPr marL="672117" indent="0">
              <a:buNone/>
              <a:defRPr/>
            </a:lvl4pPr>
            <a:lvl5pPr marL="896155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4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06888" y="1507585"/>
            <a:ext cx="5818195" cy="1892826"/>
          </a:xfrm>
        </p:spPr>
        <p:txBody>
          <a:bodyPr wrap="square">
            <a:sp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0" indent="0">
              <a:buNone/>
              <a:defRPr sz="20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6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5" y="1187644"/>
            <a:ext cx="11655078" cy="24296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7646"/>
            <a:ext cx="5378548" cy="214759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488" indent="0">
              <a:buFont typeface="Wingdings" panose="05000000000000000000" pitchFamily="2" charset="2"/>
              <a:buNone/>
              <a:defRPr sz="2353" b="0"/>
            </a:lvl2pPr>
            <a:lvl3pPr marL="441854" indent="0">
              <a:buFont typeface="Wingdings" panose="05000000000000000000" pitchFamily="2" charset="2"/>
              <a:buNone/>
              <a:tabLst/>
              <a:defRPr sz="2157" b="0"/>
            </a:lvl3pPr>
            <a:lvl4pPr marL="639444" indent="0">
              <a:buFont typeface="Wingdings" panose="05000000000000000000" pitchFamily="2" charset="2"/>
              <a:buNone/>
              <a:defRPr sz="2157" b="0"/>
            </a:lvl4pPr>
            <a:lvl5pPr marL="837034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6" y="1187647"/>
            <a:ext cx="5378548" cy="241415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488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854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444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034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088" marR="0" lvl="0" indent="-504088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088" marR="0" lvl="1" indent="-504088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088" marR="0" lvl="2" indent="-504088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088" marR="0" lvl="3" indent="-504088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088" marR="0" lvl="4" indent="-504088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7646"/>
            <a:ext cx="5378548" cy="2147596"/>
          </a:xfrm>
        </p:spPr>
        <p:txBody>
          <a:bodyPr wrap="square">
            <a:spAutoFit/>
          </a:bodyPr>
          <a:lstStyle>
            <a:lvl1pPr marL="227150" indent="-22715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518" indent="-168029">
              <a:buFont typeface="Wingdings" panose="05000000000000000000" pitchFamily="2" charset="2"/>
              <a:buChar char=""/>
              <a:defRPr sz="2353" b="0"/>
            </a:lvl2pPr>
            <a:lvl3pPr marL="626998" indent="-185143">
              <a:buFont typeface="Wingdings" panose="05000000000000000000" pitchFamily="2" charset="2"/>
              <a:buChar char=""/>
              <a:tabLst/>
              <a:defRPr sz="2157" b="0"/>
            </a:lvl3pPr>
            <a:lvl4pPr marL="812141" indent="-172697">
              <a:buFont typeface="Wingdings" panose="05000000000000000000" pitchFamily="2" charset="2"/>
              <a:buChar char=""/>
              <a:defRPr sz="2157" b="0"/>
            </a:lvl4pPr>
            <a:lvl5pPr marL="1003508" indent="-166475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6" y="1187647"/>
            <a:ext cx="5378548" cy="2414153"/>
          </a:xfrm>
        </p:spPr>
        <p:txBody>
          <a:bodyPr wrap="square">
            <a:spAutoFit/>
          </a:bodyPr>
          <a:lstStyle>
            <a:lvl1pPr marL="281604" indent="-281604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547" indent="-336059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7912" indent="-336059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501" indent="-336059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093" indent="-336059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150" marR="0" lvl="0" indent="-227150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150" marR="0" lvl="1" indent="-227150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150" marR="0" lvl="2" indent="-227150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150" marR="0" lvl="3" indent="-227150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150" marR="0" lvl="4" indent="-227150" algn="l" defTabSz="914132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0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7"/>
            <a:ext cx="9859116" cy="115854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9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76"/>
            <a:ext cx="9860673" cy="72399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9195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9859116" cy="115854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6" b="0" kern="1200" cap="none" spc="-99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10146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54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3504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54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1067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E1AE-E869-7C1C-044E-EDBBCDD7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74C9-C5E6-63C6-5A4F-148D95E0F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B142-DF60-6F35-BF5A-C11885CA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8969-BE0C-13E4-0EC6-BDD9337D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50EF-866F-089A-C848-34DEB38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7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686775"/>
            <a:ext cx="4795874" cy="1484452"/>
          </a:xfrm>
        </p:spPr>
        <p:txBody>
          <a:bodyPr wrap="square" anchor="ctr">
            <a:spAutoFit/>
          </a:bodyPr>
          <a:lstStyle>
            <a:lvl1pPr>
              <a:defRPr sz="4704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2" y="1"/>
            <a:ext cx="6857649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53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91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103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45708" rIns="4570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67" fontAlgn="base">
              <a:spcBef>
                <a:spcPct val="0"/>
              </a:spcBef>
              <a:spcAft>
                <a:spcPct val="0"/>
              </a:spcAft>
            </a:pPr>
            <a:endParaRPr lang="en-US" sz="176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2379028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3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41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1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2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6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35" tIns="179235" rIns="179235" bIns="179235" numCol="1" anchor="t" anchorCtr="0" compatLnSpc="1">
            <a:prstTxWarp prst="textNoShape">
              <a:avLst/>
            </a:prstTxWarp>
            <a:spAutoFit/>
          </a:bodyPr>
          <a:lstStyle/>
          <a:p>
            <a:pPr defTabSz="913689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4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460760"/>
          </a:xfrm>
          <a:prstGeom prst="rect">
            <a:avLst/>
          </a:prstGeom>
        </p:spPr>
        <p:txBody>
          <a:bodyPr/>
          <a:lstStyle>
            <a:lvl1pPr marL="284716" indent="-284716">
              <a:buClr>
                <a:schemeClr val="tx1"/>
              </a:buClr>
              <a:buSzPct val="90000"/>
              <a:buFont typeface="Arial" pitchFamily="34" charset="0"/>
              <a:buChar char="•"/>
              <a:defRPr sz="35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96" indent="-275383">
              <a:buClr>
                <a:schemeClr val="tx1"/>
              </a:buClr>
              <a:buSzPct val="90000"/>
              <a:buFont typeface="Arial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13" indent="-284716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852" indent="-22404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891" indent="-22404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7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9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51351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3" indent="0" algn="ctr">
              <a:buNone/>
              <a:defRPr sz="2000"/>
            </a:lvl2pPr>
            <a:lvl3pPr marL="914165" indent="0" algn="ctr">
              <a:buNone/>
              <a:defRPr sz="1800"/>
            </a:lvl3pPr>
            <a:lvl4pPr marL="1371247" indent="0" algn="ctr">
              <a:buNone/>
              <a:defRPr sz="1600"/>
            </a:lvl4pPr>
            <a:lvl5pPr marL="1828328" indent="0" algn="ctr">
              <a:buNone/>
              <a:defRPr sz="1600"/>
            </a:lvl5pPr>
            <a:lvl6pPr marL="2285411" indent="0" algn="ctr">
              <a:buNone/>
              <a:defRPr sz="1600"/>
            </a:lvl6pPr>
            <a:lvl7pPr marL="2742494" indent="0" algn="ctr">
              <a:buNone/>
              <a:defRPr sz="1600"/>
            </a:lvl7pPr>
            <a:lvl8pPr marL="3199576" indent="0" algn="ctr">
              <a:buNone/>
              <a:defRPr sz="1600"/>
            </a:lvl8pPr>
            <a:lvl9pPr marL="365665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9B81-4E89-4B96-88A6-764719F37A28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240F-2DC6-4F8D-8A9C-EB665E461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48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Acc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41280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5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5135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4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9B81-4E89-4B96-88A6-764719F37A28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240F-2DC6-4F8D-8A9C-EB665E461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4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852C-2DA8-DC91-1850-9220FAA1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382B-B059-86DF-79D6-7F3399DE0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92DD8-FDBB-FBF3-52EE-37C4BCD9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F8CAA-9B8D-704A-0225-C4DF89BB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B6F6-1C48-5081-6929-8E2EDD4F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A0D73-6830-D776-E471-DCF686DC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3893-7FDA-0B86-CE5B-7B372D38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FEBE-2957-BC0E-7183-2CCA8EC2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EEB52-CE4E-ED02-0F54-095E742D1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932A4-AEC8-600E-07F1-275D29B80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D2FA0-4CF7-96DA-529A-43D0EEBA9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5B3FC-1C21-CD82-AB77-CE3E6A28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C5696-DB3E-C859-E6FA-C9DB63B9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6D0AE-6497-093A-0C84-FB186940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7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7949-746C-DF84-15EB-064BB964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FDA68-BB40-2D93-C983-5DC6BD00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2B401-1923-7A5B-FA63-85702AA1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03A77-4208-3831-80F3-4BD6590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A4C4E-B951-5734-86F8-CE2BDE68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EE504-1FCD-784E-1B31-F275AD6E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8A4BA-B195-624F-B8A5-6DB2E6D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7BF7-D131-6E1F-8753-C27D4F70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6241-FDC9-92F6-A116-EA3A865ED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80D05-4AB2-0F90-4AAC-4B5469596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11A42-F991-EBFD-5293-BC15E4D6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9D044-64B6-405B-D8A5-D10116EA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3B005-2A57-AD6A-A138-40FE3358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FB51-20BC-0B66-A1C9-4C065775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FC5FD-8DBD-886F-1172-E1A7786CF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08D27-95E9-D12D-21D7-E8CA0514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916A1-BDD6-C8A5-C23A-459BBD7F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62ACA-50CC-FBE0-AAA1-E10143AD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D7B4-D355-B774-6876-FC8E4E46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CFB5A-7BC9-12E2-7C3D-9E4676E1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6A5FD-09C9-F845-C5F9-F271483C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9BF6-1E7C-D1B3-AC3C-AA450C939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B857-F4B6-4990-B21B-12E232E8E6A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6998-D63A-18F6-8A88-DED9DD7CF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AADB-6610-843C-0A75-52F82CC68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93BB-DCC9-4F63-B097-B74A9C08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9"/>
            <a:ext cx="11653520" cy="24296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81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4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13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40" marR="0" indent="-224040" algn="l" defTabSz="914132" rtl="0" eaLnBrk="1" fontAlgn="auto" latinLnBrk="0" hangingPunct="1">
        <a:lnSpc>
          <a:spcPct val="90000"/>
        </a:lnSpc>
        <a:spcBef>
          <a:spcPts val="24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077" marR="0" indent="-224040" algn="l" defTabSz="9141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117" marR="0" indent="-224040" algn="l" defTabSz="9141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155" marR="0" indent="-224040" algn="l" defTabSz="9141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195" marR="0" indent="-224040" algn="l" defTabSz="9141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862" indent="-228533" algn="l" defTabSz="91413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8" indent="-228533" algn="l" defTabSz="91413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3" indent="-228533" algn="l" defTabSz="91413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1" indent="-228533" algn="l" defTabSz="91413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7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7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7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7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3" algn="l" defTabSz="914132" rtl="0" eaLnBrk="1" latinLnBrk="0" hangingPunct="1">
        <a:defRPr sz="17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9" algn="l" defTabSz="914132" rtl="0" eaLnBrk="1" latinLnBrk="0" hangingPunct="1">
        <a:defRPr sz="17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5" algn="l" defTabSz="914132" rtl="0" eaLnBrk="1" latinLnBrk="0" hangingPunct="1">
        <a:defRPr sz="1766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0" algn="l" defTabSz="914132" rtl="0" eaLnBrk="1" latinLnBrk="0" hangingPunct="1">
        <a:defRPr sz="1766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8" algn="l" defTabSz="914132" rtl="0" eaLnBrk="1" latinLnBrk="0" hangingPunct="1">
        <a:defRPr sz="17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4D10F9-1AFB-4BD8-9425-A23A4BE4AFE0}"/>
              </a:ext>
            </a:extLst>
          </p:cNvPr>
          <p:cNvSpPr/>
          <p:nvPr/>
        </p:nvSpPr>
        <p:spPr>
          <a:xfrm rot="5400000">
            <a:off x="3803719" y="527671"/>
            <a:ext cx="4826716" cy="666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7E9519-6089-4442-A9CF-82ADD6DE84D3}"/>
              </a:ext>
            </a:extLst>
          </p:cNvPr>
          <p:cNvSpPr/>
          <p:nvPr/>
        </p:nvSpPr>
        <p:spPr>
          <a:xfrm>
            <a:off x="3128239" y="1966764"/>
            <a:ext cx="6250815" cy="29081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20B822-86E8-4FE6-A47D-0AC0EEA4B0F8}"/>
              </a:ext>
            </a:extLst>
          </p:cNvPr>
          <p:cNvSpPr/>
          <p:nvPr/>
        </p:nvSpPr>
        <p:spPr>
          <a:xfrm>
            <a:off x="236114" y="2806451"/>
            <a:ext cx="1362015" cy="22200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4C2F94-5818-41C5-8608-D142CD6DCBC0}"/>
              </a:ext>
            </a:extLst>
          </p:cNvPr>
          <p:cNvSpPr txBox="1"/>
          <p:nvPr/>
        </p:nvSpPr>
        <p:spPr>
          <a:xfrm>
            <a:off x="5014908" y="4452986"/>
            <a:ext cx="548563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84C9A-DFF7-4134-8465-8A8C95F0C80B}"/>
              </a:ext>
            </a:extLst>
          </p:cNvPr>
          <p:cNvSpPr txBox="1"/>
          <p:nvPr/>
        </p:nvSpPr>
        <p:spPr>
          <a:xfrm>
            <a:off x="6277464" y="4445500"/>
            <a:ext cx="548563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F150C5-8556-4D65-8C51-A70D32EB2FFB}"/>
              </a:ext>
            </a:extLst>
          </p:cNvPr>
          <p:cNvSpPr txBox="1"/>
          <p:nvPr/>
        </p:nvSpPr>
        <p:spPr>
          <a:xfrm>
            <a:off x="7527321" y="4446746"/>
            <a:ext cx="548563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24E72F-B461-4F6E-ACB6-FC9760A7BABD}"/>
              </a:ext>
            </a:extLst>
          </p:cNvPr>
          <p:cNvSpPr txBox="1"/>
          <p:nvPr/>
        </p:nvSpPr>
        <p:spPr>
          <a:xfrm>
            <a:off x="8778789" y="4448470"/>
            <a:ext cx="548563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7B94CDF-11D7-4339-BC5B-41C87D065DF5}"/>
              </a:ext>
            </a:extLst>
          </p:cNvPr>
          <p:cNvSpPr/>
          <p:nvPr/>
        </p:nvSpPr>
        <p:spPr>
          <a:xfrm flipH="1">
            <a:off x="4122312" y="5737356"/>
            <a:ext cx="5286816" cy="3653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Linux / Windows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F85CE8-4713-4884-8BB8-04670726D305}"/>
              </a:ext>
            </a:extLst>
          </p:cNvPr>
          <p:cNvSpPr txBox="1"/>
          <p:nvPr/>
        </p:nvSpPr>
        <p:spPr>
          <a:xfrm>
            <a:off x="5403450" y="2016901"/>
            <a:ext cx="1828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AI Loader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(module)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B9965E-672D-41E6-B8F0-6A95C2898D7F}"/>
              </a:ext>
            </a:extLst>
          </p:cNvPr>
          <p:cNvSpPr txBox="1"/>
          <p:nvPr/>
        </p:nvSpPr>
        <p:spPr>
          <a:xfrm>
            <a:off x="89001" y="3449088"/>
            <a:ext cx="1678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AML Published</a:t>
            </a:r>
          </a:p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AI Model to storage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9" name="図 43">
            <a:extLst>
              <a:ext uri="{FF2B5EF4-FFF2-40B4-BE49-F238E27FC236}">
                <a16:creationId xmlns:a16="http://schemas.microsoft.com/office/drawing/2014/main" id="{CADD48A7-7D92-4161-896C-CB6442005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4" y="2959509"/>
            <a:ext cx="478656" cy="478656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B80FDA9B-68A0-4E3C-89EC-73C0B6017001}"/>
              </a:ext>
            </a:extLst>
          </p:cNvPr>
          <p:cNvSpPr/>
          <p:nvPr/>
        </p:nvSpPr>
        <p:spPr>
          <a:xfrm>
            <a:off x="4548960" y="2923237"/>
            <a:ext cx="1140196" cy="824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</a:t>
            </a:r>
          </a:p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Twin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4254BE1-76E5-4491-825F-2D7A5EC332F2}"/>
              </a:ext>
            </a:extLst>
          </p:cNvPr>
          <p:cNvSpPr/>
          <p:nvPr/>
        </p:nvSpPr>
        <p:spPr>
          <a:xfrm>
            <a:off x="6887649" y="3806724"/>
            <a:ext cx="2344957" cy="553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TensorFlow / ONNX RT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9BB7650-556B-4758-802F-7C38AE019D58}"/>
              </a:ext>
            </a:extLst>
          </p:cNvPr>
          <p:cNvSpPr/>
          <p:nvPr/>
        </p:nvSpPr>
        <p:spPr>
          <a:xfrm>
            <a:off x="5747138" y="2920324"/>
            <a:ext cx="1060652" cy="82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93A8ECE-078A-4228-873A-0CEBC4409241}"/>
              </a:ext>
            </a:extLst>
          </p:cNvPr>
          <p:cNvSpPr/>
          <p:nvPr/>
        </p:nvSpPr>
        <p:spPr>
          <a:xfrm>
            <a:off x="10975940" y="1445505"/>
            <a:ext cx="1005329" cy="5035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81A6E0-4241-4BD0-8C2F-4C707C933CAC}"/>
              </a:ext>
            </a:extLst>
          </p:cNvPr>
          <p:cNvSpPr txBox="1"/>
          <p:nvPr/>
        </p:nvSpPr>
        <p:spPr>
          <a:xfrm>
            <a:off x="11058190" y="4114986"/>
            <a:ext cx="879364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</a:t>
            </a:r>
          </a:p>
        </p:txBody>
      </p:sp>
      <p:pic>
        <p:nvPicPr>
          <p:cNvPr id="197" name="図 60">
            <a:extLst>
              <a:ext uri="{FF2B5EF4-FFF2-40B4-BE49-F238E27FC236}">
                <a16:creationId xmlns:a16="http://schemas.microsoft.com/office/drawing/2014/main" id="{B76EA9A9-1CCE-41C1-A5CE-5945B41950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85" y="3344073"/>
            <a:ext cx="700800" cy="70080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CB3AB0-B196-4926-801C-1618ED739CE7}"/>
              </a:ext>
            </a:extLst>
          </p:cNvPr>
          <p:cNvCxnSpPr>
            <a:cxnSpLocks/>
          </p:cNvCxnSpPr>
          <p:nvPr/>
        </p:nvCxnSpPr>
        <p:spPr>
          <a:xfrm>
            <a:off x="9706615" y="3637065"/>
            <a:ext cx="1152123" cy="2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090F06-2C47-4FB4-902F-4B44E5CD518A}"/>
              </a:ext>
            </a:extLst>
          </p:cNvPr>
          <p:cNvSpPr/>
          <p:nvPr/>
        </p:nvSpPr>
        <p:spPr>
          <a:xfrm>
            <a:off x="3264615" y="2441147"/>
            <a:ext cx="1141086" cy="14653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図 43">
            <a:extLst>
              <a:ext uri="{FF2B5EF4-FFF2-40B4-BE49-F238E27FC236}">
                <a16:creationId xmlns:a16="http://schemas.microsoft.com/office/drawing/2014/main" id="{C1198BA0-0B18-431F-AD2D-F44FE5DD2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14" y="2645606"/>
            <a:ext cx="359622" cy="3596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48F39F-1C14-46B5-8222-525A974B6FCB}"/>
              </a:ext>
            </a:extLst>
          </p:cNvPr>
          <p:cNvCxnSpPr>
            <a:cxnSpLocks/>
          </p:cNvCxnSpPr>
          <p:nvPr/>
        </p:nvCxnSpPr>
        <p:spPr>
          <a:xfrm>
            <a:off x="9680475" y="4454731"/>
            <a:ext cx="1152123" cy="2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9F1450-8787-446B-A450-08AC62ADA111}"/>
              </a:ext>
            </a:extLst>
          </p:cNvPr>
          <p:cNvSpPr/>
          <p:nvPr/>
        </p:nvSpPr>
        <p:spPr>
          <a:xfrm>
            <a:off x="4122317" y="5337221"/>
            <a:ext cx="5286814" cy="347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Edge Runtime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96A2C4C-3E2D-4EF1-8627-34A7274B4C84}"/>
              </a:ext>
            </a:extLst>
          </p:cNvPr>
          <p:cNvSpPr/>
          <p:nvPr/>
        </p:nvSpPr>
        <p:spPr>
          <a:xfrm>
            <a:off x="3054023" y="5340448"/>
            <a:ext cx="1003793" cy="68913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Local storage 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057AFB5-D913-4EC8-80A4-5DD6EC7CC8EB}"/>
              </a:ext>
            </a:extLst>
          </p:cNvPr>
          <p:cNvSpPr/>
          <p:nvPr/>
        </p:nvSpPr>
        <p:spPr>
          <a:xfrm>
            <a:off x="3345947" y="3987963"/>
            <a:ext cx="978040" cy="68913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Shared</a:t>
            </a: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Local storage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A8FD45-0D52-4BCF-B15C-5CDF0772BF25}"/>
              </a:ext>
            </a:extLst>
          </p:cNvPr>
          <p:cNvCxnSpPr>
            <a:cxnSpLocks/>
          </p:cNvCxnSpPr>
          <p:nvPr/>
        </p:nvCxnSpPr>
        <p:spPr>
          <a:xfrm flipV="1">
            <a:off x="3555919" y="4745123"/>
            <a:ext cx="203786" cy="481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45202B-205D-4D7E-AF12-D2A1907067E9}"/>
              </a:ext>
            </a:extLst>
          </p:cNvPr>
          <p:cNvSpPr/>
          <p:nvPr/>
        </p:nvSpPr>
        <p:spPr>
          <a:xfrm>
            <a:off x="4538411" y="4405823"/>
            <a:ext cx="4698476" cy="396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Linux Container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594D59-0CC3-4C8F-9B34-DA8A9B6887BF}"/>
              </a:ext>
            </a:extLst>
          </p:cNvPr>
          <p:cNvSpPr/>
          <p:nvPr/>
        </p:nvSpPr>
        <p:spPr>
          <a:xfrm>
            <a:off x="4548960" y="3801189"/>
            <a:ext cx="2257544" cy="553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Azure IoT Edge SDK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573835-7526-46A5-89EB-B322EA46407F}"/>
              </a:ext>
            </a:extLst>
          </p:cNvPr>
          <p:cNvSpPr/>
          <p:nvPr/>
        </p:nvSpPr>
        <p:spPr>
          <a:xfrm>
            <a:off x="6878612" y="2926265"/>
            <a:ext cx="1140197" cy="82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CV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D32521-5AE9-41F0-B82A-171D8B362D40}"/>
              </a:ext>
            </a:extLst>
          </p:cNvPr>
          <p:cNvSpPr/>
          <p:nvPr/>
        </p:nvSpPr>
        <p:spPr>
          <a:xfrm>
            <a:off x="8092136" y="2930099"/>
            <a:ext cx="1140196" cy="82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BC3CB5-EE30-46B7-BE46-7AB57E36A44C}"/>
              </a:ext>
            </a:extLst>
          </p:cNvPr>
          <p:cNvSpPr txBox="1"/>
          <p:nvPr/>
        </p:nvSpPr>
        <p:spPr>
          <a:xfrm>
            <a:off x="3504250" y="3143560"/>
            <a:ext cx="753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tflite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onnx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77D73F-2C48-4883-89FB-6BB8B4BD191B}"/>
              </a:ext>
            </a:extLst>
          </p:cNvPr>
          <p:cNvSpPr/>
          <p:nvPr/>
        </p:nvSpPr>
        <p:spPr>
          <a:xfrm>
            <a:off x="4548960" y="2441147"/>
            <a:ext cx="4698476" cy="396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Python Code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2" descr="Icon&#10;&#10;Description automatically generated">
            <a:extLst>
              <a:ext uri="{FF2B5EF4-FFF2-40B4-BE49-F238E27FC236}">
                <a16:creationId xmlns:a16="http://schemas.microsoft.com/office/drawing/2014/main" id="{6394424F-7632-4CD8-B9AE-B05B7C4D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" y="4047928"/>
            <a:ext cx="1812264" cy="735996"/>
          </a:xfrm>
          <a:prstGeom prst="rect">
            <a:avLst/>
          </a:prstGeom>
          <a:noFill/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4DC86B5-F944-4DB9-BB9D-73FEEC395E4E}"/>
              </a:ext>
            </a:extLst>
          </p:cNvPr>
          <p:cNvSpPr txBox="1"/>
          <p:nvPr/>
        </p:nvSpPr>
        <p:spPr>
          <a:xfrm>
            <a:off x="55796" y="4749527"/>
            <a:ext cx="16788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Blob Storage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ECB52C-1ECD-4329-862C-A713A77D146E}"/>
              </a:ext>
            </a:extLst>
          </p:cNvPr>
          <p:cNvCxnSpPr>
            <a:cxnSpLocks/>
          </p:cNvCxnSpPr>
          <p:nvPr/>
        </p:nvCxnSpPr>
        <p:spPr>
          <a:xfrm flipH="1">
            <a:off x="1363094" y="4411744"/>
            <a:ext cx="1860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15185A4-987F-4A02-8496-7E4831E77EC2}"/>
              </a:ext>
            </a:extLst>
          </p:cNvPr>
          <p:cNvSpPr txBox="1"/>
          <p:nvPr/>
        </p:nvSpPr>
        <p:spPr>
          <a:xfrm>
            <a:off x="1563609" y="4090950"/>
            <a:ext cx="1295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Http Download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Graphic 54" descr="Document">
            <a:extLst>
              <a:ext uri="{FF2B5EF4-FFF2-40B4-BE49-F238E27FC236}">
                <a16:creationId xmlns:a16="http://schemas.microsoft.com/office/drawing/2014/main" id="{A9EA66E1-65B6-4920-82AF-7DEFD27830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1421" y="3005228"/>
            <a:ext cx="321367" cy="32136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BF58C4B-45FC-4111-8144-D95CC4937494}"/>
              </a:ext>
            </a:extLst>
          </p:cNvPr>
          <p:cNvSpPr txBox="1"/>
          <p:nvPr/>
        </p:nvSpPr>
        <p:spPr>
          <a:xfrm>
            <a:off x="5206192" y="1042904"/>
            <a:ext cx="93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image.JPG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9B107C-AE1B-4140-9F81-23753AD6F1B7}"/>
              </a:ext>
            </a:extLst>
          </p:cNvPr>
          <p:cNvSpPr txBox="1"/>
          <p:nvPr/>
        </p:nvSpPr>
        <p:spPr>
          <a:xfrm>
            <a:off x="9699236" y="4121296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AI Model Info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028EB7C-4F19-4BA1-B442-79FB5CCB8F41}"/>
              </a:ext>
            </a:extLst>
          </p:cNvPr>
          <p:cNvSpPr txBox="1"/>
          <p:nvPr/>
        </p:nvSpPr>
        <p:spPr>
          <a:xfrm>
            <a:off x="7474010" y="2006889"/>
            <a:ext cx="17159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EXPOSE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Port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54DAD4-995B-40B8-B896-ED5B52DFD8FD}"/>
              </a:ext>
            </a:extLst>
          </p:cNvPr>
          <p:cNvSpPr/>
          <p:nvPr/>
        </p:nvSpPr>
        <p:spPr>
          <a:xfrm flipH="1">
            <a:off x="3128238" y="1553705"/>
            <a:ext cx="6250814" cy="354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Host Port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53B48D-6C62-4F0E-9E11-44968815FCC1}"/>
              </a:ext>
            </a:extLst>
          </p:cNvPr>
          <p:cNvSpPr/>
          <p:nvPr/>
        </p:nvSpPr>
        <p:spPr>
          <a:xfrm flipH="1">
            <a:off x="4122310" y="4943168"/>
            <a:ext cx="2684193" cy="345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Edge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263485-5448-441D-88B4-424FED13C519}"/>
              </a:ext>
            </a:extLst>
          </p:cNvPr>
          <p:cNvSpPr/>
          <p:nvPr/>
        </p:nvSpPr>
        <p:spPr>
          <a:xfrm flipH="1">
            <a:off x="6887648" y="4936295"/>
            <a:ext cx="2521478" cy="345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Edge Hub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hat you should know about Azure&amp;#39;s Low priority VM&amp;#39;s and possible use cases  – SimpleITPro">
            <a:extLst>
              <a:ext uri="{FF2B5EF4-FFF2-40B4-BE49-F238E27FC236}">
                <a16:creationId xmlns:a16="http://schemas.microsoft.com/office/drawing/2014/main" id="{B62FFADE-D6BE-44CB-9D50-AA7E1D88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69" y="228321"/>
            <a:ext cx="801228" cy="70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8C89BA-0B06-404D-B32F-47C92B72B9DA}"/>
              </a:ext>
            </a:extLst>
          </p:cNvPr>
          <p:cNvCxnSpPr>
            <a:cxnSpLocks/>
          </p:cNvCxnSpPr>
          <p:nvPr/>
        </p:nvCxnSpPr>
        <p:spPr>
          <a:xfrm>
            <a:off x="6102022" y="962341"/>
            <a:ext cx="0" cy="497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AB4CDFC-1F6A-4CF4-BDF7-A4C6B45535C4}"/>
              </a:ext>
            </a:extLst>
          </p:cNvPr>
          <p:cNvCxnSpPr>
            <a:cxnSpLocks/>
          </p:cNvCxnSpPr>
          <p:nvPr/>
        </p:nvCxnSpPr>
        <p:spPr>
          <a:xfrm flipV="1">
            <a:off x="6334522" y="948081"/>
            <a:ext cx="0" cy="497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EB6501-585F-49CE-B687-31256B78C76F}"/>
              </a:ext>
            </a:extLst>
          </p:cNvPr>
          <p:cNvSpPr txBox="1"/>
          <p:nvPr/>
        </p:nvSpPr>
        <p:spPr>
          <a:xfrm>
            <a:off x="9719836" y="3295199"/>
            <a:ext cx="1138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Module Twin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CD2BB1-FFB5-414F-AED1-B2021B94898A}"/>
              </a:ext>
            </a:extLst>
          </p:cNvPr>
          <p:cNvSpPr txBox="1"/>
          <p:nvPr/>
        </p:nvSpPr>
        <p:spPr>
          <a:xfrm>
            <a:off x="6314188" y="1017214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2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3A090-C528-4A41-8122-2D1E01A1DBDD}"/>
              </a:ext>
            </a:extLst>
          </p:cNvPr>
          <p:cNvSpPr/>
          <p:nvPr/>
        </p:nvSpPr>
        <p:spPr>
          <a:xfrm>
            <a:off x="10844608" y="3338618"/>
            <a:ext cx="1111045" cy="380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IoT 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07BFD-0BE5-400E-A0B8-454E3782E571}"/>
              </a:ext>
            </a:extLst>
          </p:cNvPr>
          <p:cNvSpPr/>
          <p:nvPr/>
        </p:nvSpPr>
        <p:spPr>
          <a:xfrm>
            <a:off x="6124132" y="3728035"/>
            <a:ext cx="5917097" cy="27243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7C0093C-957D-47C1-AFFA-9E737F1ED6E8}"/>
              </a:ext>
            </a:extLst>
          </p:cNvPr>
          <p:cNvSpPr/>
          <p:nvPr/>
        </p:nvSpPr>
        <p:spPr>
          <a:xfrm>
            <a:off x="6854396" y="5438559"/>
            <a:ext cx="719487" cy="68913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Local storage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3A889-E9E2-43B6-9CBA-9B6B4F26CC8A}"/>
              </a:ext>
            </a:extLst>
          </p:cNvPr>
          <p:cNvSpPr/>
          <p:nvPr/>
        </p:nvSpPr>
        <p:spPr>
          <a:xfrm>
            <a:off x="6277158" y="3950602"/>
            <a:ext cx="1367817" cy="749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6184C-EB88-4758-B5B1-1DCF2C16B838}"/>
              </a:ext>
            </a:extLst>
          </p:cNvPr>
          <p:cNvSpPr/>
          <p:nvPr/>
        </p:nvSpPr>
        <p:spPr>
          <a:xfrm>
            <a:off x="7962140" y="3958677"/>
            <a:ext cx="1097280" cy="7410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AVA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Extension </a:t>
            </a: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DDFBF6-3248-44F4-B369-B051319E66DD}"/>
              </a:ext>
            </a:extLst>
          </p:cNvPr>
          <p:cNvSpPr/>
          <p:nvPr/>
        </p:nvSpPr>
        <p:spPr>
          <a:xfrm>
            <a:off x="9376585" y="3950601"/>
            <a:ext cx="1097280" cy="7491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Config</a:t>
            </a: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648BF-3AB9-4581-812D-6E72539A63F1}"/>
              </a:ext>
            </a:extLst>
          </p:cNvPr>
          <p:cNvSpPr/>
          <p:nvPr/>
        </p:nvSpPr>
        <p:spPr>
          <a:xfrm>
            <a:off x="10791030" y="3950601"/>
            <a:ext cx="1097280" cy="7490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AVA</a:t>
            </a: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Module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EDA36F5D-5043-4119-B3F0-2F08689E99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7531" y="4379410"/>
            <a:ext cx="258433" cy="2584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818A4AF-E832-4317-A6AC-B45F666B2A44}"/>
              </a:ext>
            </a:extLst>
          </p:cNvPr>
          <p:cNvSpPr/>
          <p:nvPr/>
        </p:nvSpPr>
        <p:spPr>
          <a:xfrm>
            <a:off x="6624650" y="4389038"/>
            <a:ext cx="969999" cy="249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Module Twin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0535A6-409F-47DF-9508-0BF3228C4CC1}"/>
              </a:ext>
            </a:extLst>
          </p:cNvPr>
          <p:cNvCxnSpPr>
            <a:cxnSpLocks/>
          </p:cNvCxnSpPr>
          <p:nvPr/>
        </p:nvCxnSpPr>
        <p:spPr>
          <a:xfrm>
            <a:off x="6958320" y="5129777"/>
            <a:ext cx="44281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F1FB76-D136-47F0-A124-A7EA6E0428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61067" y="4699764"/>
            <a:ext cx="0" cy="44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DE9386-2FEA-449C-B953-8B254825B94B}"/>
              </a:ext>
            </a:extLst>
          </p:cNvPr>
          <p:cNvCxnSpPr>
            <a:cxnSpLocks/>
          </p:cNvCxnSpPr>
          <p:nvPr/>
        </p:nvCxnSpPr>
        <p:spPr>
          <a:xfrm flipV="1">
            <a:off x="9179720" y="5151079"/>
            <a:ext cx="0" cy="4087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F65A57A-8DC5-46F9-9FB3-9EA416A9D17D}"/>
              </a:ext>
            </a:extLst>
          </p:cNvPr>
          <p:cNvSpPr/>
          <p:nvPr/>
        </p:nvSpPr>
        <p:spPr>
          <a:xfrm>
            <a:off x="5932862" y="326472"/>
            <a:ext cx="2664378" cy="14430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7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</a:t>
            </a:r>
          </a:p>
        </p:txBody>
      </p:sp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228ECE1-FE73-4B68-818C-C0EBE4818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0503" y="928337"/>
            <a:ext cx="321367" cy="32136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76A5BAA-CC30-426D-BDD8-298BF2498161}"/>
              </a:ext>
            </a:extLst>
          </p:cNvPr>
          <p:cNvSpPr/>
          <p:nvPr/>
        </p:nvSpPr>
        <p:spPr>
          <a:xfrm>
            <a:off x="6484379" y="1103086"/>
            <a:ext cx="1595309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IoT Edge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Downloader </a:t>
            </a:r>
            <a:r>
              <a:rPr kumimoji="0" lang="en-US" sz="10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Twin </a:t>
            </a:r>
          </a:p>
        </p:txBody>
      </p:sp>
      <p:pic>
        <p:nvPicPr>
          <p:cNvPr id="36" name="Picture 35" descr="Logo, icon&#10;&#10;Description automatically generated">
            <a:extLst>
              <a:ext uri="{FF2B5EF4-FFF2-40B4-BE49-F238E27FC236}">
                <a16:creationId xmlns:a16="http://schemas.microsoft.com/office/drawing/2014/main" id="{F6586D37-8B5B-4BCC-8D6E-32C51242B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47" y="815141"/>
            <a:ext cx="823756" cy="763262"/>
          </a:xfrm>
          <a:prstGeom prst="rect">
            <a:avLst/>
          </a:prstGeom>
        </p:spPr>
      </p:pic>
      <p:pic>
        <p:nvPicPr>
          <p:cNvPr id="38" name="Picture 3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D3232C9-B3C5-448E-B1F2-265477C33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20" y="2572570"/>
            <a:ext cx="998641" cy="99560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92C131-50C8-4F75-BB05-EFA510D0D69E}"/>
              </a:ext>
            </a:extLst>
          </p:cNvPr>
          <p:cNvCxnSpPr>
            <a:cxnSpLocks/>
          </p:cNvCxnSpPr>
          <p:nvPr/>
        </p:nvCxnSpPr>
        <p:spPr>
          <a:xfrm>
            <a:off x="7194809" y="1912244"/>
            <a:ext cx="0" cy="16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Logo, icon&#10;&#10;Description automatically generated">
            <a:extLst>
              <a:ext uri="{FF2B5EF4-FFF2-40B4-BE49-F238E27FC236}">
                <a16:creationId xmlns:a16="http://schemas.microsoft.com/office/drawing/2014/main" id="{8E1AB24A-4CC2-4BD6-BE5B-66DF2D3B5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2" y="641880"/>
            <a:ext cx="532949" cy="53294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8790A9-A6A3-44CD-BEB0-3423E5E74712}"/>
              </a:ext>
            </a:extLst>
          </p:cNvPr>
          <p:cNvSpPr txBox="1"/>
          <p:nvPr/>
        </p:nvSpPr>
        <p:spPr>
          <a:xfrm>
            <a:off x="179136" y="1323747"/>
            <a:ext cx="856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App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0D1ADD-FA86-4C11-89E9-20CF7F9F0812}"/>
              </a:ext>
            </a:extLst>
          </p:cNvPr>
          <p:cNvSpPr txBox="1"/>
          <p:nvPr/>
        </p:nvSpPr>
        <p:spPr>
          <a:xfrm>
            <a:off x="3266389" y="1602854"/>
            <a:ext cx="80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API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903D2-6B29-42E2-973F-2911EC9C2F68}"/>
              </a:ext>
            </a:extLst>
          </p:cNvPr>
          <p:cNvSpPr txBox="1"/>
          <p:nvPr/>
        </p:nvSpPr>
        <p:spPr>
          <a:xfrm>
            <a:off x="2724846" y="3516299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MLOps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Pipeline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ADCAB3-2D2D-4859-8371-6B4DA0E24F4C}"/>
              </a:ext>
            </a:extLst>
          </p:cNvPr>
          <p:cNvSpPr/>
          <p:nvPr/>
        </p:nvSpPr>
        <p:spPr>
          <a:xfrm>
            <a:off x="138205" y="388435"/>
            <a:ext cx="987649" cy="1338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69067C-3F27-47CA-B635-3DC2444767B6}"/>
              </a:ext>
            </a:extLst>
          </p:cNvPr>
          <p:cNvCxnSpPr>
            <a:cxnSpLocks/>
          </p:cNvCxnSpPr>
          <p:nvPr/>
        </p:nvCxnSpPr>
        <p:spPr>
          <a:xfrm>
            <a:off x="1236358" y="1103086"/>
            <a:ext cx="61325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CDA9B6-A489-450B-BA2F-5475BD116B37}"/>
              </a:ext>
            </a:extLst>
          </p:cNvPr>
          <p:cNvSpPr txBox="1"/>
          <p:nvPr/>
        </p:nvSpPr>
        <p:spPr>
          <a:xfrm>
            <a:off x="34917" y="1716307"/>
            <a:ext cx="1190664" cy="19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Existing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App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4D7EA0-5F10-4EC3-8C37-41E8E3F157D5}"/>
              </a:ext>
            </a:extLst>
          </p:cNvPr>
          <p:cNvSpPr/>
          <p:nvPr/>
        </p:nvSpPr>
        <p:spPr>
          <a:xfrm>
            <a:off x="7791141" y="5581164"/>
            <a:ext cx="3510079" cy="44842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Runtime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C281A-8447-414A-9D18-00329A7FE65E}"/>
              </a:ext>
            </a:extLst>
          </p:cNvPr>
          <p:cNvSpPr txBox="1"/>
          <p:nvPr/>
        </p:nvSpPr>
        <p:spPr>
          <a:xfrm>
            <a:off x="6187364" y="4015360"/>
            <a:ext cx="1541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D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ownloader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Module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C0607F-A5C3-48D4-8DE3-C5E11D84BE2F}"/>
              </a:ext>
            </a:extLst>
          </p:cNvPr>
          <p:cNvCxnSpPr>
            <a:cxnSpLocks/>
          </p:cNvCxnSpPr>
          <p:nvPr/>
        </p:nvCxnSpPr>
        <p:spPr>
          <a:xfrm>
            <a:off x="8528304" y="4687717"/>
            <a:ext cx="0" cy="44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B11807E-7AAD-46DF-8D46-A76516D266E8}"/>
              </a:ext>
            </a:extLst>
          </p:cNvPr>
          <p:cNvCxnSpPr>
            <a:cxnSpLocks/>
          </p:cNvCxnSpPr>
          <p:nvPr/>
        </p:nvCxnSpPr>
        <p:spPr>
          <a:xfrm>
            <a:off x="9925225" y="4699692"/>
            <a:ext cx="0" cy="44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E5CA99-FA1D-4EC1-A213-C1B516BC6C18}"/>
              </a:ext>
            </a:extLst>
          </p:cNvPr>
          <p:cNvCxnSpPr>
            <a:cxnSpLocks/>
          </p:cNvCxnSpPr>
          <p:nvPr/>
        </p:nvCxnSpPr>
        <p:spPr>
          <a:xfrm>
            <a:off x="11386421" y="4687717"/>
            <a:ext cx="0" cy="44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81722A0-FDD7-470D-BDF7-A1097538F1CF}"/>
              </a:ext>
            </a:extLst>
          </p:cNvPr>
          <p:cNvSpPr txBox="1"/>
          <p:nvPr/>
        </p:nvSpPr>
        <p:spPr>
          <a:xfrm>
            <a:off x="9546180" y="5124200"/>
            <a:ext cx="1790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Message Routing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7F9FD1-77BF-4D1C-82B5-3A1B842B2390}"/>
              </a:ext>
            </a:extLst>
          </p:cNvPr>
          <p:cNvCxnSpPr>
            <a:cxnSpLocks/>
          </p:cNvCxnSpPr>
          <p:nvPr/>
        </p:nvCxnSpPr>
        <p:spPr>
          <a:xfrm>
            <a:off x="6669672" y="4764522"/>
            <a:ext cx="253306" cy="674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297D798-E3DD-4860-83A9-CE2969789D0F}"/>
              </a:ext>
            </a:extLst>
          </p:cNvPr>
          <p:cNvCxnSpPr>
            <a:cxnSpLocks/>
          </p:cNvCxnSpPr>
          <p:nvPr/>
        </p:nvCxnSpPr>
        <p:spPr>
          <a:xfrm flipV="1">
            <a:off x="7556459" y="4743745"/>
            <a:ext cx="698626" cy="70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4EE284C-3F56-4345-83BD-18D8CE6076F6}"/>
              </a:ext>
            </a:extLst>
          </p:cNvPr>
          <p:cNvSpPr txBox="1"/>
          <p:nvPr/>
        </p:nvSpPr>
        <p:spPr>
          <a:xfrm>
            <a:off x="1382295" y="726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A3699B-7BA6-4BC6-8671-E07BD7C78F9C}"/>
              </a:ext>
            </a:extLst>
          </p:cNvPr>
          <p:cNvSpPr txBox="1"/>
          <p:nvPr/>
        </p:nvSpPr>
        <p:spPr>
          <a:xfrm>
            <a:off x="6395381" y="2277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746E85-34EC-4E01-8A86-ABAAB57DD6F8}"/>
              </a:ext>
            </a:extLst>
          </p:cNvPr>
          <p:cNvSpPr txBox="1"/>
          <p:nvPr/>
        </p:nvSpPr>
        <p:spPr>
          <a:xfrm>
            <a:off x="5050359" y="695833"/>
            <a:ext cx="2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0976771-E401-4D41-943E-50800385CD72}"/>
              </a:ext>
            </a:extLst>
          </p:cNvPr>
          <p:cNvSpPr txBox="1"/>
          <p:nvPr/>
        </p:nvSpPr>
        <p:spPr>
          <a:xfrm>
            <a:off x="6504418" y="4939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405D1BB-4E92-4A35-8E1D-A41D1D509EA2}"/>
              </a:ext>
            </a:extLst>
          </p:cNvPr>
          <p:cNvSpPr txBox="1"/>
          <p:nvPr/>
        </p:nvSpPr>
        <p:spPr>
          <a:xfrm>
            <a:off x="7729277" y="4748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2BDE3-C418-49FC-A9F3-0C8B5C9B5FDE}"/>
              </a:ext>
            </a:extLst>
          </p:cNvPr>
          <p:cNvSpPr/>
          <p:nvPr/>
        </p:nvSpPr>
        <p:spPr>
          <a:xfrm>
            <a:off x="2491252" y="388435"/>
            <a:ext cx="2005488" cy="4286101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A9667E-1C8B-451F-B643-056F50CB4CCD}"/>
              </a:ext>
            </a:extLst>
          </p:cNvPr>
          <p:cNvSpPr txBox="1"/>
          <p:nvPr/>
        </p:nvSpPr>
        <p:spPr>
          <a:xfrm>
            <a:off x="3165439" y="433332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VNET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0F01F2E-A90B-49E3-9719-B9CD78B7C5DC}"/>
              </a:ext>
            </a:extLst>
          </p:cNvPr>
          <p:cNvSpPr txBox="1"/>
          <p:nvPr/>
        </p:nvSpPr>
        <p:spPr>
          <a:xfrm>
            <a:off x="7311719" y="2494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1BE11BEC-D805-4A56-9F49-8DDBA13D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03" y="1474538"/>
            <a:ext cx="2412123" cy="979612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5AC76C-99A0-4B31-83D1-5DBDBF89040B}"/>
              </a:ext>
            </a:extLst>
          </p:cNvPr>
          <p:cNvSpPr txBox="1"/>
          <p:nvPr/>
        </p:nvSpPr>
        <p:spPr>
          <a:xfrm>
            <a:off x="4995078" y="2387815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Blob storage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480C16-6D63-4DF4-BD42-35AC42C9F96E}"/>
              </a:ext>
            </a:extLst>
          </p:cNvPr>
          <p:cNvCxnSpPr>
            <a:cxnSpLocks/>
          </p:cNvCxnSpPr>
          <p:nvPr/>
        </p:nvCxnSpPr>
        <p:spPr>
          <a:xfrm>
            <a:off x="4356167" y="1318980"/>
            <a:ext cx="888369" cy="39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66A1BA-FD75-4450-BCF8-C5BCD262FAC4}"/>
              </a:ext>
            </a:extLst>
          </p:cNvPr>
          <p:cNvCxnSpPr>
            <a:cxnSpLocks/>
          </p:cNvCxnSpPr>
          <p:nvPr/>
        </p:nvCxnSpPr>
        <p:spPr>
          <a:xfrm>
            <a:off x="4291248" y="1146097"/>
            <a:ext cx="1410316" cy="1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1A958E-EF80-447F-9086-1BAA2E1BF5EA}"/>
              </a:ext>
            </a:extLst>
          </p:cNvPr>
          <p:cNvSpPr txBox="1"/>
          <p:nvPr/>
        </p:nvSpPr>
        <p:spPr>
          <a:xfrm>
            <a:off x="4803512" y="1607834"/>
            <a:ext cx="22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0461DD-333D-4FFA-91DC-6640AF972392}"/>
              </a:ext>
            </a:extLst>
          </p:cNvPr>
          <p:cNvSpPr txBox="1"/>
          <p:nvPr/>
        </p:nvSpPr>
        <p:spPr>
          <a:xfrm>
            <a:off x="8690390" y="451897"/>
            <a:ext cx="33908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HTTP request the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API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through the API Management to notify that the new AI model is ready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Web API searches the new AI model in blob storage and generate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SAS token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Web API Sends SAS token to IoT Hub by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device module twin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IoT Hub syncs device module twin automatically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Updater Module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the new AI model from Blob Storage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F90B91-47E7-4294-9C3E-7DC38AE1C22B}"/>
              </a:ext>
            </a:extLst>
          </p:cNvPr>
          <p:cNvSpPr txBox="1"/>
          <p:nvPr/>
        </p:nvSpPr>
        <p:spPr>
          <a:xfrm>
            <a:off x="3047246" y="3804853"/>
            <a:ext cx="1049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artifacts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B96488-125B-45A7-81A1-9A4CFF831966}"/>
              </a:ext>
            </a:extLst>
          </p:cNvPr>
          <p:cNvCxnSpPr>
            <a:cxnSpLocks/>
          </p:cNvCxnSpPr>
          <p:nvPr/>
        </p:nvCxnSpPr>
        <p:spPr>
          <a:xfrm flipV="1">
            <a:off x="4222862" y="2241923"/>
            <a:ext cx="1122105" cy="7242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26EA20-B8EA-4B04-80EC-1B709F33AF06}"/>
              </a:ext>
            </a:extLst>
          </p:cNvPr>
          <p:cNvCxnSpPr>
            <a:cxnSpLocks/>
          </p:cNvCxnSpPr>
          <p:nvPr/>
        </p:nvCxnSpPr>
        <p:spPr>
          <a:xfrm>
            <a:off x="6072063" y="2219091"/>
            <a:ext cx="686916" cy="13341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E57B312-C2A2-4647-8023-D1D733962704}"/>
              </a:ext>
            </a:extLst>
          </p:cNvPr>
          <p:cNvSpPr txBox="1"/>
          <p:nvPr/>
        </p:nvSpPr>
        <p:spPr>
          <a:xfrm>
            <a:off x="211239" y="5065643"/>
            <a:ext cx="58505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Updater module saves the new model in the shared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local storage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of the Edge device module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Updater module sends the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routing message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about the new AI model information to the Spatial Analysis module, to notify the Spatial Analysis module that the new AI model is ready in the local shared storage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 Spatial Analysis module gets the new AI model from the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local storage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then switches the AI model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1963A3D-4635-4214-A8E0-93C9E58F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60" y="843727"/>
            <a:ext cx="934448" cy="49058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6552AD-49DE-4E50-A75F-05714B256128}"/>
              </a:ext>
            </a:extLst>
          </p:cNvPr>
          <p:cNvSpPr txBox="1"/>
          <p:nvPr/>
        </p:nvSpPr>
        <p:spPr>
          <a:xfrm>
            <a:off x="1723169" y="1389024"/>
            <a:ext cx="1165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9B88CE-8DEC-45F2-93C8-49CF8A7D4C7E}"/>
              </a:ext>
            </a:extLst>
          </p:cNvPr>
          <p:cNvCxnSpPr>
            <a:cxnSpLocks/>
          </p:cNvCxnSpPr>
          <p:nvPr/>
        </p:nvCxnSpPr>
        <p:spPr>
          <a:xfrm flipV="1">
            <a:off x="2837768" y="1162846"/>
            <a:ext cx="372013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6819D2A6-90C1-4948-8A10-5699779D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7" y="2583353"/>
            <a:ext cx="671104" cy="67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796B3-A135-40D9-B1E3-1543806FC035}"/>
              </a:ext>
            </a:extLst>
          </p:cNvPr>
          <p:cNvSpPr/>
          <p:nvPr/>
        </p:nvSpPr>
        <p:spPr>
          <a:xfrm>
            <a:off x="142454" y="2526486"/>
            <a:ext cx="987649" cy="1338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94BD1-654A-4579-B7AB-2A88D6F9C207}"/>
              </a:ext>
            </a:extLst>
          </p:cNvPr>
          <p:cNvSpPr txBox="1"/>
          <p:nvPr/>
        </p:nvSpPr>
        <p:spPr>
          <a:xfrm>
            <a:off x="259628" y="3402000"/>
            <a:ext cx="11906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ADO Build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Agent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AFDAC-557E-49E3-9E56-F5C43C59C698}"/>
              </a:ext>
            </a:extLst>
          </p:cNvPr>
          <p:cNvCxnSpPr>
            <a:cxnSpLocks/>
          </p:cNvCxnSpPr>
          <p:nvPr/>
        </p:nvCxnSpPr>
        <p:spPr>
          <a:xfrm flipV="1">
            <a:off x="926700" y="1321957"/>
            <a:ext cx="1065358" cy="113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1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3A090-C528-4A41-8122-2D1E01A1DBDD}"/>
              </a:ext>
            </a:extLst>
          </p:cNvPr>
          <p:cNvSpPr/>
          <p:nvPr/>
        </p:nvSpPr>
        <p:spPr>
          <a:xfrm>
            <a:off x="10844608" y="3338618"/>
            <a:ext cx="1111045" cy="380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IoT 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07BFD-0BE5-400E-A0B8-454E3782E571}"/>
              </a:ext>
            </a:extLst>
          </p:cNvPr>
          <p:cNvSpPr/>
          <p:nvPr/>
        </p:nvSpPr>
        <p:spPr>
          <a:xfrm>
            <a:off x="6124132" y="3728035"/>
            <a:ext cx="5917097" cy="27243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7C0093C-957D-47C1-AFFA-9E737F1ED6E8}"/>
              </a:ext>
            </a:extLst>
          </p:cNvPr>
          <p:cNvSpPr/>
          <p:nvPr/>
        </p:nvSpPr>
        <p:spPr>
          <a:xfrm>
            <a:off x="6854396" y="5438559"/>
            <a:ext cx="719487" cy="68913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Local storage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13A889-E9E2-43B6-9CBA-9B6B4F26CC8A}"/>
              </a:ext>
            </a:extLst>
          </p:cNvPr>
          <p:cNvSpPr/>
          <p:nvPr/>
        </p:nvSpPr>
        <p:spPr>
          <a:xfrm>
            <a:off x="6277158" y="3950602"/>
            <a:ext cx="1367817" cy="7491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6184C-EB88-4758-B5B1-1DCF2C16B838}"/>
              </a:ext>
            </a:extLst>
          </p:cNvPr>
          <p:cNvSpPr/>
          <p:nvPr/>
        </p:nvSpPr>
        <p:spPr>
          <a:xfrm>
            <a:off x="7962140" y="3958677"/>
            <a:ext cx="1097280" cy="7410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AVA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Extension </a:t>
            </a: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DDFBF6-3248-44F4-B369-B051319E66DD}"/>
              </a:ext>
            </a:extLst>
          </p:cNvPr>
          <p:cNvSpPr/>
          <p:nvPr/>
        </p:nvSpPr>
        <p:spPr>
          <a:xfrm>
            <a:off x="9376585" y="3950601"/>
            <a:ext cx="1097280" cy="7491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Config</a:t>
            </a: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648BF-3AB9-4581-812D-6E72539A63F1}"/>
              </a:ext>
            </a:extLst>
          </p:cNvPr>
          <p:cNvSpPr/>
          <p:nvPr/>
        </p:nvSpPr>
        <p:spPr>
          <a:xfrm>
            <a:off x="10791030" y="3950601"/>
            <a:ext cx="1097280" cy="7490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AVA</a:t>
            </a:r>
          </a:p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Module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EDA36F5D-5043-4119-B3F0-2F08689E99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7531" y="4379410"/>
            <a:ext cx="258433" cy="2584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818A4AF-E832-4317-A6AC-B45F666B2A44}"/>
              </a:ext>
            </a:extLst>
          </p:cNvPr>
          <p:cNvSpPr/>
          <p:nvPr/>
        </p:nvSpPr>
        <p:spPr>
          <a:xfrm>
            <a:off x="6624650" y="4389038"/>
            <a:ext cx="969999" cy="249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Module Twin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0535A6-409F-47DF-9508-0BF3228C4CC1}"/>
              </a:ext>
            </a:extLst>
          </p:cNvPr>
          <p:cNvCxnSpPr>
            <a:cxnSpLocks/>
          </p:cNvCxnSpPr>
          <p:nvPr/>
        </p:nvCxnSpPr>
        <p:spPr>
          <a:xfrm>
            <a:off x="6958320" y="5129777"/>
            <a:ext cx="44281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F1FB76-D136-47F0-A124-A7EA6E0428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61067" y="4699764"/>
            <a:ext cx="0" cy="44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DE9386-2FEA-449C-B953-8B254825B94B}"/>
              </a:ext>
            </a:extLst>
          </p:cNvPr>
          <p:cNvCxnSpPr>
            <a:cxnSpLocks/>
          </p:cNvCxnSpPr>
          <p:nvPr/>
        </p:nvCxnSpPr>
        <p:spPr>
          <a:xfrm flipV="1">
            <a:off x="9179720" y="5151079"/>
            <a:ext cx="0" cy="4087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F65A57A-8DC5-46F9-9FB3-9EA416A9D17D}"/>
              </a:ext>
            </a:extLst>
          </p:cNvPr>
          <p:cNvSpPr/>
          <p:nvPr/>
        </p:nvSpPr>
        <p:spPr>
          <a:xfrm>
            <a:off x="5932862" y="326472"/>
            <a:ext cx="2664378" cy="14430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7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</a:t>
            </a:r>
          </a:p>
        </p:txBody>
      </p:sp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228ECE1-FE73-4B68-818C-C0EBE4818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0503" y="928337"/>
            <a:ext cx="321367" cy="32136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76A5BAA-CC30-426D-BDD8-298BF2498161}"/>
              </a:ext>
            </a:extLst>
          </p:cNvPr>
          <p:cNvSpPr/>
          <p:nvPr/>
        </p:nvSpPr>
        <p:spPr>
          <a:xfrm>
            <a:off x="6484379" y="1103086"/>
            <a:ext cx="1595309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IoT Edge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Downloader </a:t>
            </a:r>
            <a:r>
              <a:rPr kumimoji="0" lang="en-US" sz="102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Twin </a:t>
            </a:r>
          </a:p>
        </p:txBody>
      </p:sp>
      <p:pic>
        <p:nvPicPr>
          <p:cNvPr id="36" name="Picture 35" descr="Logo, icon&#10;&#10;Description automatically generated">
            <a:extLst>
              <a:ext uri="{FF2B5EF4-FFF2-40B4-BE49-F238E27FC236}">
                <a16:creationId xmlns:a16="http://schemas.microsoft.com/office/drawing/2014/main" id="{F6586D37-8B5B-4BCC-8D6E-32C51242B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47" y="815141"/>
            <a:ext cx="823756" cy="763262"/>
          </a:xfrm>
          <a:prstGeom prst="rect">
            <a:avLst/>
          </a:prstGeom>
        </p:spPr>
      </p:pic>
      <p:pic>
        <p:nvPicPr>
          <p:cNvPr id="38" name="Picture 3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D3232C9-B3C5-448E-B1F2-265477C33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20" y="2572570"/>
            <a:ext cx="998641" cy="99560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92C131-50C8-4F75-BB05-EFA510D0D69E}"/>
              </a:ext>
            </a:extLst>
          </p:cNvPr>
          <p:cNvCxnSpPr>
            <a:cxnSpLocks/>
          </p:cNvCxnSpPr>
          <p:nvPr/>
        </p:nvCxnSpPr>
        <p:spPr>
          <a:xfrm>
            <a:off x="7194809" y="1912244"/>
            <a:ext cx="0" cy="16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Logo, icon&#10;&#10;Description automatically generated">
            <a:extLst>
              <a:ext uri="{FF2B5EF4-FFF2-40B4-BE49-F238E27FC236}">
                <a16:creationId xmlns:a16="http://schemas.microsoft.com/office/drawing/2014/main" id="{8E1AB24A-4CC2-4BD6-BE5B-66DF2D3B5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2" y="641880"/>
            <a:ext cx="532949" cy="53294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8790A9-A6A3-44CD-BEB0-3423E5E74712}"/>
              </a:ext>
            </a:extLst>
          </p:cNvPr>
          <p:cNvSpPr txBox="1"/>
          <p:nvPr/>
        </p:nvSpPr>
        <p:spPr>
          <a:xfrm>
            <a:off x="179136" y="1323747"/>
            <a:ext cx="856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App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0D1ADD-FA86-4C11-89E9-20CF7F9F0812}"/>
              </a:ext>
            </a:extLst>
          </p:cNvPr>
          <p:cNvSpPr txBox="1"/>
          <p:nvPr/>
        </p:nvSpPr>
        <p:spPr>
          <a:xfrm>
            <a:off x="3266389" y="1602854"/>
            <a:ext cx="804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API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903D2-6B29-42E2-973F-2911EC9C2F68}"/>
              </a:ext>
            </a:extLst>
          </p:cNvPr>
          <p:cNvSpPr txBox="1"/>
          <p:nvPr/>
        </p:nvSpPr>
        <p:spPr>
          <a:xfrm>
            <a:off x="2724846" y="3516299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MLOps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Pipeline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ADCAB3-2D2D-4859-8371-6B4DA0E24F4C}"/>
              </a:ext>
            </a:extLst>
          </p:cNvPr>
          <p:cNvSpPr/>
          <p:nvPr/>
        </p:nvSpPr>
        <p:spPr>
          <a:xfrm>
            <a:off x="138205" y="388435"/>
            <a:ext cx="987649" cy="1338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69067C-3F27-47CA-B635-3DC2444767B6}"/>
              </a:ext>
            </a:extLst>
          </p:cNvPr>
          <p:cNvCxnSpPr>
            <a:cxnSpLocks/>
          </p:cNvCxnSpPr>
          <p:nvPr/>
        </p:nvCxnSpPr>
        <p:spPr>
          <a:xfrm>
            <a:off x="1236358" y="1103086"/>
            <a:ext cx="613258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CDA9B6-A489-450B-BA2F-5475BD116B37}"/>
              </a:ext>
            </a:extLst>
          </p:cNvPr>
          <p:cNvSpPr txBox="1"/>
          <p:nvPr/>
        </p:nvSpPr>
        <p:spPr>
          <a:xfrm>
            <a:off x="34917" y="1716307"/>
            <a:ext cx="1190664" cy="19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Existing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App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4D7EA0-5F10-4EC3-8C37-41E8E3F157D5}"/>
              </a:ext>
            </a:extLst>
          </p:cNvPr>
          <p:cNvSpPr/>
          <p:nvPr/>
        </p:nvSpPr>
        <p:spPr>
          <a:xfrm>
            <a:off x="7791141" y="5581164"/>
            <a:ext cx="3510079" cy="44842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 Runtime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BC281A-8447-414A-9D18-00329A7FE65E}"/>
              </a:ext>
            </a:extLst>
          </p:cNvPr>
          <p:cNvSpPr txBox="1"/>
          <p:nvPr/>
        </p:nvSpPr>
        <p:spPr>
          <a:xfrm>
            <a:off x="6187364" y="4015360"/>
            <a:ext cx="1541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3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D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ownloader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Module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C0607F-A5C3-48D4-8DE3-C5E11D84BE2F}"/>
              </a:ext>
            </a:extLst>
          </p:cNvPr>
          <p:cNvCxnSpPr>
            <a:cxnSpLocks/>
          </p:cNvCxnSpPr>
          <p:nvPr/>
        </p:nvCxnSpPr>
        <p:spPr>
          <a:xfrm>
            <a:off x="8528304" y="4687717"/>
            <a:ext cx="0" cy="44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B11807E-7AAD-46DF-8D46-A76516D266E8}"/>
              </a:ext>
            </a:extLst>
          </p:cNvPr>
          <p:cNvCxnSpPr>
            <a:cxnSpLocks/>
          </p:cNvCxnSpPr>
          <p:nvPr/>
        </p:nvCxnSpPr>
        <p:spPr>
          <a:xfrm>
            <a:off x="9925225" y="4699692"/>
            <a:ext cx="0" cy="44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E5CA99-FA1D-4EC1-A213-C1B516BC6C18}"/>
              </a:ext>
            </a:extLst>
          </p:cNvPr>
          <p:cNvCxnSpPr>
            <a:cxnSpLocks/>
          </p:cNvCxnSpPr>
          <p:nvPr/>
        </p:nvCxnSpPr>
        <p:spPr>
          <a:xfrm>
            <a:off x="11386421" y="4687717"/>
            <a:ext cx="0" cy="44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81722A0-FDD7-470D-BDF7-A1097538F1CF}"/>
              </a:ext>
            </a:extLst>
          </p:cNvPr>
          <p:cNvSpPr txBox="1"/>
          <p:nvPr/>
        </p:nvSpPr>
        <p:spPr>
          <a:xfrm>
            <a:off x="9546180" y="5124200"/>
            <a:ext cx="1790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Message Routing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7F9FD1-77BF-4D1C-82B5-3A1B842B2390}"/>
              </a:ext>
            </a:extLst>
          </p:cNvPr>
          <p:cNvCxnSpPr>
            <a:cxnSpLocks/>
          </p:cNvCxnSpPr>
          <p:nvPr/>
        </p:nvCxnSpPr>
        <p:spPr>
          <a:xfrm>
            <a:off x="6669672" y="4764522"/>
            <a:ext cx="253306" cy="674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297D798-E3DD-4860-83A9-CE2969789D0F}"/>
              </a:ext>
            </a:extLst>
          </p:cNvPr>
          <p:cNvCxnSpPr>
            <a:cxnSpLocks/>
          </p:cNvCxnSpPr>
          <p:nvPr/>
        </p:nvCxnSpPr>
        <p:spPr>
          <a:xfrm flipV="1">
            <a:off x="7556459" y="4743745"/>
            <a:ext cx="698626" cy="70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4EE284C-3F56-4345-83BD-18D8CE6076F6}"/>
              </a:ext>
            </a:extLst>
          </p:cNvPr>
          <p:cNvSpPr txBox="1"/>
          <p:nvPr/>
        </p:nvSpPr>
        <p:spPr>
          <a:xfrm>
            <a:off x="1382295" y="726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A3699B-7BA6-4BC6-8671-E07BD7C78F9C}"/>
              </a:ext>
            </a:extLst>
          </p:cNvPr>
          <p:cNvSpPr txBox="1"/>
          <p:nvPr/>
        </p:nvSpPr>
        <p:spPr>
          <a:xfrm>
            <a:off x="6395381" y="2277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746E85-34EC-4E01-8A86-ABAAB57DD6F8}"/>
              </a:ext>
            </a:extLst>
          </p:cNvPr>
          <p:cNvSpPr txBox="1"/>
          <p:nvPr/>
        </p:nvSpPr>
        <p:spPr>
          <a:xfrm>
            <a:off x="5050359" y="695833"/>
            <a:ext cx="2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0976771-E401-4D41-943E-50800385CD72}"/>
              </a:ext>
            </a:extLst>
          </p:cNvPr>
          <p:cNvSpPr txBox="1"/>
          <p:nvPr/>
        </p:nvSpPr>
        <p:spPr>
          <a:xfrm>
            <a:off x="6504418" y="4939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405D1BB-4E92-4A35-8E1D-A41D1D509EA2}"/>
              </a:ext>
            </a:extLst>
          </p:cNvPr>
          <p:cNvSpPr txBox="1"/>
          <p:nvPr/>
        </p:nvSpPr>
        <p:spPr>
          <a:xfrm>
            <a:off x="7729277" y="4748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D2BDE3-C418-49FC-A9F3-0C8B5C9B5FDE}"/>
              </a:ext>
            </a:extLst>
          </p:cNvPr>
          <p:cNvSpPr/>
          <p:nvPr/>
        </p:nvSpPr>
        <p:spPr>
          <a:xfrm>
            <a:off x="2491252" y="388435"/>
            <a:ext cx="2005488" cy="4286101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A9667E-1C8B-451F-B643-056F50CB4CCD}"/>
              </a:ext>
            </a:extLst>
          </p:cNvPr>
          <p:cNvSpPr txBox="1"/>
          <p:nvPr/>
        </p:nvSpPr>
        <p:spPr>
          <a:xfrm>
            <a:off x="3165439" y="433332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VNET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0F01F2E-A90B-49E3-9719-B9CD78B7C5DC}"/>
              </a:ext>
            </a:extLst>
          </p:cNvPr>
          <p:cNvSpPr txBox="1"/>
          <p:nvPr/>
        </p:nvSpPr>
        <p:spPr>
          <a:xfrm>
            <a:off x="7311719" y="2494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1BE11BEC-D805-4A56-9F49-8DDBA13D7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03" y="1474538"/>
            <a:ext cx="2412123" cy="979612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5AC76C-99A0-4B31-83D1-5DBDBF89040B}"/>
              </a:ext>
            </a:extLst>
          </p:cNvPr>
          <p:cNvSpPr txBox="1"/>
          <p:nvPr/>
        </p:nvSpPr>
        <p:spPr>
          <a:xfrm>
            <a:off x="4995078" y="2387815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Blob storage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480C16-6D63-4DF4-BD42-35AC42C9F96E}"/>
              </a:ext>
            </a:extLst>
          </p:cNvPr>
          <p:cNvCxnSpPr>
            <a:cxnSpLocks/>
          </p:cNvCxnSpPr>
          <p:nvPr/>
        </p:nvCxnSpPr>
        <p:spPr>
          <a:xfrm>
            <a:off x="4356167" y="1318980"/>
            <a:ext cx="888369" cy="39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66A1BA-FD75-4450-BCF8-C5BCD262FAC4}"/>
              </a:ext>
            </a:extLst>
          </p:cNvPr>
          <p:cNvCxnSpPr>
            <a:cxnSpLocks/>
          </p:cNvCxnSpPr>
          <p:nvPr/>
        </p:nvCxnSpPr>
        <p:spPr>
          <a:xfrm>
            <a:off x="4291248" y="1146097"/>
            <a:ext cx="1410316" cy="1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1A958E-EF80-447F-9086-1BAA2E1BF5EA}"/>
              </a:ext>
            </a:extLst>
          </p:cNvPr>
          <p:cNvSpPr txBox="1"/>
          <p:nvPr/>
        </p:nvSpPr>
        <p:spPr>
          <a:xfrm>
            <a:off x="4803512" y="1607834"/>
            <a:ext cx="22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F90B91-47E7-4294-9C3E-7DC38AE1C22B}"/>
              </a:ext>
            </a:extLst>
          </p:cNvPr>
          <p:cNvSpPr txBox="1"/>
          <p:nvPr/>
        </p:nvSpPr>
        <p:spPr>
          <a:xfrm>
            <a:off x="3047246" y="3804853"/>
            <a:ext cx="1049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artifacts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B96488-125B-45A7-81A1-9A4CFF831966}"/>
              </a:ext>
            </a:extLst>
          </p:cNvPr>
          <p:cNvCxnSpPr>
            <a:cxnSpLocks/>
          </p:cNvCxnSpPr>
          <p:nvPr/>
        </p:nvCxnSpPr>
        <p:spPr>
          <a:xfrm flipV="1">
            <a:off x="4222862" y="2241923"/>
            <a:ext cx="1122105" cy="7242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26EA20-B8EA-4B04-80EC-1B709F33AF06}"/>
              </a:ext>
            </a:extLst>
          </p:cNvPr>
          <p:cNvCxnSpPr>
            <a:cxnSpLocks/>
          </p:cNvCxnSpPr>
          <p:nvPr/>
        </p:nvCxnSpPr>
        <p:spPr>
          <a:xfrm>
            <a:off x="6072063" y="2219091"/>
            <a:ext cx="686916" cy="13341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1963A3D-4635-4214-A8E0-93C9E58F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60" y="843727"/>
            <a:ext cx="934448" cy="49058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6552AD-49DE-4E50-A75F-05714B256128}"/>
              </a:ext>
            </a:extLst>
          </p:cNvPr>
          <p:cNvSpPr txBox="1"/>
          <p:nvPr/>
        </p:nvSpPr>
        <p:spPr>
          <a:xfrm>
            <a:off x="1723169" y="1389024"/>
            <a:ext cx="1165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9B88CE-8DEC-45F2-93C8-49CF8A7D4C7E}"/>
              </a:ext>
            </a:extLst>
          </p:cNvPr>
          <p:cNvCxnSpPr>
            <a:cxnSpLocks/>
          </p:cNvCxnSpPr>
          <p:nvPr/>
        </p:nvCxnSpPr>
        <p:spPr>
          <a:xfrm flipV="1">
            <a:off x="2837768" y="1162846"/>
            <a:ext cx="372013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6819D2A6-90C1-4948-8A10-5699779D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7" y="2583353"/>
            <a:ext cx="671104" cy="67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796B3-A135-40D9-B1E3-1543806FC035}"/>
              </a:ext>
            </a:extLst>
          </p:cNvPr>
          <p:cNvSpPr/>
          <p:nvPr/>
        </p:nvSpPr>
        <p:spPr>
          <a:xfrm>
            <a:off x="142454" y="2526486"/>
            <a:ext cx="987649" cy="1338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94BD1-654A-4579-B7AB-2A88D6F9C207}"/>
              </a:ext>
            </a:extLst>
          </p:cNvPr>
          <p:cNvSpPr txBox="1"/>
          <p:nvPr/>
        </p:nvSpPr>
        <p:spPr>
          <a:xfrm>
            <a:off x="259628" y="3402000"/>
            <a:ext cx="11906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ADO Build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Agent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AFDAC-557E-49E3-9E56-F5C43C59C698}"/>
              </a:ext>
            </a:extLst>
          </p:cNvPr>
          <p:cNvCxnSpPr>
            <a:cxnSpLocks/>
          </p:cNvCxnSpPr>
          <p:nvPr/>
        </p:nvCxnSpPr>
        <p:spPr>
          <a:xfrm flipV="1">
            <a:off x="926700" y="1321957"/>
            <a:ext cx="1065358" cy="113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8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220765" y="3550464"/>
            <a:ext cx="7698475" cy="303624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72C6"/>
            </a:solidFill>
            <a:prstDash val="solid"/>
          </a:ln>
          <a:effectLst/>
        </p:spPr>
        <p:txBody>
          <a:bodyPr rtlCol="0" anchor="t"/>
          <a:lstStyle/>
          <a:p>
            <a:pPr algn="ctr" defTabSz="895639">
              <a:defRPr/>
            </a:pPr>
            <a:r>
              <a:rPr lang="en-US" sz="1400" b="1" kern="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IoT Edge  </a:t>
            </a:r>
          </a:p>
          <a:p>
            <a:pPr algn="ctr" defTabSz="895639">
              <a:defRPr/>
            </a:pPr>
            <a:endParaRPr lang="en-US" sz="1400" kern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244385" y="3545958"/>
            <a:ext cx="2601064" cy="304075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72C6"/>
            </a:solidFill>
            <a:prstDash val="solid"/>
          </a:ln>
          <a:effectLst/>
        </p:spPr>
        <p:txBody>
          <a:bodyPr rtlCol="0" anchor="t"/>
          <a:lstStyle/>
          <a:p>
            <a:pPr algn="ctr" defTabSz="895639">
              <a:defRPr/>
            </a:pPr>
            <a:r>
              <a:rPr lang="en-US" sz="1400" b="1" kern="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Hub</a:t>
            </a:r>
          </a:p>
          <a:p>
            <a:pPr algn="ctr" defTabSz="895639">
              <a:defRPr/>
            </a:pPr>
            <a:endParaRPr lang="en-US" sz="1400" kern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790887" y="3717146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24" name="1 Devices - sensors"/>
          <p:cNvGrpSpPr/>
          <p:nvPr/>
        </p:nvGrpSpPr>
        <p:grpSpPr>
          <a:xfrm>
            <a:off x="41031" y="3227315"/>
            <a:ext cx="618901" cy="3200108"/>
            <a:chOff x="376094" y="1995487"/>
            <a:chExt cx="771974" cy="3991588"/>
          </a:xfrm>
        </p:grpSpPr>
        <p:sp>
          <p:nvSpPr>
            <p:cNvPr id="126" name="TextBox 125"/>
            <p:cNvSpPr txBox="1"/>
            <p:nvPr/>
          </p:nvSpPr>
          <p:spPr>
            <a:xfrm rot="16200000">
              <a:off x="-1511456" y="3883037"/>
              <a:ext cx="3976842" cy="20174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931785">
                <a:defRPr/>
              </a:pPr>
              <a:r>
                <a:rPr lang="en-US" sz="1051" kern="0" spc="-38" dirty="0">
                  <a:solidFill>
                    <a:prstClr val="black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Devices</a:t>
              </a: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814417" y="2417580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Frame 5"/>
            <p:cNvSpPr>
              <a:spLocks noChangeAspect="1"/>
            </p:cNvSpPr>
            <p:nvPr/>
          </p:nvSpPr>
          <p:spPr bwMode="auto">
            <a:xfrm>
              <a:off x="856938" y="2453809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814417" y="2783225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Frame 5"/>
            <p:cNvSpPr>
              <a:spLocks noChangeAspect="1"/>
            </p:cNvSpPr>
            <p:nvPr/>
          </p:nvSpPr>
          <p:spPr bwMode="auto">
            <a:xfrm>
              <a:off x="856938" y="2819454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814417" y="3148898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Frame 5"/>
            <p:cNvSpPr>
              <a:spLocks noChangeAspect="1"/>
            </p:cNvSpPr>
            <p:nvPr/>
          </p:nvSpPr>
          <p:spPr bwMode="auto">
            <a:xfrm>
              <a:off x="856938" y="3185127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814417" y="3511836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ame 5"/>
            <p:cNvSpPr>
              <a:spLocks noChangeAspect="1"/>
            </p:cNvSpPr>
            <p:nvPr/>
          </p:nvSpPr>
          <p:spPr bwMode="auto">
            <a:xfrm>
              <a:off x="856938" y="3548064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814417" y="3873444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Frame 5"/>
            <p:cNvSpPr>
              <a:spLocks noChangeAspect="1"/>
            </p:cNvSpPr>
            <p:nvPr/>
          </p:nvSpPr>
          <p:spPr bwMode="auto">
            <a:xfrm>
              <a:off x="856938" y="3909673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814417" y="4227997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Frame 5"/>
            <p:cNvSpPr>
              <a:spLocks noChangeAspect="1"/>
            </p:cNvSpPr>
            <p:nvPr/>
          </p:nvSpPr>
          <p:spPr bwMode="auto">
            <a:xfrm>
              <a:off x="856938" y="4264225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814417" y="4588407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ame 5"/>
            <p:cNvSpPr>
              <a:spLocks noChangeAspect="1"/>
            </p:cNvSpPr>
            <p:nvPr/>
          </p:nvSpPr>
          <p:spPr bwMode="auto">
            <a:xfrm>
              <a:off x="856938" y="4624635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814417" y="4948865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Frame 5"/>
            <p:cNvSpPr>
              <a:spLocks noChangeAspect="1"/>
            </p:cNvSpPr>
            <p:nvPr/>
          </p:nvSpPr>
          <p:spPr bwMode="auto">
            <a:xfrm>
              <a:off x="856938" y="4985094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814417" y="5307043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Frame 5"/>
            <p:cNvSpPr>
              <a:spLocks noChangeAspect="1"/>
            </p:cNvSpPr>
            <p:nvPr/>
          </p:nvSpPr>
          <p:spPr bwMode="auto">
            <a:xfrm>
              <a:off x="856938" y="5343272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814417" y="5665173"/>
              <a:ext cx="333651" cy="321902"/>
            </a:xfrm>
            <a:prstGeom prst="rect">
              <a:avLst/>
            </a:prstGeom>
            <a:gradFill flip="none" rotWithShape="1">
              <a:gsLst>
                <a:gs pos="50000">
                  <a:srgbClr val="5EB6DA"/>
                </a:gs>
                <a:gs pos="50000">
                  <a:srgbClr val="3999C6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362" tIns="45682" rIns="45682" bIns="9136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16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kern="0" spc="-51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ame 5"/>
            <p:cNvSpPr>
              <a:spLocks noChangeAspect="1"/>
            </p:cNvSpPr>
            <p:nvPr/>
          </p:nvSpPr>
          <p:spPr bwMode="auto">
            <a:xfrm>
              <a:off x="856938" y="5701402"/>
              <a:ext cx="249509" cy="249443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7480" tIns="53739" rIns="53739" bIns="107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0742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kern="0" spc="-5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8" name="Straight Arrow Connector 147"/>
          <p:cNvCxnSpPr>
            <a:cxnSpLocks/>
          </p:cNvCxnSpPr>
          <p:nvPr/>
        </p:nvCxnSpPr>
        <p:spPr>
          <a:xfrm>
            <a:off x="790887" y="4010287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9" name="Straight Arrow Connector 148"/>
          <p:cNvCxnSpPr>
            <a:cxnSpLocks/>
          </p:cNvCxnSpPr>
          <p:nvPr/>
        </p:nvCxnSpPr>
        <p:spPr>
          <a:xfrm>
            <a:off x="790887" y="4297614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790887" y="4594423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1" name="Straight Arrow Connector 150"/>
          <p:cNvCxnSpPr>
            <a:cxnSpLocks/>
          </p:cNvCxnSpPr>
          <p:nvPr/>
        </p:nvCxnSpPr>
        <p:spPr>
          <a:xfrm>
            <a:off x="790887" y="4887320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2" name="Straight Arrow Connector 151"/>
          <p:cNvCxnSpPr>
            <a:cxnSpLocks/>
          </p:cNvCxnSpPr>
          <p:nvPr/>
        </p:nvCxnSpPr>
        <p:spPr>
          <a:xfrm>
            <a:off x="790885" y="5168577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3" name="Straight Arrow Connector 152"/>
          <p:cNvCxnSpPr>
            <a:cxnSpLocks/>
          </p:cNvCxnSpPr>
          <p:nvPr/>
        </p:nvCxnSpPr>
        <p:spPr>
          <a:xfrm>
            <a:off x="790885" y="5457523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790885" y="5746508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5" name="Straight Arrow Connector 154"/>
          <p:cNvCxnSpPr>
            <a:cxnSpLocks/>
          </p:cNvCxnSpPr>
          <p:nvPr/>
        </p:nvCxnSpPr>
        <p:spPr>
          <a:xfrm>
            <a:off x="790885" y="6017895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6" name="Straight Arrow Connector 155"/>
          <p:cNvCxnSpPr>
            <a:cxnSpLocks/>
          </p:cNvCxnSpPr>
          <p:nvPr/>
        </p:nvCxnSpPr>
        <p:spPr>
          <a:xfrm>
            <a:off x="790885" y="6320782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57" name="Straight Arrow Connector 156"/>
          <p:cNvCxnSpPr>
            <a:cxnSpLocks/>
          </p:cNvCxnSpPr>
          <p:nvPr/>
        </p:nvCxnSpPr>
        <p:spPr>
          <a:xfrm>
            <a:off x="8919237" y="5046189"/>
            <a:ext cx="317982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" name="Flowchart: Magnetic Disk 3"/>
          <p:cNvSpPr/>
          <p:nvPr/>
        </p:nvSpPr>
        <p:spPr bwMode="auto">
          <a:xfrm>
            <a:off x="4650004" y="5376560"/>
            <a:ext cx="1196442" cy="1111141"/>
          </a:xfrm>
          <a:prstGeom prst="flowChartMagneticDisk">
            <a:avLst/>
          </a:prstGeom>
          <a:solidFill>
            <a:schemeClr val="tx1">
              <a:lumMod val="65000"/>
            </a:scheme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77" tIns="146222" rIns="182777" bIns="146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87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 Storage</a:t>
            </a:r>
          </a:p>
        </p:txBody>
      </p:sp>
      <p:cxnSp>
        <p:nvCxnSpPr>
          <p:cNvPr id="88" name="Straight Arrow Connector 87"/>
          <p:cNvCxnSpPr>
            <a:cxnSpLocks/>
          </p:cNvCxnSpPr>
          <p:nvPr/>
        </p:nvCxnSpPr>
        <p:spPr>
          <a:xfrm flipV="1">
            <a:off x="7211798" y="5907528"/>
            <a:ext cx="2269175" cy="9669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1384959" y="4218133"/>
            <a:ext cx="1279797" cy="530859"/>
          </a:xfrm>
          <a:prstGeom prst="rect">
            <a:avLst/>
          </a:prstGeom>
          <a:solidFill>
            <a:schemeClr val="tx2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Machine Learning</a:t>
            </a:r>
          </a:p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411677" y="5387191"/>
            <a:ext cx="1092281" cy="1100513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  <a:p>
            <a:pPr algn="ctr" defTabSz="895639">
              <a:defRPr/>
            </a:pPr>
            <a:endParaRPr lang="en-US" sz="1051" kern="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895639">
              <a:defRPr/>
            </a:pPr>
            <a:endParaRPr lang="en-US" sz="1051" kern="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36" y="5995179"/>
            <a:ext cx="435270" cy="358908"/>
          </a:xfrm>
          <a:prstGeom prst="rect">
            <a:avLst/>
          </a:prstGeom>
          <a:pattFill prst="pct10">
            <a:fgClr>
              <a:srgbClr val="FFFFFF"/>
            </a:fgClr>
            <a:bgClr>
              <a:schemeClr val="bg1"/>
            </a:bgClr>
          </a:pattFill>
          <a:ln>
            <a:solidFill>
              <a:srgbClr val="0072C6"/>
            </a:solidFill>
          </a:ln>
        </p:spPr>
      </p:pic>
      <p:cxnSp>
        <p:nvCxnSpPr>
          <p:cNvPr id="90" name="Straight Connector 89"/>
          <p:cNvCxnSpPr>
            <a:cxnSpLocks/>
          </p:cNvCxnSpPr>
          <p:nvPr/>
        </p:nvCxnSpPr>
        <p:spPr>
          <a:xfrm flipH="1" flipV="1">
            <a:off x="1606495" y="5223990"/>
            <a:ext cx="6087018" cy="11640"/>
          </a:xfrm>
          <a:prstGeom prst="line">
            <a:avLst/>
          </a:prstGeom>
          <a:ln w="19050">
            <a:solidFill>
              <a:srgbClr val="0072C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</p:cNvCxnSpPr>
          <p:nvPr/>
        </p:nvCxnSpPr>
        <p:spPr>
          <a:xfrm flipH="1" flipV="1">
            <a:off x="6441483" y="5114570"/>
            <a:ext cx="0" cy="228256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Arrow Connector 92"/>
          <p:cNvCxnSpPr>
            <a:cxnSpLocks/>
          </p:cNvCxnSpPr>
          <p:nvPr/>
        </p:nvCxnSpPr>
        <p:spPr>
          <a:xfrm flipH="1" flipV="1">
            <a:off x="5248223" y="5115681"/>
            <a:ext cx="0" cy="228256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 flipV="1">
            <a:off x="3961486" y="5129280"/>
            <a:ext cx="0" cy="228256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2197974" y="5382034"/>
            <a:ext cx="1092281" cy="1100513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Edge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1564242" y="1374141"/>
            <a:ext cx="3304295" cy="1648746"/>
          </a:xfrm>
        </p:spPr>
        <p:txBody>
          <a:bodyPr/>
          <a:lstStyle/>
          <a:p>
            <a:pPr lvl="1"/>
            <a:r>
              <a:rPr lang="en-US" sz="1800" dirty="0"/>
              <a:t>Container based modules</a:t>
            </a:r>
          </a:p>
          <a:p>
            <a:pPr lvl="1"/>
            <a:r>
              <a:rPr lang="en-US" sz="1800" dirty="0"/>
              <a:t>Azure Functions</a:t>
            </a:r>
          </a:p>
          <a:p>
            <a:pPr lvl="1"/>
            <a:r>
              <a:rPr lang="en-US" sz="1800" dirty="0"/>
              <a:t>Azure Stream Analytics</a:t>
            </a:r>
          </a:p>
          <a:p>
            <a:pPr lvl="1"/>
            <a:r>
              <a:rPr lang="en-US" sz="1800" dirty="0"/>
              <a:t>Azure Machine Learning</a:t>
            </a:r>
          </a:p>
          <a:p>
            <a:pPr lvl="1"/>
            <a:r>
              <a:rPr lang="en-US" sz="1800" dirty="0"/>
              <a:t>Cognitive Services</a:t>
            </a:r>
            <a:endParaRPr lang="en-US" sz="24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294967295"/>
          </p:nvPr>
        </p:nvSpPr>
        <p:spPr>
          <a:xfrm>
            <a:off x="5261866" y="1374142"/>
            <a:ext cx="4821908" cy="1648746"/>
          </a:xfrm>
        </p:spPr>
        <p:txBody>
          <a:bodyPr/>
          <a:lstStyle/>
          <a:p>
            <a:pPr lvl="1"/>
            <a:r>
              <a:rPr lang="en-US" sz="1800" dirty="0"/>
              <a:t>Offline / Synchronized Device Twins</a:t>
            </a:r>
          </a:p>
          <a:p>
            <a:pPr lvl="1"/>
            <a:r>
              <a:rPr lang="en-US" sz="1800" dirty="0"/>
              <a:t>Local Storage</a:t>
            </a:r>
          </a:p>
          <a:p>
            <a:pPr lvl="1"/>
            <a:r>
              <a:rPr lang="en-US" sz="1800" dirty="0"/>
              <a:t>Cloud Management &amp; Deployment</a:t>
            </a:r>
          </a:p>
          <a:p>
            <a:pPr lvl="1"/>
            <a:r>
              <a:rPr lang="en-US" sz="1800" dirty="0"/>
              <a:t>High Availability / Fault Tolerance</a:t>
            </a:r>
          </a:p>
          <a:p>
            <a:pPr lvl="1"/>
            <a:r>
              <a:rPr lang="en-US" sz="1800" dirty="0"/>
              <a:t>Cloud Dev/Test Support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70B351-549B-4BC9-A107-DFF8DC2B87E6}"/>
              </a:ext>
            </a:extLst>
          </p:cNvPr>
          <p:cNvSpPr/>
          <p:nvPr/>
        </p:nvSpPr>
        <p:spPr>
          <a:xfrm>
            <a:off x="5997482" y="5376560"/>
            <a:ext cx="1092281" cy="1100513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C1626D-BF3A-4002-9054-B1B67ADF10C9}"/>
              </a:ext>
            </a:extLst>
          </p:cNvPr>
          <p:cNvSpPr/>
          <p:nvPr/>
        </p:nvSpPr>
        <p:spPr>
          <a:xfrm>
            <a:off x="9538903" y="5366940"/>
            <a:ext cx="1092281" cy="1100513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C3A77B-4655-47EB-887B-A70C58906BB3}"/>
              </a:ext>
            </a:extLst>
          </p:cNvPr>
          <p:cNvSpPr/>
          <p:nvPr/>
        </p:nvSpPr>
        <p:spPr>
          <a:xfrm>
            <a:off x="2867177" y="4212566"/>
            <a:ext cx="1279797" cy="530859"/>
          </a:xfrm>
          <a:prstGeom prst="rect">
            <a:avLst/>
          </a:prstGeom>
          <a:solidFill>
            <a:schemeClr val="tx2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Stream Analytics</a:t>
            </a:r>
          </a:p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9E75AE-6DAD-4038-8047-10EA8D8CCDC5}"/>
              </a:ext>
            </a:extLst>
          </p:cNvPr>
          <p:cNvSpPr/>
          <p:nvPr/>
        </p:nvSpPr>
        <p:spPr>
          <a:xfrm>
            <a:off x="4353672" y="4212566"/>
            <a:ext cx="1279797" cy="530859"/>
          </a:xfrm>
          <a:prstGeom prst="rect">
            <a:avLst/>
          </a:prstGeom>
          <a:solidFill>
            <a:schemeClr val="tx2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Functions</a:t>
            </a:r>
          </a:p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9B63B5-F4B9-4722-B243-B46FC9703F4B}"/>
              </a:ext>
            </a:extLst>
          </p:cNvPr>
          <p:cNvSpPr/>
          <p:nvPr/>
        </p:nvSpPr>
        <p:spPr>
          <a:xfrm>
            <a:off x="5809965" y="4212566"/>
            <a:ext cx="1279797" cy="530859"/>
          </a:xfrm>
          <a:prstGeom prst="rect">
            <a:avLst/>
          </a:prstGeom>
          <a:solidFill>
            <a:schemeClr val="tx2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Services</a:t>
            </a:r>
          </a:p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BFD4F5-0527-447E-A020-81E0113C097E}"/>
              </a:ext>
            </a:extLst>
          </p:cNvPr>
          <p:cNvSpPr/>
          <p:nvPr/>
        </p:nvSpPr>
        <p:spPr>
          <a:xfrm>
            <a:off x="7291703" y="4212566"/>
            <a:ext cx="1279797" cy="530859"/>
          </a:xfrm>
          <a:prstGeom prst="rect">
            <a:avLst/>
          </a:prstGeom>
          <a:solidFill>
            <a:schemeClr val="tx2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Code</a:t>
            </a:r>
          </a:p>
          <a:p>
            <a:pPr algn="ctr" defTabSz="895639">
              <a:defRPr/>
            </a:pPr>
            <a:r>
              <a:rPr lang="en-US" sz="1000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282CA9-3803-490B-BC99-EB43318C2879}"/>
              </a:ext>
            </a:extLst>
          </p:cNvPr>
          <p:cNvSpPr/>
          <p:nvPr/>
        </p:nvSpPr>
        <p:spPr>
          <a:xfrm>
            <a:off x="1646931" y="4781381"/>
            <a:ext cx="705444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A80C09-FB53-4BE6-90D1-F70BC664A484}"/>
              </a:ext>
            </a:extLst>
          </p:cNvPr>
          <p:cNvSpPr/>
          <p:nvPr/>
        </p:nvSpPr>
        <p:spPr>
          <a:xfrm>
            <a:off x="3176214" y="4781381"/>
            <a:ext cx="705444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985DFF-8EDD-4F0F-BC58-A61F0942939D}"/>
              </a:ext>
            </a:extLst>
          </p:cNvPr>
          <p:cNvSpPr/>
          <p:nvPr/>
        </p:nvSpPr>
        <p:spPr>
          <a:xfrm>
            <a:off x="4643239" y="4775467"/>
            <a:ext cx="705444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865EC0-D9D3-446D-89C0-7E4A88EB56C8}"/>
              </a:ext>
            </a:extLst>
          </p:cNvPr>
          <p:cNvSpPr/>
          <p:nvPr/>
        </p:nvSpPr>
        <p:spPr>
          <a:xfrm>
            <a:off x="6124672" y="4775465"/>
            <a:ext cx="705444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D5E2DA-2260-4F6D-841A-80EC688AF212}"/>
              </a:ext>
            </a:extLst>
          </p:cNvPr>
          <p:cNvSpPr/>
          <p:nvPr/>
        </p:nvSpPr>
        <p:spPr>
          <a:xfrm>
            <a:off x="7588987" y="4775042"/>
            <a:ext cx="705444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D38C624-685A-4077-B494-CAC90684C0B9}"/>
              </a:ext>
            </a:extLst>
          </p:cNvPr>
          <p:cNvSpPr/>
          <p:nvPr/>
        </p:nvSpPr>
        <p:spPr>
          <a:xfrm>
            <a:off x="10736503" y="5561782"/>
            <a:ext cx="641313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8B0DC0-E3B5-4DD6-B4CC-130A86ED7307}"/>
              </a:ext>
            </a:extLst>
          </p:cNvPr>
          <p:cNvSpPr/>
          <p:nvPr/>
        </p:nvSpPr>
        <p:spPr>
          <a:xfrm>
            <a:off x="10788265" y="5644066"/>
            <a:ext cx="641313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EDA03B8-5C5A-4AF2-9569-FC3AE379C5F0}"/>
              </a:ext>
            </a:extLst>
          </p:cNvPr>
          <p:cNvSpPr/>
          <p:nvPr/>
        </p:nvSpPr>
        <p:spPr>
          <a:xfrm>
            <a:off x="10840027" y="5731965"/>
            <a:ext cx="641313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3285FB9-2896-4665-BF42-44536F19B59E}"/>
              </a:ext>
            </a:extLst>
          </p:cNvPr>
          <p:cNvSpPr/>
          <p:nvPr/>
        </p:nvSpPr>
        <p:spPr>
          <a:xfrm>
            <a:off x="10902447" y="5819867"/>
            <a:ext cx="641313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66E1C9D-4F8C-48BC-99F4-851E6E1B1167}"/>
              </a:ext>
            </a:extLst>
          </p:cNvPr>
          <p:cNvSpPr/>
          <p:nvPr/>
        </p:nvSpPr>
        <p:spPr>
          <a:xfrm>
            <a:off x="10941465" y="5902652"/>
            <a:ext cx="705444" cy="413286"/>
          </a:xfrm>
          <a:prstGeom prst="rect">
            <a:avLst/>
          </a:prstGeom>
          <a:solidFill>
            <a:schemeClr val="tx1">
              <a:lumMod val="65000"/>
            </a:schemeClr>
          </a:solidFill>
          <a:ln w="1079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algn="ctr" defTabSz="895639">
              <a:defRPr/>
            </a:pPr>
            <a:r>
              <a:rPr lang="en-US" sz="1051" kern="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</p:spTree>
    <p:extLst>
      <p:ext uri="{BB962C8B-B14F-4D97-AF65-F5344CB8AC3E}">
        <p14:creationId xmlns:p14="http://schemas.microsoft.com/office/powerpoint/2010/main" val="233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8" grpId="0" animBg="1"/>
      <p:bldP spid="87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9" grpId="0" animBg="1"/>
      <p:bldP spid="92" grpId="0" animBg="1"/>
      <p:bldP spid="96" grpId="0" animBg="1"/>
      <p:bldP spid="97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B5586-365A-086D-E7A5-E9EB144D650D}"/>
              </a:ext>
            </a:extLst>
          </p:cNvPr>
          <p:cNvSpPr/>
          <p:nvPr/>
        </p:nvSpPr>
        <p:spPr>
          <a:xfrm>
            <a:off x="4235355" y="1865195"/>
            <a:ext cx="3280011" cy="321571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72C6"/>
            </a:solidFill>
            <a:prstDash val="solid"/>
          </a:ln>
          <a:effectLst/>
        </p:spPr>
        <p:txBody>
          <a:bodyPr rtlCol="0" anchor="t"/>
          <a:lstStyle/>
          <a:p>
            <a:pPr algn="ctr" defTabSz="895639">
              <a:defRPr/>
            </a:pPr>
            <a:r>
              <a:rPr lang="en-US" sz="1400" b="1" kern="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IoT Edge  </a:t>
            </a:r>
          </a:p>
          <a:p>
            <a:pPr algn="ctr" defTabSz="895639">
              <a:defRPr/>
            </a:pPr>
            <a:endParaRPr lang="en-US" sz="1400" kern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C2CAC3C-A5C7-58D6-EA08-0BC01C92287F}"/>
              </a:ext>
            </a:extLst>
          </p:cNvPr>
          <p:cNvSpPr/>
          <p:nvPr/>
        </p:nvSpPr>
        <p:spPr bwMode="auto">
          <a:xfrm>
            <a:off x="5896499" y="3891760"/>
            <a:ext cx="1196442" cy="1111141"/>
          </a:xfrm>
          <a:prstGeom prst="flowChartMagneticDisk">
            <a:avLst/>
          </a:prstGeom>
          <a:solidFill>
            <a:srgbClr val="505050">
              <a:lumMod val="65000"/>
            </a:srgb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777" tIns="146222" rIns="182777" bIns="146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87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 Storage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DD3D51-24B7-58F4-6659-EE5CFF6D3CA0}"/>
              </a:ext>
            </a:extLst>
          </p:cNvPr>
          <p:cNvCxnSpPr>
            <a:cxnSpLocks/>
          </p:cNvCxnSpPr>
          <p:nvPr/>
        </p:nvCxnSpPr>
        <p:spPr>
          <a:xfrm flipH="1" flipV="1">
            <a:off x="4376594" y="3609878"/>
            <a:ext cx="2839639" cy="11640"/>
          </a:xfrm>
          <a:prstGeom prst="line">
            <a:avLst/>
          </a:prstGeom>
          <a:noFill/>
          <a:ln w="19050" cap="flat" cmpd="sng" algn="ctr">
            <a:solidFill>
              <a:srgbClr val="0072C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C029F0-8158-5CC1-E90A-362D31CC384A}"/>
              </a:ext>
            </a:extLst>
          </p:cNvPr>
          <p:cNvCxnSpPr>
            <a:cxnSpLocks/>
          </p:cNvCxnSpPr>
          <p:nvPr/>
        </p:nvCxnSpPr>
        <p:spPr>
          <a:xfrm flipV="1">
            <a:off x="5130008" y="3373179"/>
            <a:ext cx="0" cy="464955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1F4413-F83A-77C2-EA4D-36B6C98C838A}"/>
              </a:ext>
            </a:extLst>
          </p:cNvPr>
          <p:cNvCxnSpPr>
            <a:cxnSpLocks/>
          </p:cNvCxnSpPr>
          <p:nvPr/>
        </p:nvCxnSpPr>
        <p:spPr>
          <a:xfrm flipV="1">
            <a:off x="6494720" y="3456146"/>
            <a:ext cx="0" cy="381988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2D54B-0D18-6DCC-23CC-D9416D326015}"/>
              </a:ext>
            </a:extLst>
          </p:cNvPr>
          <p:cNvSpPr/>
          <p:nvPr/>
        </p:nvSpPr>
        <p:spPr>
          <a:xfrm>
            <a:off x="4513544" y="3838134"/>
            <a:ext cx="1092281" cy="1100513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6ADB4A-1B43-8F81-4063-3223ADD8B2E5}"/>
              </a:ext>
            </a:extLst>
          </p:cNvPr>
          <p:cNvSpPr/>
          <p:nvPr/>
        </p:nvSpPr>
        <p:spPr>
          <a:xfrm>
            <a:off x="5214923" y="2302500"/>
            <a:ext cx="1279797" cy="530859"/>
          </a:xfrm>
          <a:prstGeom prst="rect">
            <a:avLst/>
          </a:prstGeom>
          <a:solidFill>
            <a:srgbClr val="0078D7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 Code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A971E6-CA89-7857-60C8-D836E8C62494}"/>
              </a:ext>
            </a:extLst>
          </p:cNvPr>
          <p:cNvSpPr/>
          <p:nvPr/>
        </p:nvSpPr>
        <p:spPr>
          <a:xfrm>
            <a:off x="4759350" y="2959893"/>
            <a:ext cx="705444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A63FF18F-DB1D-E0FE-BAD6-02CA1C6C6957}"/>
              </a:ext>
            </a:extLst>
          </p:cNvPr>
          <p:cNvSpPr/>
          <p:nvPr/>
        </p:nvSpPr>
        <p:spPr bwMode="auto">
          <a:xfrm>
            <a:off x="6000323" y="2971812"/>
            <a:ext cx="988795" cy="389448"/>
          </a:xfrm>
          <a:prstGeom prst="flowChartMagneticDisk">
            <a:avLst/>
          </a:prstGeom>
          <a:solidFill>
            <a:srgbClr val="505050">
              <a:lumMod val="65000"/>
            </a:srgb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777" tIns="146222" rIns="182777" bIns="146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87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3B4124-3009-FF15-28DC-CA27D156241B}"/>
              </a:ext>
            </a:extLst>
          </p:cNvPr>
          <p:cNvSpPr/>
          <p:nvPr/>
        </p:nvSpPr>
        <p:spPr>
          <a:xfrm>
            <a:off x="5783281" y="2910385"/>
            <a:ext cx="1432949" cy="5308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9" grpId="0" animBg="1"/>
      <p:bldP spid="44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B5586-365A-086D-E7A5-E9EB144D650D}"/>
              </a:ext>
            </a:extLst>
          </p:cNvPr>
          <p:cNvSpPr/>
          <p:nvPr/>
        </p:nvSpPr>
        <p:spPr>
          <a:xfrm>
            <a:off x="4235355" y="1865195"/>
            <a:ext cx="3280011" cy="321571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72C6"/>
            </a:solidFill>
            <a:prstDash val="solid"/>
          </a:ln>
          <a:effectLst/>
        </p:spPr>
        <p:txBody>
          <a:bodyPr rtlCol="0" anchor="t"/>
          <a:lstStyle/>
          <a:p>
            <a:pPr algn="ctr" defTabSz="895639">
              <a:defRPr/>
            </a:pPr>
            <a:r>
              <a:rPr lang="en-US" sz="1400" b="1" kern="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IoT Edge  </a:t>
            </a:r>
          </a:p>
          <a:p>
            <a:pPr algn="ctr" defTabSz="895639">
              <a:defRPr/>
            </a:pPr>
            <a:endParaRPr lang="en-US" sz="1400" kern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C2CAC3C-A5C7-58D6-EA08-0BC01C92287F}"/>
              </a:ext>
            </a:extLst>
          </p:cNvPr>
          <p:cNvSpPr/>
          <p:nvPr/>
        </p:nvSpPr>
        <p:spPr bwMode="auto">
          <a:xfrm>
            <a:off x="5896499" y="3891760"/>
            <a:ext cx="1196442" cy="1111141"/>
          </a:xfrm>
          <a:prstGeom prst="flowChartMagneticDisk">
            <a:avLst/>
          </a:prstGeom>
          <a:solidFill>
            <a:srgbClr val="505050">
              <a:lumMod val="65000"/>
            </a:srgb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777" tIns="146222" rIns="182777" bIns="146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87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 Storage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DD3D51-24B7-58F4-6659-EE5CFF6D3CA0}"/>
              </a:ext>
            </a:extLst>
          </p:cNvPr>
          <p:cNvCxnSpPr>
            <a:cxnSpLocks/>
          </p:cNvCxnSpPr>
          <p:nvPr/>
        </p:nvCxnSpPr>
        <p:spPr>
          <a:xfrm flipH="1" flipV="1">
            <a:off x="4376594" y="3609878"/>
            <a:ext cx="2839639" cy="11640"/>
          </a:xfrm>
          <a:prstGeom prst="line">
            <a:avLst/>
          </a:prstGeom>
          <a:noFill/>
          <a:ln w="19050" cap="flat" cmpd="sng" algn="ctr">
            <a:solidFill>
              <a:srgbClr val="0072C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C029F0-8158-5CC1-E90A-362D31CC384A}"/>
              </a:ext>
            </a:extLst>
          </p:cNvPr>
          <p:cNvCxnSpPr>
            <a:cxnSpLocks/>
          </p:cNvCxnSpPr>
          <p:nvPr/>
        </p:nvCxnSpPr>
        <p:spPr>
          <a:xfrm flipV="1">
            <a:off x="5130008" y="3373179"/>
            <a:ext cx="0" cy="464955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1F4413-F83A-77C2-EA4D-36B6C98C838A}"/>
              </a:ext>
            </a:extLst>
          </p:cNvPr>
          <p:cNvCxnSpPr>
            <a:cxnSpLocks/>
          </p:cNvCxnSpPr>
          <p:nvPr/>
        </p:nvCxnSpPr>
        <p:spPr>
          <a:xfrm flipH="1" flipV="1">
            <a:off x="6490662" y="3393262"/>
            <a:ext cx="4058" cy="444872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2D54B-0D18-6DCC-23CC-D9416D326015}"/>
              </a:ext>
            </a:extLst>
          </p:cNvPr>
          <p:cNvSpPr/>
          <p:nvPr/>
        </p:nvSpPr>
        <p:spPr>
          <a:xfrm>
            <a:off x="4513544" y="3838134"/>
            <a:ext cx="1092281" cy="1100513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6ADB4A-1B43-8F81-4063-3223ADD8B2E5}"/>
              </a:ext>
            </a:extLst>
          </p:cNvPr>
          <p:cNvSpPr/>
          <p:nvPr/>
        </p:nvSpPr>
        <p:spPr>
          <a:xfrm>
            <a:off x="5214923" y="2302500"/>
            <a:ext cx="1279797" cy="530859"/>
          </a:xfrm>
          <a:prstGeom prst="rect">
            <a:avLst/>
          </a:prstGeom>
          <a:solidFill>
            <a:srgbClr val="0078D7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 Code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A971E6-CA89-7857-60C8-D836E8C62494}"/>
              </a:ext>
            </a:extLst>
          </p:cNvPr>
          <p:cNvSpPr/>
          <p:nvPr/>
        </p:nvSpPr>
        <p:spPr>
          <a:xfrm>
            <a:off x="4759350" y="2959893"/>
            <a:ext cx="705444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A63FF18F-DB1D-E0FE-BAD6-02CA1C6C6957}"/>
              </a:ext>
            </a:extLst>
          </p:cNvPr>
          <p:cNvSpPr/>
          <p:nvPr/>
        </p:nvSpPr>
        <p:spPr bwMode="auto">
          <a:xfrm>
            <a:off x="6000323" y="2971812"/>
            <a:ext cx="988795" cy="389448"/>
          </a:xfrm>
          <a:prstGeom prst="flowChartMagneticDisk">
            <a:avLst/>
          </a:prstGeom>
          <a:solidFill>
            <a:srgbClr val="505050">
              <a:lumMod val="65000"/>
            </a:srgb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777" tIns="146222" rIns="182777" bIns="146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87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5DDA69A-C21C-8C1A-F922-F9A3547402D8}"/>
              </a:ext>
            </a:extLst>
          </p:cNvPr>
          <p:cNvSpPr/>
          <p:nvPr/>
        </p:nvSpPr>
        <p:spPr>
          <a:xfrm>
            <a:off x="5783281" y="2910385"/>
            <a:ext cx="1432949" cy="21388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9" grpId="0" animBg="1"/>
      <p:bldP spid="44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7B5586-365A-086D-E7A5-E9EB144D650D}"/>
              </a:ext>
            </a:extLst>
          </p:cNvPr>
          <p:cNvSpPr/>
          <p:nvPr/>
        </p:nvSpPr>
        <p:spPr>
          <a:xfrm>
            <a:off x="2863634" y="1789366"/>
            <a:ext cx="5552751" cy="321571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72C6"/>
            </a:solidFill>
            <a:prstDash val="solid"/>
          </a:ln>
          <a:effectLst/>
        </p:spPr>
        <p:txBody>
          <a:bodyPr rtlCol="0" anchor="t"/>
          <a:lstStyle/>
          <a:p>
            <a:pPr algn="ctr" defTabSz="895639">
              <a:defRPr/>
            </a:pPr>
            <a:r>
              <a:rPr lang="en-US" sz="1400" b="1" kern="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IoT Edge  </a:t>
            </a:r>
          </a:p>
          <a:p>
            <a:pPr algn="ctr" defTabSz="895639">
              <a:defRPr/>
            </a:pPr>
            <a:endParaRPr lang="en-US" sz="1400" kern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4C2CAC3C-A5C7-58D6-EA08-0BC01C92287F}"/>
              </a:ext>
            </a:extLst>
          </p:cNvPr>
          <p:cNvSpPr/>
          <p:nvPr/>
        </p:nvSpPr>
        <p:spPr bwMode="auto">
          <a:xfrm>
            <a:off x="5559398" y="3802720"/>
            <a:ext cx="1196442" cy="1111141"/>
          </a:xfrm>
          <a:prstGeom prst="flowChartMagneticDisk">
            <a:avLst/>
          </a:prstGeom>
          <a:solidFill>
            <a:srgbClr val="505050">
              <a:lumMod val="65000"/>
            </a:srgb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777" tIns="146222" rIns="182777" bIns="146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87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 Storage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DD3D51-24B7-58F4-6659-EE5CFF6D3CA0}"/>
              </a:ext>
            </a:extLst>
          </p:cNvPr>
          <p:cNvCxnSpPr>
            <a:cxnSpLocks/>
          </p:cNvCxnSpPr>
          <p:nvPr/>
        </p:nvCxnSpPr>
        <p:spPr>
          <a:xfrm flipH="1">
            <a:off x="3278459" y="3545689"/>
            <a:ext cx="4838793" cy="0"/>
          </a:xfrm>
          <a:prstGeom prst="line">
            <a:avLst/>
          </a:prstGeom>
          <a:noFill/>
          <a:ln w="19050" cap="flat" cmpd="sng" algn="ctr">
            <a:solidFill>
              <a:srgbClr val="0072C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C029F0-8158-5CC1-E90A-362D31CC384A}"/>
              </a:ext>
            </a:extLst>
          </p:cNvPr>
          <p:cNvCxnSpPr>
            <a:cxnSpLocks/>
          </p:cNvCxnSpPr>
          <p:nvPr/>
        </p:nvCxnSpPr>
        <p:spPr>
          <a:xfrm flipH="1" flipV="1">
            <a:off x="5141491" y="3210424"/>
            <a:ext cx="308384" cy="45955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1F4413-F83A-77C2-EA4D-36B6C98C838A}"/>
              </a:ext>
            </a:extLst>
          </p:cNvPr>
          <p:cNvCxnSpPr>
            <a:cxnSpLocks/>
          </p:cNvCxnSpPr>
          <p:nvPr/>
        </p:nvCxnSpPr>
        <p:spPr>
          <a:xfrm flipV="1">
            <a:off x="6545437" y="3165779"/>
            <a:ext cx="334320" cy="496834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2D54B-0D18-6DCC-23CC-D9416D326015}"/>
              </a:ext>
            </a:extLst>
          </p:cNvPr>
          <p:cNvSpPr/>
          <p:nvPr/>
        </p:nvSpPr>
        <p:spPr>
          <a:xfrm>
            <a:off x="3344896" y="3783592"/>
            <a:ext cx="1092281" cy="1100513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6ADB4A-1B43-8F81-4063-3223ADD8B2E5}"/>
              </a:ext>
            </a:extLst>
          </p:cNvPr>
          <p:cNvSpPr/>
          <p:nvPr/>
        </p:nvSpPr>
        <p:spPr>
          <a:xfrm>
            <a:off x="6689310" y="2212799"/>
            <a:ext cx="1279797" cy="530859"/>
          </a:xfrm>
          <a:prstGeom prst="rect">
            <a:avLst/>
          </a:prstGeom>
          <a:solidFill>
            <a:srgbClr val="0078D7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 Code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A63FF18F-DB1D-E0FE-BAD6-02CA1C6C6957}"/>
              </a:ext>
            </a:extLst>
          </p:cNvPr>
          <p:cNvSpPr/>
          <p:nvPr/>
        </p:nvSpPr>
        <p:spPr bwMode="auto">
          <a:xfrm>
            <a:off x="6879757" y="2787252"/>
            <a:ext cx="898905" cy="389448"/>
          </a:xfrm>
          <a:prstGeom prst="flowChartMagneticDisk">
            <a:avLst/>
          </a:prstGeom>
          <a:solidFill>
            <a:srgbClr val="505050">
              <a:lumMod val="65000"/>
            </a:srgb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777" tIns="146222" rIns="182777" bIns="146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87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5DDA69A-C21C-8C1A-F922-F9A3547402D8}"/>
              </a:ext>
            </a:extLst>
          </p:cNvPr>
          <p:cNvSpPr/>
          <p:nvPr/>
        </p:nvSpPr>
        <p:spPr>
          <a:xfrm>
            <a:off x="5399467" y="3738922"/>
            <a:ext cx="1432949" cy="1189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686B-78CB-717A-2A62-43A4B81B6C15}"/>
              </a:ext>
            </a:extLst>
          </p:cNvPr>
          <p:cNvSpPr/>
          <p:nvPr/>
        </p:nvSpPr>
        <p:spPr>
          <a:xfrm>
            <a:off x="4170078" y="2202900"/>
            <a:ext cx="1279797" cy="530859"/>
          </a:xfrm>
          <a:prstGeom prst="rect">
            <a:avLst/>
          </a:prstGeom>
          <a:solidFill>
            <a:srgbClr val="0078D7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 Code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23D4D290-0CA0-62E0-39F5-DCDAA08A42C5}"/>
              </a:ext>
            </a:extLst>
          </p:cNvPr>
          <p:cNvSpPr/>
          <p:nvPr/>
        </p:nvSpPr>
        <p:spPr bwMode="auto">
          <a:xfrm>
            <a:off x="4323712" y="2787374"/>
            <a:ext cx="898905" cy="389448"/>
          </a:xfrm>
          <a:prstGeom prst="flowChartMagneticDisk">
            <a:avLst/>
          </a:prstGeom>
          <a:solidFill>
            <a:srgbClr val="505050">
              <a:lumMod val="65000"/>
            </a:srgb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777" tIns="146222" rIns="182777" bIns="146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87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20820-E2BC-F195-08F8-9A68E46BBA63}"/>
              </a:ext>
            </a:extLst>
          </p:cNvPr>
          <p:cNvCxnSpPr>
            <a:cxnSpLocks/>
          </p:cNvCxnSpPr>
          <p:nvPr/>
        </p:nvCxnSpPr>
        <p:spPr>
          <a:xfrm>
            <a:off x="5606834" y="2395281"/>
            <a:ext cx="994689" cy="0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F9174F-D7DC-36F2-D1CB-0EED4FD9EDA6}"/>
              </a:ext>
            </a:extLst>
          </p:cNvPr>
          <p:cNvSpPr txBox="1"/>
          <p:nvPr/>
        </p:nvSpPr>
        <p:spPr>
          <a:xfrm>
            <a:off x="5593453" y="2513996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Message Routing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AB9696-4EF9-7E37-9A0E-3428A3A3FDC4}"/>
              </a:ext>
            </a:extLst>
          </p:cNvPr>
          <p:cNvSpPr txBox="1"/>
          <p:nvPr/>
        </p:nvSpPr>
        <p:spPr>
          <a:xfrm>
            <a:off x="7092590" y="3670954"/>
            <a:ext cx="1270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Secure Storage</a:t>
            </a:r>
          </a:p>
        </p:txBody>
      </p:sp>
    </p:spTree>
    <p:extLst>
      <p:ext uri="{BB962C8B-B14F-4D97-AF65-F5344CB8AC3E}">
        <p14:creationId xmlns:p14="http://schemas.microsoft.com/office/powerpoint/2010/main" val="37873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9" grpId="0" animBg="1"/>
      <p:bldP spid="47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6A8440A-8A2E-6E20-E41B-DCA01122B1F5}"/>
              </a:ext>
            </a:extLst>
          </p:cNvPr>
          <p:cNvSpPr/>
          <p:nvPr/>
        </p:nvSpPr>
        <p:spPr>
          <a:xfrm>
            <a:off x="1756408" y="1998117"/>
            <a:ext cx="4882562" cy="303624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72C6"/>
            </a:solidFill>
            <a:prstDash val="solid"/>
          </a:ln>
          <a:effectLst/>
        </p:spPr>
        <p:txBody>
          <a:bodyPr rtlCol="0" anchor="t"/>
          <a:lstStyle/>
          <a:p>
            <a:pPr algn="ctr" defTabSz="895639">
              <a:defRPr/>
            </a:pPr>
            <a:r>
              <a:rPr lang="en-US" sz="1400" b="1" kern="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IoT Edge  </a:t>
            </a:r>
          </a:p>
          <a:p>
            <a:pPr algn="ctr" defTabSz="895639">
              <a:defRPr/>
            </a:pPr>
            <a:endParaRPr lang="en-US" sz="1400" kern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18550-371A-7868-0572-DAB07B7E4B7E}"/>
              </a:ext>
            </a:extLst>
          </p:cNvPr>
          <p:cNvSpPr/>
          <p:nvPr/>
        </p:nvSpPr>
        <p:spPr>
          <a:xfrm>
            <a:off x="7219324" y="2016011"/>
            <a:ext cx="2601064" cy="3040756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72C6"/>
            </a:solidFill>
            <a:prstDash val="solid"/>
          </a:ln>
          <a:effectLst/>
        </p:spPr>
        <p:txBody>
          <a:bodyPr rtlCol="0" anchor="t"/>
          <a:lstStyle/>
          <a:p>
            <a:pPr algn="ctr" defTabSz="895639">
              <a:defRPr/>
            </a:pPr>
            <a:r>
              <a:rPr lang="en-US" sz="1400" b="1" kern="0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Hub</a:t>
            </a:r>
          </a:p>
          <a:p>
            <a:pPr algn="ctr" defTabSz="895639">
              <a:defRPr/>
            </a:pPr>
            <a:endParaRPr lang="en-US" sz="1400" kern="0" dirty="0">
              <a:solidFill>
                <a:srgbClr val="505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0BB822-B65D-CA15-4915-C0B5B6FD766E}"/>
              </a:ext>
            </a:extLst>
          </p:cNvPr>
          <p:cNvCxnSpPr>
            <a:cxnSpLocks/>
          </p:cNvCxnSpPr>
          <p:nvPr/>
        </p:nvCxnSpPr>
        <p:spPr>
          <a:xfrm flipV="1">
            <a:off x="6737728" y="3516242"/>
            <a:ext cx="391755" cy="8683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729CBFB9-7A05-AEDB-32AF-0C66976795BF}"/>
              </a:ext>
            </a:extLst>
          </p:cNvPr>
          <p:cNvSpPr/>
          <p:nvPr/>
        </p:nvSpPr>
        <p:spPr bwMode="auto">
          <a:xfrm>
            <a:off x="3556416" y="3824213"/>
            <a:ext cx="1196442" cy="1111141"/>
          </a:xfrm>
          <a:prstGeom prst="flowChartMagneticDisk">
            <a:avLst/>
          </a:prstGeom>
          <a:solidFill>
            <a:srgbClr val="505050">
              <a:lumMod val="65000"/>
            </a:srgbClr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777" tIns="146222" rIns="182777" bIns="1462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874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 Storage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D9FE1-8B87-6558-D073-4F40F22DA4D9}"/>
              </a:ext>
            </a:extLst>
          </p:cNvPr>
          <p:cNvCxnSpPr>
            <a:cxnSpLocks/>
          </p:cNvCxnSpPr>
          <p:nvPr/>
        </p:nvCxnSpPr>
        <p:spPr>
          <a:xfrm>
            <a:off x="6198406" y="4398659"/>
            <a:ext cx="1495069" cy="1971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568330-F7B5-75C3-437A-57AEF3EE437F}"/>
              </a:ext>
            </a:extLst>
          </p:cNvPr>
          <p:cNvCxnSpPr>
            <a:cxnSpLocks/>
          </p:cNvCxnSpPr>
          <p:nvPr/>
        </p:nvCxnSpPr>
        <p:spPr>
          <a:xfrm flipH="1" flipV="1">
            <a:off x="1880863" y="3671643"/>
            <a:ext cx="4573267" cy="11640"/>
          </a:xfrm>
          <a:prstGeom prst="line">
            <a:avLst/>
          </a:prstGeom>
          <a:noFill/>
          <a:ln w="19050" cap="flat" cmpd="sng" algn="ctr">
            <a:solidFill>
              <a:srgbClr val="0072C6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B3C4-CB03-5550-EF7E-BA9A4BF6B80B}"/>
              </a:ext>
            </a:extLst>
          </p:cNvPr>
          <p:cNvCxnSpPr>
            <a:cxnSpLocks/>
          </p:cNvCxnSpPr>
          <p:nvPr/>
        </p:nvCxnSpPr>
        <p:spPr>
          <a:xfrm flipH="1" flipV="1">
            <a:off x="5526305" y="3553303"/>
            <a:ext cx="0" cy="228256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80B927-D6F1-393E-48DF-E32D8B54B069}"/>
              </a:ext>
            </a:extLst>
          </p:cNvPr>
          <p:cNvCxnSpPr>
            <a:cxnSpLocks/>
          </p:cNvCxnSpPr>
          <p:nvPr/>
        </p:nvCxnSpPr>
        <p:spPr>
          <a:xfrm flipH="1" flipV="1">
            <a:off x="4154635" y="3563334"/>
            <a:ext cx="0" cy="228256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F8F1E7-7356-462F-096B-CB940DB05AD3}"/>
              </a:ext>
            </a:extLst>
          </p:cNvPr>
          <p:cNvCxnSpPr>
            <a:cxnSpLocks/>
          </p:cNvCxnSpPr>
          <p:nvPr/>
        </p:nvCxnSpPr>
        <p:spPr>
          <a:xfrm flipH="1" flipV="1">
            <a:off x="2760846" y="3569155"/>
            <a:ext cx="0" cy="228256"/>
          </a:xfrm>
          <a:prstGeom prst="straightConnector1">
            <a:avLst/>
          </a:prstGeom>
          <a:noFill/>
          <a:ln w="9525" cap="flat" cmpd="sng" algn="ctr">
            <a:solidFill>
              <a:srgbClr val="505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FE6C7FA-51B1-22AC-DE03-39D804B92E96}"/>
              </a:ext>
            </a:extLst>
          </p:cNvPr>
          <p:cNvSpPr/>
          <p:nvPr/>
        </p:nvSpPr>
        <p:spPr>
          <a:xfrm>
            <a:off x="2224072" y="3828717"/>
            <a:ext cx="1092281" cy="1100513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CC15CE-46A1-F239-E1A4-B414540594BF}"/>
              </a:ext>
            </a:extLst>
          </p:cNvPr>
          <p:cNvSpPr/>
          <p:nvPr/>
        </p:nvSpPr>
        <p:spPr>
          <a:xfrm>
            <a:off x="4969565" y="3814593"/>
            <a:ext cx="1092281" cy="1100513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D1E1CB-D41F-2BAA-0781-984B88EF1D08}"/>
              </a:ext>
            </a:extLst>
          </p:cNvPr>
          <p:cNvSpPr/>
          <p:nvPr/>
        </p:nvSpPr>
        <p:spPr>
          <a:xfrm>
            <a:off x="7513842" y="3836993"/>
            <a:ext cx="1092281" cy="1100513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Device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9645E8A-F61E-7F9C-7ECE-E49150958115}"/>
              </a:ext>
            </a:extLst>
          </p:cNvPr>
          <p:cNvSpPr/>
          <p:nvPr/>
        </p:nvSpPr>
        <p:spPr>
          <a:xfrm>
            <a:off x="4879808" y="2529157"/>
            <a:ext cx="1279797" cy="530859"/>
          </a:xfrm>
          <a:prstGeom prst="rect">
            <a:avLst/>
          </a:prstGeom>
          <a:solidFill>
            <a:srgbClr val="0078D7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 Code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17001E-6E64-58AC-9779-76277F579D6F}"/>
              </a:ext>
            </a:extLst>
          </p:cNvPr>
          <p:cNvSpPr/>
          <p:nvPr/>
        </p:nvSpPr>
        <p:spPr>
          <a:xfrm>
            <a:off x="5177092" y="3091633"/>
            <a:ext cx="705444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0FE4AC-80CF-A24F-D4D1-4F26EAF60892}"/>
              </a:ext>
            </a:extLst>
          </p:cNvPr>
          <p:cNvSpPr/>
          <p:nvPr/>
        </p:nvSpPr>
        <p:spPr>
          <a:xfrm>
            <a:off x="8711442" y="4031835"/>
            <a:ext cx="641313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4BC44C-8276-1A6C-0120-3FE6142F6AF7}"/>
              </a:ext>
            </a:extLst>
          </p:cNvPr>
          <p:cNvSpPr/>
          <p:nvPr/>
        </p:nvSpPr>
        <p:spPr>
          <a:xfrm>
            <a:off x="8763204" y="4114119"/>
            <a:ext cx="641313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26CF8D-957D-7228-47BF-7654D2F812E1}"/>
              </a:ext>
            </a:extLst>
          </p:cNvPr>
          <p:cNvSpPr/>
          <p:nvPr/>
        </p:nvSpPr>
        <p:spPr>
          <a:xfrm>
            <a:off x="8814966" y="4202018"/>
            <a:ext cx="641313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3D87069-8A93-9FEF-E6FE-011609CAFDF9}"/>
              </a:ext>
            </a:extLst>
          </p:cNvPr>
          <p:cNvSpPr/>
          <p:nvPr/>
        </p:nvSpPr>
        <p:spPr>
          <a:xfrm>
            <a:off x="8877386" y="4289920"/>
            <a:ext cx="641313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555DB9-9C8F-F362-F63C-8F5BC56F200F}"/>
              </a:ext>
            </a:extLst>
          </p:cNvPr>
          <p:cNvSpPr/>
          <p:nvPr/>
        </p:nvSpPr>
        <p:spPr>
          <a:xfrm>
            <a:off x="8916404" y="4372705"/>
            <a:ext cx="705444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3BE00A-A2C8-738F-4D8D-3437691DBEDE}"/>
              </a:ext>
            </a:extLst>
          </p:cNvPr>
          <p:cNvSpPr/>
          <p:nvPr/>
        </p:nvSpPr>
        <p:spPr>
          <a:xfrm>
            <a:off x="3490835" y="2526763"/>
            <a:ext cx="1279797" cy="530859"/>
          </a:xfrm>
          <a:prstGeom prst="rect">
            <a:avLst/>
          </a:prstGeom>
          <a:solidFill>
            <a:srgbClr val="0078D7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 Code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626587-7A68-835D-426A-5EC145D444BE}"/>
              </a:ext>
            </a:extLst>
          </p:cNvPr>
          <p:cNvSpPr/>
          <p:nvPr/>
        </p:nvSpPr>
        <p:spPr>
          <a:xfrm>
            <a:off x="3788119" y="3089239"/>
            <a:ext cx="705444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B90B2FF-CCBA-83DC-834F-0073F4F14059}"/>
              </a:ext>
            </a:extLst>
          </p:cNvPr>
          <p:cNvSpPr/>
          <p:nvPr/>
        </p:nvSpPr>
        <p:spPr>
          <a:xfrm>
            <a:off x="2083567" y="2516612"/>
            <a:ext cx="1279797" cy="530859"/>
          </a:xfrm>
          <a:prstGeom prst="rect">
            <a:avLst/>
          </a:prstGeom>
          <a:solidFill>
            <a:srgbClr val="0078D7"/>
          </a:solidFill>
          <a:ln w="10795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 Code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(Container)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6F7992-77C2-8FD5-096E-95212D5CB356}"/>
              </a:ext>
            </a:extLst>
          </p:cNvPr>
          <p:cNvSpPr/>
          <p:nvPr/>
        </p:nvSpPr>
        <p:spPr>
          <a:xfrm>
            <a:off x="2380851" y="3079088"/>
            <a:ext cx="705444" cy="413286"/>
          </a:xfrm>
          <a:prstGeom prst="rect">
            <a:avLst/>
          </a:prstGeom>
          <a:solidFill>
            <a:srgbClr val="505050">
              <a:lumMod val="65000"/>
            </a:srgbClr>
          </a:solidFill>
          <a:ln w="10795" cap="flat" cmpd="sng" algn="ctr">
            <a:solidFill>
              <a:srgbClr val="505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Module </a:t>
            </a:r>
          </a:p>
          <a:p>
            <a:pPr marL="0" marR="0" lvl="0" indent="0" algn="ctr" defTabSz="8956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Twin</a:t>
            </a:r>
          </a:p>
        </p:txBody>
      </p:sp>
    </p:spTree>
    <p:extLst>
      <p:ext uri="{BB962C8B-B14F-4D97-AF65-F5344CB8AC3E}">
        <p14:creationId xmlns:p14="http://schemas.microsoft.com/office/powerpoint/2010/main" val="62258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7" grpId="0" animBg="1"/>
      <p:bldP spid="58" grpId="0" animBg="1"/>
      <p:bldP spid="59" grpId="0" animBg="1"/>
      <p:bldP spid="6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ild 2017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 2017" id="{B6520882-6131-48F9-AD14-B1A358E8A9BE}" vid="{6DEFEA2F-2D7E-4BAC-9C2A-784097BCB4B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510</Words>
  <Application>Microsoft Office PowerPoint</Application>
  <PresentationFormat>Widescreen</PresentationFormat>
  <Paragraphs>220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Build 2017</vt:lpstr>
      <vt:lpstr>PowerPoint Presentation</vt:lpstr>
      <vt:lpstr>PowerPoint Presentation</vt:lpstr>
      <vt:lpstr>PowerPoint Presentation</vt:lpstr>
      <vt:lpstr>Azure IoT Edge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Wang</dc:creator>
  <cp:lastModifiedBy>Bo Wang</cp:lastModifiedBy>
  <cp:revision>3</cp:revision>
  <dcterms:created xsi:type="dcterms:W3CDTF">2022-08-15T01:34:10Z</dcterms:created>
  <dcterms:modified xsi:type="dcterms:W3CDTF">2022-08-15T02:02:54Z</dcterms:modified>
</cp:coreProperties>
</file>