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November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6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November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90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November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9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November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1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November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November 19,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November 19,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670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November 19,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689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November 19,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2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November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3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November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November 19,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886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7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3E603-C891-B371-C400-F09FC39D1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126" y="979714"/>
            <a:ext cx="5320206" cy="2807540"/>
          </a:xfrm>
        </p:spPr>
        <p:txBody>
          <a:bodyPr>
            <a:normAutofit/>
          </a:bodyPr>
          <a:lstStyle/>
          <a:p>
            <a:r>
              <a:rPr lang="en-US" sz="3200" dirty="0"/>
              <a:t>Story-6: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6C4F6-99E2-C489-3047-B85EADD06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731" y="4112623"/>
            <a:ext cx="5078996" cy="1594839"/>
          </a:xfrm>
        </p:spPr>
        <p:txBody>
          <a:bodyPr>
            <a:normAutofit/>
          </a:bodyPr>
          <a:lstStyle/>
          <a:p>
            <a:r>
              <a:rPr lang="en-US" sz="2400" dirty="0"/>
              <a:t>What is the State of Food Security and Nutrition in the US?</a:t>
            </a: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0C6F8C2B-E668-A49B-AA6E-0C089F0007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65" r="24727"/>
          <a:stretch/>
        </p:blipFill>
        <p:spPr>
          <a:xfrm>
            <a:off x="7198823" y="-23854"/>
            <a:ext cx="4993178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326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8321A4-DDE5-4057-A34B-A19FC26C5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6841DE-FD80-4D74-9FF9-79BA5E9F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0C6C81A-990F-4154-A92D-3005C5772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466929"/>
            <a:ext cx="10706100" cy="591762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5F6F5"/>
          </a:solidFill>
          <a:ln>
            <a:noFill/>
          </a:ln>
          <a:effectLst>
            <a:outerShdw blurRad="38100" dist="25400" dir="48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slide2" descr="Dashboard 1">
            <a:extLst>
              <a:ext uri="{FF2B5EF4-FFF2-40B4-BE49-F238E27FC236}">
                <a16:creationId xmlns:a16="http://schemas.microsoft.com/office/drawing/2014/main" id="{FC4DE94D-E3F1-271D-0A20-22C69FC7C9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" r="1" b="3752"/>
          <a:stretch/>
        </p:blipFill>
        <p:spPr>
          <a:xfrm>
            <a:off x="881999" y="630681"/>
            <a:ext cx="10389902" cy="559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1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8321A4-DDE5-4057-A34B-A19FC26C5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6841DE-FD80-4D74-9FF9-79BA5E9F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0C6C81A-990F-4154-A92D-3005C5772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466929"/>
            <a:ext cx="10706100" cy="591762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5F6F5"/>
          </a:solidFill>
          <a:ln>
            <a:noFill/>
          </a:ln>
          <a:effectLst>
            <a:outerShdw blurRad="38100" dist="25400" dir="48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slide2" descr="Dashboard 1">
            <a:extLst>
              <a:ext uri="{FF2B5EF4-FFF2-40B4-BE49-F238E27FC236}">
                <a16:creationId xmlns:a16="http://schemas.microsoft.com/office/drawing/2014/main" id="{C946350E-4876-265B-FE07-DB8BD43C3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350"/>
          <a:stretch/>
        </p:blipFill>
        <p:spPr>
          <a:xfrm>
            <a:off x="881999" y="630681"/>
            <a:ext cx="10389902" cy="559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9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8321A4-DDE5-4057-A34B-A19FC26C5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6841DE-FD80-4D74-9FF9-79BA5E9F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0C6C81A-990F-4154-A92D-3005C5772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466929"/>
            <a:ext cx="10706100" cy="591762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5F6F5"/>
          </a:solidFill>
          <a:ln>
            <a:noFill/>
          </a:ln>
          <a:effectLst>
            <a:outerShdw blurRad="38100" dist="25400" dir="48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" name="slide2" descr="Dashboard 4">
            <a:extLst>
              <a:ext uri="{FF2B5EF4-FFF2-40B4-BE49-F238E27FC236}">
                <a16:creationId xmlns:a16="http://schemas.microsoft.com/office/drawing/2014/main" id="{10E42257-647D-4043-B98E-F3C2E2E366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350"/>
          <a:stretch/>
        </p:blipFill>
        <p:spPr>
          <a:xfrm>
            <a:off x="881999" y="630681"/>
            <a:ext cx="10389902" cy="559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1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8321A4-DDE5-4057-A34B-A19FC26C5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6841DE-FD80-4D74-9FF9-79BA5E9F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0C6C81A-990F-4154-A92D-3005C5772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466929"/>
            <a:ext cx="10706100" cy="591762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5F6F5"/>
          </a:solidFill>
          <a:ln>
            <a:noFill/>
          </a:ln>
          <a:effectLst>
            <a:outerShdw blurRad="38100" dist="25400" dir="48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B80ACAF0-714A-196C-3EA7-69D88258C5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5" r="1" b="1905"/>
          <a:stretch/>
        </p:blipFill>
        <p:spPr>
          <a:xfrm>
            <a:off x="881999" y="630681"/>
            <a:ext cx="10389902" cy="559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8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8321A4-DDE5-4057-A34B-A19FC26C5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6841DE-FD80-4D74-9FF9-79BA5E9F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0C6C81A-990F-4154-A92D-3005C5772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466929"/>
            <a:ext cx="10706100" cy="591762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5F6F5"/>
          </a:solidFill>
          <a:ln>
            <a:noFill/>
          </a:ln>
          <a:effectLst>
            <a:outerShdw blurRad="38100" dist="25400" dir="48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slide2" descr="Dashboard 3">
            <a:extLst>
              <a:ext uri="{FF2B5EF4-FFF2-40B4-BE49-F238E27FC236}">
                <a16:creationId xmlns:a16="http://schemas.microsoft.com/office/drawing/2014/main" id="{D821A9B3-0E5F-E371-6334-3C396ABCAB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350"/>
          <a:stretch/>
        </p:blipFill>
        <p:spPr>
          <a:xfrm>
            <a:off x="881999" y="630681"/>
            <a:ext cx="10389902" cy="559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8321A4-DDE5-4057-A34B-A19FC26C5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6841DE-FD80-4D74-9FF9-79BA5E9F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0C6C81A-990F-4154-A92D-3005C5772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466929"/>
            <a:ext cx="10706100" cy="591762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5F6F5"/>
          </a:solidFill>
          <a:ln>
            <a:noFill/>
          </a:ln>
          <a:effectLst>
            <a:outerShdw blurRad="38100" dist="25400" dir="48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14308349-1C20-599C-2DC4-F6F340F6A9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350"/>
          <a:stretch/>
        </p:blipFill>
        <p:spPr>
          <a:xfrm>
            <a:off x="881999" y="630681"/>
            <a:ext cx="10389902" cy="559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07657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15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Bembo</vt:lpstr>
      <vt:lpstr>ArchiveVTI</vt:lpstr>
      <vt:lpstr>Story-6: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Story-6: </dc:title>
  <dc:creator>Nick Climaco</dc:creator>
  <cp:lastModifiedBy>Nick Climaco</cp:lastModifiedBy>
  <cp:revision>1</cp:revision>
  <dcterms:created xsi:type="dcterms:W3CDTF">2023-11-19T19:44:49Z</dcterms:created>
  <dcterms:modified xsi:type="dcterms:W3CDTF">2023-11-19T23:59:34Z</dcterms:modified>
</cp:coreProperties>
</file>