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9321383-F014-4E18-9986-85D595DA613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4073DCF-EFCF-4A20-98CE-0D611ED51AD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11/19/2023 4:01:26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8B57282-8DD1-4DF4-930C-7E87156F3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2023-11-19T21:01:26Z</dcterms:created>
  <dcterms:modified xsi:type="dcterms:W3CDTF">2023-11-19T21:01:26Z</dcterms:modified>
</cp:coreProperties>
</file>