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2D153F-4D46-403F-982C-DD508DD0D4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by gender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9829F3-C219-4A8A-BEE7-D3E83A6AD4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11/19/2023 6:10:29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DBC6849C-2A1F-457F-BD5D-2A5192DE6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2023-11-19T23:10:29Z</dcterms:created>
  <dcterms:modified xsi:type="dcterms:W3CDTF">2023-11-19T23:10:29Z</dcterms:modified>
</cp:coreProperties>
</file>