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DFF21C-667E-4DAE-9512-B7CD835960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041636-63F9-47A3-A594-9373DE0651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11/19/2023 5:26:17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F9E8F29-1AA9-4EA5-8487-07B12BD5C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2023-11-19T22:26:17Z</dcterms:created>
  <dcterms:modified xsi:type="dcterms:W3CDTF">2023-11-19T22:26:17Z</dcterms:modified>
</cp:coreProperties>
</file>