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C3921C-A3E1-4E75-8065-E0A1DE6EA9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by gender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B827B2-1308-4A36-B203-E041EB2261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11/19/2023 6:58:17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F425398B-8F06-43A1-9E1A-D62D955D3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2023-11-19T23:58:17Z</dcterms:created>
  <dcterms:modified xsi:type="dcterms:W3CDTF">2023-11-19T23:58:17Z</dcterms:modified>
</cp:coreProperties>
</file>