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61AC421-9B36-44C3-93B1-FF794DBE2BA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FBD419F-565D-4D0F-8DBA-6277EFCB828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11/19/2023 5:22:52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EFB45B9-42CE-4463-9CBF-4CDB7B155C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2023-11-19T22:22:52Z</dcterms:created>
  <dcterms:modified xsi:type="dcterms:W3CDTF">2023-11-19T22:22:52Z</dcterms:modified>
</cp:coreProperties>
</file>