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0379C88-FDA1-4110-8209-67EFD0D626D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26D9F2C-DCB8-4325-A088-302CCE8ACD3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11/19/2023 5:44:21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991E029-A82E-4F04-B48C-C48A361626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2023-11-19T22:44:21Z</dcterms:created>
  <dcterms:modified xsi:type="dcterms:W3CDTF">2023-11-19T22:44:21Z</dcterms:modified>
</cp:coreProperties>
</file>