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306C0-0A2D-EB41-9D30-80D7D1647E4E}" v="19" dt="2021-11-16T03:45:37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Agtual" userId="c7388aec-a91b-47dc-9484-96d0bd84b669" providerId="ADAL" clId="{626306C0-0A2D-EB41-9D30-80D7D1647E4E}"/>
    <pc:docChg chg="undo custSel addSld delSld modSld">
      <pc:chgData name="Nicholas Agtual" userId="c7388aec-a91b-47dc-9484-96d0bd84b669" providerId="ADAL" clId="{626306C0-0A2D-EB41-9D30-80D7D1647E4E}" dt="2021-11-16T03:45:52.188" v="257" actId="1076"/>
      <pc:docMkLst>
        <pc:docMk/>
      </pc:docMkLst>
      <pc:sldChg chg="addSp delSp modSp mod setBg">
        <pc:chgData name="Nicholas Agtual" userId="c7388aec-a91b-47dc-9484-96d0bd84b669" providerId="ADAL" clId="{626306C0-0A2D-EB41-9D30-80D7D1647E4E}" dt="2021-11-16T03:45:52.188" v="257" actId="1076"/>
        <pc:sldMkLst>
          <pc:docMk/>
          <pc:sldMk cId="2231603938" sldId="256"/>
        </pc:sldMkLst>
        <pc:spChg chg="add mod">
          <ac:chgData name="Nicholas Agtual" userId="c7388aec-a91b-47dc-9484-96d0bd84b669" providerId="ADAL" clId="{626306C0-0A2D-EB41-9D30-80D7D1647E4E}" dt="2021-11-16T03:41:01.927" v="66" actId="207"/>
          <ac:spMkLst>
            <pc:docMk/>
            <pc:sldMk cId="2231603938" sldId="256"/>
            <ac:spMk id="2" creationId="{09758749-8835-5D42-B8ED-F89078C20282}"/>
          </ac:spMkLst>
        </pc:spChg>
        <pc:spChg chg="add mod">
          <ac:chgData name="Nicholas Agtual" userId="c7388aec-a91b-47dc-9484-96d0bd84b669" providerId="ADAL" clId="{626306C0-0A2D-EB41-9D30-80D7D1647E4E}" dt="2021-11-16T03:42:21.923" v="115" actId="122"/>
          <ac:spMkLst>
            <pc:docMk/>
            <pc:sldMk cId="2231603938" sldId="256"/>
            <ac:spMk id="3" creationId="{BEFFDEFE-2CDA-6941-9924-4597062627AA}"/>
          </ac:spMkLst>
        </pc:spChg>
        <pc:spChg chg="del mod">
          <ac:chgData name="Nicholas Agtual" userId="c7388aec-a91b-47dc-9484-96d0bd84b669" providerId="ADAL" clId="{626306C0-0A2D-EB41-9D30-80D7D1647E4E}" dt="2021-11-16T03:39:24.834" v="51" actId="478"/>
          <ac:spMkLst>
            <pc:docMk/>
            <pc:sldMk cId="2231603938" sldId="256"/>
            <ac:spMk id="6" creationId="{C366AED2-4917-5046-9B5A-7EBEBA3819ED}"/>
          </ac:spMkLst>
        </pc:spChg>
        <pc:spChg chg="add">
          <ac:chgData name="Nicholas Agtual" userId="c7388aec-a91b-47dc-9484-96d0bd84b669" providerId="ADAL" clId="{626306C0-0A2D-EB41-9D30-80D7D1647E4E}" dt="2021-11-16T03:40:28.998" v="63" actId="26606"/>
          <ac:spMkLst>
            <pc:docMk/>
            <pc:sldMk cId="2231603938" sldId="256"/>
            <ac:spMk id="13" creationId="{E3B4FF89-C45F-4E24-B963-61E855708F2A}"/>
          </ac:spMkLst>
        </pc:spChg>
        <pc:spChg chg="add mod">
          <ac:chgData name="Nicholas Agtual" userId="c7388aec-a91b-47dc-9484-96d0bd84b669" providerId="ADAL" clId="{626306C0-0A2D-EB41-9D30-80D7D1647E4E}" dt="2021-11-16T03:41:13.239" v="70" actId="14100"/>
          <ac:spMkLst>
            <pc:docMk/>
            <pc:sldMk cId="2231603938" sldId="256"/>
            <ac:spMk id="15" creationId="{0880F559-1208-9A4C-8771-00C7239FE7CD}"/>
          </ac:spMkLst>
        </pc:spChg>
        <pc:spChg chg="add del">
          <ac:chgData name="Nicholas Agtual" userId="c7388aec-a91b-47dc-9484-96d0bd84b669" providerId="ADAL" clId="{626306C0-0A2D-EB41-9D30-80D7D1647E4E}" dt="2021-11-16T03:40:22.730" v="61" actId="26606"/>
          <ac:spMkLst>
            <pc:docMk/>
            <pc:sldMk cId="2231603938" sldId="256"/>
            <ac:spMk id="16" creationId="{E1A92768-C90D-4200-8975-84CC4D4BC944}"/>
          </ac:spMkLst>
        </pc:spChg>
        <pc:spChg chg="add mod">
          <ac:chgData name="Nicholas Agtual" userId="c7388aec-a91b-47dc-9484-96d0bd84b669" providerId="ADAL" clId="{626306C0-0A2D-EB41-9D30-80D7D1647E4E}" dt="2021-11-16T03:41:20.594" v="73" actId="1076"/>
          <ac:spMkLst>
            <pc:docMk/>
            <pc:sldMk cId="2231603938" sldId="256"/>
            <ac:spMk id="17" creationId="{614D0B5B-E7ED-DD48-BD1B-707DCCB36332}"/>
          </ac:spMkLst>
        </pc:spChg>
        <pc:spChg chg="add">
          <ac:chgData name="Nicholas Agtual" userId="c7388aec-a91b-47dc-9484-96d0bd84b669" providerId="ADAL" clId="{626306C0-0A2D-EB41-9D30-80D7D1647E4E}" dt="2021-11-16T03:40:28.998" v="63" actId="26606"/>
          <ac:spMkLst>
            <pc:docMk/>
            <pc:sldMk cId="2231603938" sldId="256"/>
            <ac:spMk id="18" creationId="{14F25C03-EF67-4344-8AEA-7B3FA0DED024}"/>
          </ac:spMkLst>
        </pc:spChg>
        <pc:spChg chg="add mod">
          <ac:chgData name="Nicholas Agtual" userId="c7388aec-a91b-47dc-9484-96d0bd84b669" providerId="ADAL" clId="{626306C0-0A2D-EB41-9D30-80D7D1647E4E}" dt="2021-11-16T03:44:20.117" v="190" actId="1076"/>
          <ac:spMkLst>
            <pc:docMk/>
            <pc:sldMk cId="2231603938" sldId="256"/>
            <ac:spMk id="19" creationId="{E6ACD653-ED1B-174E-AAAD-CF607B469C58}"/>
          </ac:spMkLst>
        </pc:spChg>
        <pc:spChg chg="add">
          <ac:chgData name="Nicholas Agtual" userId="c7388aec-a91b-47dc-9484-96d0bd84b669" providerId="ADAL" clId="{626306C0-0A2D-EB41-9D30-80D7D1647E4E}" dt="2021-11-16T03:40:28.998" v="63" actId="26606"/>
          <ac:spMkLst>
            <pc:docMk/>
            <pc:sldMk cId="2231603938" sldId="256"/>
            <ac:spMk id="20" creationId="{F74793DE-3651-410B-B243-8F0B1468E6A4}"/>
          </ac:spMkLst>
        </pc:spChg>
        <pc:spChg chg="add mod">
          <ac:chgData name="Nicholas Agtual" userId="c7388aec-a91b-47dc-9484-96d0bd84b669" providerId="ADAL" clId="{626306C0-0A2D-EB41-9D30-80D7D1647E4E}" dt="2021-11-16T03:43:17.366" v="139" actId="14100"/>
          <ac:spMkLst>
            <pc:docMk/>
            <pc:sldMk cId="2231603938" sldId="256"/>
            <ac:spMk id="21" creationId="{B30395DB-5393-444B-B793-F2F3ACC5C1F8}"/>
          </ac:spMkLst>
        </pc:spChg>
        <pc:spChg chg="add mod">
          <ac:chgData name="Nicholas Agtual" userId="c7388aec-a91b-47dc-9484-96d0bd84b669" providerId="ADAL" clId="{626306C0-0A2D-EB41-9D30-80D7D1647E4E}" dt="2021-11-16T03:43:49.198" v="175" actId="20577"/>
          <ac:spMkLst>
            <pc:docMk/>
            <pc:sldMk cId="2231603938" sldId="256"/>
            <ac:spMk id="22" creationId="{26286049-2329-224B-8689-5F1491A266A1}"/>
          </ac:spMkLst>
        </pc:spChg>
        <pc:spChg chg="add mod">
          <ac:chgData name="Nicholas Agtual" userId="c7388aec-a91b-47dc-9484-96d0bd84b669" providerId="ADAL" clId="{626306C0-0A2D-EB41-9D30-80D7D1647E4E}" dt="2021-11-16T03:44:03.055" v="184" actId="14100"/>
          <ac:spMkLst>
            <pc:docMk/>
            <pc:sldMk cId="2231603938" sldId="256"/>
            <ac:spMk id="23" creationId="{73076227-7E7A-BE44-B1AB-0A21C3A7CF79}"/>
          </ac:spMkLst>
        </pc:spChg>
        <pc:spChg chg="add mod">
          <ac:chgData name="Nicholas Agtual" userId="c7388aec-a91b-47dc-9484-96d0bd84b669" providerId="ADAL" clId="{626306C0-0A2D-EB41-9D30-80D7D1647E4E}" dt="2021-11-16T03:45:02.387" v="199" actId="1076"/>
          <ac:spMkLst>
            <pc:docMk/>
            <pc:sldMk cId="2231603938" sldId="256"/>
            <ac:spMk id="24" creationId="{5264A99C-BA00-884D-B318-E3DE34FE2413}"/>
          </ac:spMkLst>
        </pc:spChg>
        <pc:spChg chg="add mod">
          <ac:chgData name="Nicholas Agtual" userId="c7388aec-a91b-47dc-9484-96d0bd84b669" providerId="ADAL" clId="{626306C0-0A2D-EB41-9D30-80D7D1647E4E}" dt="2021-11-16T03:45:35.116" v="242" actId="255"/>
          <ac:spMkLst>
            <pc:docMk/>
            <pc:sldMk cId="2231603938" sldId="256"/>
            <ac:spMk id="25" creationId="{416D879C-D3D3-B942-94A2-F425C39A1AB4}"/>
          </ac:spMkLst>
        </pc:spChg>
        <pc:spChg chg="add mod">
          <ac:chgData name="Nicholas Agtual" userId="c7388aec-a91b-47dc-9484-96d0bd84b669" providerId="ADAL" clId="{626306C0-0A2D-EB41-9D30-80D7D1647E4E}" dt="2021-11-16T03:45:52.188" v="257" actId="1076"/>
          <ac:spMkLst>
            <pc:docMk/>
            <pc:sldMk cId="2231603938" sldId="256"/>
            <ac:spMk id="26" creationId="{7C518330-8B36-F84E-BE53-A7B709B1DFD0}"/>
          </ac:spMkLst>
        </pc:spChg>
        <pc:picChg chg="mod ord modCrop">
          <ac:chgData name="Nicholas Agtual" userId="c7388aec-a91b-47dc-9484-96d0bd84b669" providerId="ADAL" clId="{626306C0-0A2D-EB41-9D30-80D7D1647E4E}" dt="2021-11-16T03:43:31.612" v="143" actId="732"/>
          <ac:picMkLst>
            <pc:docMk/>
            <pc:sldMk cId="2231603938" sldId="256"/>
            <ac:picMk id="4" creationId="{E4A59A8B-F080-8746-9E7D-403A1601CC20}"/>
          </ac:picMkLst>
        </pc:picChg>
        <pc:picChg chg="del">
          <ac:chgData name="Nicholas Agtual" userId="c7388aec-a91b-47dc-9484-96d0bd84b669" providerId="ADAL" clId="{626306C0-0A2D-EB41-9D30-80D7D1647E4E}" dt="2021-11-16T03:33:44.363" v="15" actId="478"/>
          <ac:picMkLst>
            <pc:docMk/>
            <pc:sldMk cId="2231603938" sldId="256"/>
            <ac:picMk id="5" creationId="{597BF9B6-97D8-ED4D-A6FF-D248EC054BD5}"/>
          </ac:picMkLst>
        </pc:picChg>
        <pc:picChg chg="add mod">
          <ac:chgData name="Nicholas Agtual" userId="c7388aec-a91b-47dc-9484-96d0bd84b669" providerId="ADAL" clId="{626306C0-0A2D-EB41-9D30-80D7D1647E4E}" dt="2021-11-16T03:40:28.998" v="63" actId="26606"/>
          <ac:picMkLst>
            <pc:docMk/>
            <pc:sldMk cId="2231603938" sldId="256"/>
            <ac:picMk id="7" creationId="{000FFC5C-7BB4-BA47-B1D2-3E1541CD3D8B}"/>
          </ac:picMkLst>
        </pc:picChg>
        <pc:picChg chg="add mod ord modCrop">
          <ac:chgData name="Nicholas Agtual" userId="c7388aec-a91b-47dc-9484-96d0bd84b669" providerId="ADAL" clId="{626306C0-0A2D-EB41-9D30-80D7D1647E4E}" dt="2021-11-16T03:44:42.084" v="195" actId="732"/>
          <ac:picMkLst>
            <pc:docMk/>
            <pc:sldMk cId="2231603938" sldId="256"/>
            <ac:picMk id="8" creationId="{FE9CAA1A-30BC-B541-9597-58E3DCD168DF}"/>
          </ac:picMkLst>
        </pc:picChg>
        <pc:picChg chg="add mod modCrop">
          <ac:chgData name="Nicholas Agtual" userId="c7388aec-a91b-47dc-9484-96d0bd84b669" providerId="ADAL" clId="{626306C0-0A2D-EB41-9D30-80D7D1647E4E}" dt="2021-11-16T03:44:18.741" v="189" actId="732"/>
          <ac:picMkLst>
            <pc:docMk/>
            <pc:sldMk cId="2231603938" sldId="256"/>
            <ac:picMk id="9" creationId="{AC232473-4437-2D47-9025-4C22318C2173}"/>
          </ac:picMkLst>
        </pc:picChg>
        <pc:picChg chg="add mod ord modCrop">
          <ac:chgData name="Nicholas Agtual" userId="c7388aec-a91b-47dc-9484-96d0bd84b669" providerId="ADAL" clId="{626306C0-0A2D-EB41-9D30-80D7D1647E4E}" dt="2021-11-16T03:44:51.244" v="197" actId="732"/>
          <ac:picMkLst>
            <pc:docMk/>
            <pc:sldMk cId="2231603938" sldId="256"/>
            <ac:picMk id="10" creationId="{85C99805-8CAB-FC4C-AAA5-6C5E4904138D}"/>
          </ac:picMkLst>
        </pc:picChg>
        <pc:picChg chg="add mod ord modCrop">
          <ac:chgData name="Nicholas Agtual" userId="c7388aec-a91b-47dc-9484-96d0bd84b669" providerId="ADAL" clId="{626306C0-0A2D-EB41-9D30-80D7D1647E4E}" dt="2021-11-16T03:43:11.880" v="137" actId="1076"/>
          <ac:picMkLst>
            <pc:docMk/>
            <pc:sldMk cId="2231603938" sldId="256"/>
            <ac:picMk id="11" creationId="{01F647E6-03F1-B242-B1C2-FD10059F17F7}"/>
          </ac:picMkLst>
        </pc:picChg>
      </pc:sldChg>
      <pc:sldChg chg="delSp modSp del mod">
        <pc:chgData name="Nicholas Agtual" userId="c7388aec-a91b-47dc-9484-96d0bd84b669" providerId="ADAL" clId="{626306C0-0A2D-EB41-9D30-80D7D1647E4E}" dt="2021-11-16T03:38:31.324" v="42" actId="2696"/>
        <pc:sldMkLst>
          <pc:docMk/>
          <pc:sldMk cId="2352759352" sldId="257"/>
        </pc:sldMkLst>
        <pc:spChg chg="del">
          <ac:chgData name="Nicholas Agtual" userId="c7388aec-a91b-47dc-9484-96d0bd84b669" providerId="ADAL" clId="{626306C0-0A2D-EB41-9D30-80D7D1647E4E}" dt="2021-11-16T03:38:12.806" v="40" actId="478"/>
          <ac:spMkLst>
            <pc:docMk/>
            <pc:sldMk cId="2352759352" sldId="257"/>
            <ac:spMk id="6" creationId="{C366AED2-4917-5046-9B5A-7EBEBA3819ED}"/>
          </ac:spMkLst>
        </pc:spChg>
        <pc:picChg chg="del mod">
          <ac:chgData name="Nicholas Agtual" userId="c7388aec-a91b-47dc-9484-96d0bd84b669" providerId="ADAL" clId="{626306C0-0A2D-EB41-9D30-80D7D1647E4E}" dt="2021-11-16T03:38:30.225" v="41" actId="478"/>
          <ac:picMkLst>
            <pc:docMk/>
            <pc:sldMk cId="2352759352" sldId="257"/>
            <ac:picMk id="7" creationId="{449FDF82-0B08-EA48-BA3C-88754E82D5C1}"/>
          </ac:picMkLst>
        </pc:picChg>
        <pc:picChg chg="del mod">
          <ac:chgData name="Nicholas Agtual" userId="c7388aec-a91b-47dc-9484-96d0bd84b669" providerId="ADAL" clId="{626306C0-0A2D-EB41-9D30-80D7D1647E4E}" dt="2021-11-16T03:36:07.383" v="33" actId="478"/>
          <ac:picMkLst>
            <pc:docMk/>
            <pc:sldMk cId="2352759352" sldId="257"/>
            <ac:picMk id="8" creationId="{27C79120-0BEB-914F-A0CA-229C92C64FB8}"/>
          </ac:picMkLst>
        </pc:picChg>
      </pc:sldChg>
      <pc:sldChg chg="delSp modSp del mod">
        <pc:chgData name="Nicholas Agtual" userId="c7388aec-a91b-47dc-9484-96d0bd84b669" providerId="ADAL" clId="{626306C0-0A2D-EB41-9D30-80D7D1647E4E}" dt="2021-11-16T03:39:01.037" v="45" actId="2696"/>
        <pc:sldMkLst>
          <pc:docMk/>
          <pc:sldMk cId="35032627" sldId="258"/>
        </pc:sldMkLst>
        <pc:picChg chg="del">
          <ac:chgData name="Nicholas Agtual" userId="c7388aec-a91b-47dc-9484-96d0bd84b669" providerId="ADAL" clId="{626306C0-0A2D-EB41-9D30-80D7D1647E4E}" dt="2021-11-16T03:34:07.770" v="20" actId="478"/>
          <ac:picMkLst>
            <pc:docMk/>
            <pc:sldMk cId="35032627" sldId="258"/>
            <ac:picMk id="5" creationId="{D178D269-C605-BA40-B98C-214C3C3018A1}"/>
          </ac:picMkLst>
        </pc:picChg>
        <pc:picChg chg="del">
          <ac:chgData name="Nicholas Agtual" userId="c7388aec-a91b-47dc-9484-96d0bd84b669" providerId="ADAL" clId="{626306C0-0A2D-EB41-9D30-80D7D1647E4E}" dt="2021-11-16T03:34:36.745" v="27" actId="478"/>
          <ac:picMkLst>
            <pc:docMk/>
            <pc:sldMk cId="35032627" sldId="258"/>
            <ac:picMk id="9" creationId="{8EDFE66F-FEF7-9D4F-BD6D-4C3C165A06A1}"/>
          </ac:picMkLst>
        </pc:picChg>
        <pc:picChg chg="del">
          <ac:chgData name="Nicholas Agtual" userId="c7388aec-a91b-47dc-9484-96d0bd84b669" providerId="ADAL" clId="{626306C0-0A2D-EB41-9D30-80D7D1647E4E}" dt="2021-11-16T03:34:31.052" v="26" actId="478"/>
          <ac:picMkLst>
            <pc:docMk/>
            <pc:sldMk cId="35032627" sldId="258"/>
            <ac:picMk id="10" creationId="{763BDA33-C863-A94D-A121-5DE0BFE9AFA7}"/>
          </ac:picMkLst>
        </pc:picChg>
        <pc:picChg chg="del mod">
          <ac:chgData name="Nicholas Agtual" userId="c7388aec-a91b-47dc-9484-96d0bd84b669" providerId="ADAL" clId="{626306C0-0A2D-EB41-9D30-80D7D1647E4E}" dt="2021-11-16T03:34:28.930" v="25" actId="478"/>
          <ac:picMkLst>
            <pc:docMk/>
            <pc:sldMk cId="35032627" sldId="258"/>
            <ac:picMk id="11" creationId="{83CB231B-3AF8-8B44-8711-5D14F42332C6}"/>
          </ac:picMkLst>
        </pc:picChg>
        <pc:picChg chg="del mod">
          <ac:chgData name="Nicholas Agtual" userId="c7388aec-a91b-47dc-9484-96d0bd84b669" providerId="ADAL" clId="{626306C0-0A2D-EB41-9D30-80D7D1647E4E}" dt="2021-11-16T03:34:20.782" v="22" actId="478"/>
          <ac:picMkLst>
            <pc:docMk/>
            <pc:sldMk cId="35032627" sldId="258"/>
            <ac:picMk id="12" creationId="{34469A7C-2423-8D49-9D9C-D826A0370856}"/>
          </ac:picMkLst>
        </pc:picChg>
        <pc:picChg chg="mod">
          <ac:chgData name="Nicholas Agtual" userId="c7388aec-a91b-47dc-9484-96d0bd84b669" providerId="ADAL" clId="{626306C0-0A2D-EB41-9D30-80D7D1647E4E}" dt="2021-11-16T03:34:50.739" v="28" actId="1076"/>
          <ac:picMkLst>
            <pc:docMk/>
            <pc:sldMk cId="35032627" sldId="258"/>
            <ac:picMk id="13" creationId="{993FCDFC-4005-5A4C-879B-D72F32F49AF7}"/>
          </ac:picMkLst>
        </pc:picChg>
      </pc:sldChg>
      <pc:sldChg chg="delSp modSp del mod">
        <pc:chgData name="Nicholas Agtual" userId="c7388aec-a91b-47dc-9484-96d0bd84b669" providerId="ADAL" clId="{626306C0-0A2D-EB41-9D30-80D7D1647E4E}" dt="2021-11-16T03:39:26.435" v="52" actId="2696"/>
        <pc:sldMkLst>
          <pc:docMk/>
          <pc:sldMk cId="943121049" sldId="259"/>
        </pc:sldMkLst>
        <pc:picChg chg="mod">
          <ac:chgData name="Nicholas Agtual" userId="c7388aec-a91b-47dc-9484-96d0bd84b669" providerId="ADAL" clId="{626306C0-0A2D-EB41-9D30-80D7D1647E4E}" dt="2021-11-16T03:34:55.341" v="30" actId="1076"/>
          <ac:picMkLst>
            <pc:docMk/>
            <pc:sldMk cId="943121049" sldId="259"/>
            <ac:picMk id="7" creationId="{1AB6AB90-8348-9845-A820-911CDFF4AC2F}"/>
          </ac:picMkLst>
        </pc:picChg>
        <pc:picChg chg="del">
          <ac:chgData name="Nicholas Agtual" userId="c7388aec-a91b-47dc-9484-96d0bd84b669" providerId="ADAL" clId="{626306C0-0A2D-EB41-9D30-80D7D1647E4E}" dt="2021-11-16T03:34:53.718" v="29" actId="478"/>
          <ac:picMkLst>
            <pc:docMk/>
            <pc:sldMk cId="943121049" sldId="259"/>
            <ac:picMk id="8" creationId="{2A9973AB-F7E4-FF48-93D7-254EE84F51BF}"/>
          </ac:picMkLst>
        </pc:picChg>
      </pc:sldChg>
      <pc:sldChg chg="delSp del mod">
        <pc:chgData name="Nicholas Agtual" userId="c7388aec-a91b-47dc-9484-96d0bd84b669" providerId="ADAL" clId="{626306C0-0A2D-EB41-9D30-80D7D1647E4E}" dt="2021-11-16T03:39:52.268" v="58" actId="2696"/>
        <pc:sldMkLst>
          <pc:docMk/>
          <pc:sldMk cId="920920441" sldId="260"/>
        </pc:sldMkLst>
        <pc:picChg chg="del">
          <ac:chgData name="Nicholas Agtual" userId="c7388aec-a91b-47dc-9484-96d0bd84b669" providerId="ADAL" clId="{626306C0-0A2D-EB41-9D30-80D7D1647E4E}" dt="2021-11-16T03:35:10.272" v="31" actId="478"/>
          <ac:picMkLst>
            <pc:docMk/>
            <pc:sldMk cId="920920441" sldId="260"/>
            <ac:picMk id="5" creationId="{25E8755C-D1B5-0744-913A-49DF49B8D655}"/>
          </ac:picMkLst>
        </pc:picChg>
      </pc:sldChg>
      <pc:sldChg chg="new del">
        <pc:chgData name="Nicholas Agtual" userId="c7388aec-a91b-47dc-9484-96d0bd84b669" providerId="ADAL" clId="{626306C0-0A2D-EB41-9D30-80D7D1647E4E}" dt="2021-11-16T03:33:18.466" v="2" actId="2696"/>
        <pc:sldMkLst>
          <pc:docMk/>
          <pc:sldMk cId="2556924926" sldId="261"/>
        </pc:sldMkLst>
      </pc:sldChg>
      <pc:sldChg chg="addSp delSp modSp add del mod">
        <pc:chgData name="Nicholas Agtual" userId="c7388aec-a91b-47dc-9484-96d0bd84b669" providerId="ADAL" clId="{626306C0-0A2D-EB41-9D30-80D7D1647E4E}" dt="2021-11-16T03:39:53.077" v="59" actId="2696"/>
        <pc:sldMkLst>
          <pc:docMk/>
          <pc:sldMk cId="3196147558" sldId="262"/>
        </pc:sldMkLst>
        <pc:spChg chg="mod">
          <ac:chgData name="Nicholas Agtual" userId="c7388aec-a91b-47dc-9484-96d0bd84b669" providerId="ADAL" clId="{626306C0-0A2D-EB41-9D30-80D7D1647E4E}" dt="2021-11-16T03:33:24.758" v="11" actId="20577"/>
          <ac:spMkLst>
            <pc:docMk/>
            <pc:sldMk cId="3196147558" sldId="262"/>
            <ac:spMk id="6" creationId="{C366AED2-4917-5046-9B5A-7EBEBA3819ED}"/>
          </ac:spMkLst>
        </pc:spChg>
        <pc:picChg chg="del">
          <ac:chgData name="Nicholas Agtual" userId="c7388aec-a91b-47dc-9484-96d0bd84b669" providerId="ADAL" clId="{626306C0-0A2D-EB41-9D30-80D7D1647E4E}" dt="2021-11-16T03:33:20.117" v="3" actId="478"/>
          <ac:picMkLst>
            <pc:docMk/>
            <pc:sldMk cId="3196147558" sldId="262"/>
            <ac:picMk id="5" creationId="{25E8755C-D1B5-0744-913A-49DF49B8D655}"/>
          </ac:picMkLst>
        </pc:picChg>
        <pc:picChg chg="add mod">
          <ac:chgData name="Nicholas Agtual" userId="c7388aec-a91b-47dc-9484-96d0bd84b669" providerId="ADAL" clId="{626306C0-0A2D-EB41-9D30-80D7D1647E4E}" dt="2021-11-16T03:33:33.072" v="12"/>
          <ac:picMkLst>
            <pc:docMk/>
            <pc:sldMk cId="3196147558" sldId="262"/>
            <ac:picMk id="7" creationId="{50E6A57E-2558-3A42-9424-0D290F1936F6}"/>
          </ac:picMkLst>
        </pc:picChg>
        <pc:picChg chg="add del mod">
          <ac:chgData name="Nicholas Agtual" userId="c7388aec-a91b-47dc-9484-96d0bd84b669" providerId="ADAL" clId="{626306C0-0A2D-EB41-9D30-80D7D1647E4E}" dt="2021-11-16T03:35:39.611" v="32" actId="478"/>
          <ac:picMkLst>
            <pc:docMk/>
            <pc:sldMk cId="3196147558" sldId="262"/>
            <ac:picMk id="8" creationId="{55E323E6-2128-8341-8D11-3F6AEF120A15}"/>
          </ac:picMkLst>
        </pc:picChg>
        <pc:picChg chg="del">
          <ac:chgData name="Nicholas Agtual" userId="c7388aec-a91b-47dc-9484-96d0bd84b669" providerId="ADAL" clId="{626306C0-0A2D-EB41-9D30-80D7D1647E4E}" dt="2021-11-16T03:33:21.280" v="4" actId="478"/>
          <ac:picMkLst>
            <pc:docMk/>
            <pc:sldMk cId="3196147558" sldId="262"/>
            <ac:picMk id="9" creationId="{06A10C86-7F5D-0747-9F0E-FEDB711277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157D-EE97-F645-BD02-A6A9DE68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5F63-26DE-C548-86B7-BAB1A7EA2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F85E6-8F80-0947-AD4C-C1A85A6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410F-E8F2-A346-863A-25719952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83CC-E9B4-D548-BE86-8A3BAE3F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8680-00D5-1247-B8A1-0F14806E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FE68A-83C8-FE43-B953-EA8E954D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3DFC-9DF1-7C4F-9407-ADCBA0A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300EA-F01E-244F-9C59-403713D7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86C3-8C49-0948-AB5D-993B3705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BE9A5-0B31-E345-AC9D-05833464D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151D4-645E-B74C-A50D-49C6A648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089B-B148-6448-B9FF-6A94E49D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5B1F-9DF6-E441-B6CB-AB6F766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30DA-F709-6A43-AB31-A097F5E8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8B6B-6D35-6645-8868-1C9FD11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2F73-7AB7-9646-8970-97296DB7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EDEA-BFDB-7C4F-80E5-FF8B6608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5560-53DC-5847-B821-18C8A2DD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66CD-BCAF-1E48-9324-81B11B7E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12C2-E4D7-7647-B837-8FE74D40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6E0BA-5EF3-834D-93F2-8AD9E6CE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E3E4-08AE-4A49-97E6-8F3B577C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3D38-D4B1-934A-82FC-DC138BC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9AB8-4A40-084F-BD41-48785F84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4B7E-6AA1-A046-92DF-6E6AF376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34BB-9C66-C445-8C35-E69472E09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7150-91A7-7044-B041-E33FE888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BEEE1-8479-3A4B-A951-126B6C90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ED577-DEB8-224D-AD58-D19E632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2A64-F53C-2A4B-86C5-C6DA2697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41BB-08B3-AC4F-B5AD-53A384A3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D7A8-EC66-AA4F-BB2B-BE8EF319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B7C3-463D-C341-8E5F-05AC9CFD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3F918-B7DA-5E40-8E95-DAD7BF87F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D6ADB-7ECD-934F-A91C-102C43056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37113-E012-B74F-BBAF-C69267D1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2D0E2-C743-D447-9CDD-6C833F0A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19EEA-F688-9347-9136-72BFF63C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1832-7E7D-9941-B4C5-2CD8FDFC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E3D2A-3D00-CC4E-9CE8-29A165BC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0C4C1-438B-3C4E-91AE-8EF58418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F5EDE-A1F1-0D4F-872A-101A8373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C9727-A9F0-F942-A273-FB76028C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2BB6A-FD70-FB48-A903-35BDD8A5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5D5C1-00B0-A94E-AEE0-0DB70779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1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8928-8885-5B4D-93C7-F9E4BA94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0713-488F-A54C-AA3C-AFDA824E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E2EAE-E9DC-D643-BFBB-1759B00E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BDF5-D218-384C-AC37-0C36A682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58D51-19DF-DA44-9991-162D779E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A016A-CAE6-674B-81D2-CF641664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2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97B8-1506-1D48-85BB-D298907D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53D5D-5D12-CB44-AA64-84D2B33F4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4294-9E12-854C-B36B-BE09F3E86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0CDF-DFAF-0242-87E8-6E3DF37C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5A1DF-2CFD-764D-AFBF-333C1001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C432-67EC-6D40-B9E9-272CBBA0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9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0BD52-46B1-A749-8CDE-D5EDD7CE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9BD-03E7-A642-AB8D-93BE632E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0713-7CEB-D647-A645-F39D15CC1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943C-6079-0847-93D0-ACC86B331D5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CBD6-8B74-924A-8431-6BE65E3D2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7E0C-4B26-034F-929C-4C71648FA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9AC4D-544F-E444-B8B0-057B129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key&#10;&#10;Description automatically generated with medium confidence">
            <a:extLst>
              <a:ext uri="{FF2B5EF4-FFF2-40B4-BE49-F238E27FC236}">
                <a16:creationId xmlns:a16="http://schemas.microsoft.com/office/drawing/2014/main" id="{000FFC5C-7BB4-BA47-B1D2-3E1541CD3D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r="31346"/>
          <a:stretch/>
        </p:blipFill>
        <p:spPr bwMode="auto">
          <a:xfrm rot="5400000">
            <a:off x="875717" y="-4028"/>
            <a:ext cx="2292511" cy="340048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wall, indoor, dirty&#10;&#10;Description automatically generated">
            <a:extLst>
              <a:ext uri="{FF2B5EF4-FFF2-40B4-BE49-F238E27FC236}">
                <a16:creationId xmlns:a16="http://schemas.microsoft.com/office/drawing/2014/main" id="{01F647E6-03F1-B242-B1C2-FD10059F17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1" t="17053" r="34552" b="19790"/>
          <a:stretch/>
        </p:blipFill>
        <p:spPr bwMode="auto">
          <a:xfrm rot="5400000">
            <a:off x="5047106" y="139227"/>
            <a:ext cx="2344383" cy="316584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9A8B-F080-8746-9E7D-403A1601CC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8" t="14467" r="35393" b="8595"/>
          <a:stretch/>
        </p:blipFill>
        <p:spPr bwMode="auto">
          <a:xfrm rot="5400000">
            <a:off x="9062505" y="34706"/>
            <a:ext cx="2318890" cy="329663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C232473-4437-2D47-9025-4C22318C21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0" t="13680" r="39498" b="24266"/>
          <a:stretch/>
        </p:blipFill>
        <p:spPr bwMode="auto">
          <a:xfrm rot="5400000">
            <a:off x="825113" y="3329686"/>
            <a:ext cx="2393715" cy="340048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FE9CAA1A-30BC-B541-9597-58E3DCD168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1" t="8855" r="42438" b="28021"/>
          <a:stretch/>
        </p:blipFill>
        <p:spPr bwMode="auto">
          <a:xfrm rot="5400000">
            <a:off x="4997866" y="3422434"/>
            <a:ext cx="2442861" cy="316584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C99805-8CAB-FC4C-AAA5-6C5E4904138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4" t="31951" r="33194" b="1631"/>
          <a:stretch/>
        </p:blipFill>
        <p:spPr bwMode="auto">
          <a:xfrm rot="5400000">
            <a:off x="9012232" y="3345326"/>
            <a:ext cx="2442859" cy="332006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758749-8835-5D42-B8ED-F89078C20282}"/>
              </a:ext>
            </a:extLst>
          </p:cNvPr>
          <p:cNvSpPr txBox="1"/>
          <p:nvPr/>
        </p:nvSpPr>
        <p:spPr>
          <a:xfrm>
            <a:off x="3856776" y="0"/>
            <a:ext cx="44218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0F559-1208-9A4C-8771-00C7239FE7CD}"/>
              </a:ext>
            </a:extLst>
          </p:cNvPr>
          <p:cNvSpPr txBox="1"/>
          <p:nvPr/>
        </p:nvSpPr>
        <p:spPr>
          <a:xfrm>
            <a:off x="7829562" y="0"/>
            <a:ext cx="44218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D0B5B-E7ED-DD48-BD1B-707DCCB36332}"/>
              </a:ext>
            </a:extLst>
          </p:cNvPr>
          <p:cNvSpPr txBox="1"/>
          <p:nvPr/>
        </p:nvSpPr>
        <p:spPr>
          <a:xfrm rot="16200000">
            <a:off x="3207905" y="133829"/>
            <a:ext cx="44218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CD653-ED1B-174E-AAAD-CF607B469C58}"/>
              </a:ext>
            </a:extLst>
          </p:cNvPr>
          <p:cNvSpPr txBox="1"/>
          <p:nvPr/>
        </p:nvSpPr>
        <p:spPr>
          <a:xfrm rot="16200000">
            <a:off x="7506869" y="0"/>
            <a:ext cx="44218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FDEFE-2CDA-6941-9924-4597062627AA}"/>
              </a:ext>
            </a:extLst>
          </p:cNvPr>
          <p:cNvSpPr txBox="1"/>
          <p:nvPr/>
        </p:nvSpPr>
        <p:spPr>
          <a:xfrm>
            <a:off x="321731" y="220059"/>
            <a:ext cx="340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304 Stainless Steel in Ice Water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395DB-5393-444B-B793-F2F3ACC5C1F8}"/>
              </a:ext>
            </a:extLst>
          </p:cNvPr>
          <p:cNvSpPr txBox="1"/>
          <p:nvPr/>
        </p:nvSpPr>
        <p:spPr>
          <a:xfrm>
            <a:off x="4636375" y="154245"/>
            <a:ext cx="316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1018 Steel in Ice Water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286049-2329-224B-8689-5F1491A266A1}"/>
              </a:ext>
            </a:extLst>
          </p:cNvPr>
          <p:cNvSpPr txBox="1"/>
          <p:nvPr/>
        </p:nvSpPr>
        <p:spPr>
          <a:xfrm>
            <a:off x="8636504" y="220059"/>
            <a:ext cx="316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304 Stainless Steel in Dry 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076227-7E7A-BE44-B1AB-0A21C3A7CF79}"/>
              </a:ext>
            </a:extLst>
          </p:cNvPr>
          <p:cNvSpPr txBox="1"/>
          <p:nvPr/>
        </p:nvSpPr>
        <p:spPr>
          <a:xfrm>
            <a:off x="761306" y="3463736"/>
            <a:ext cx="260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1018 Steel in Dry 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64A99C-BA00-884D-B318-E3DE34FE2413}"/>
              </a:ext>
            </a:extLst>
          </p:cNvPr>
          <p:cNvSpPr txBox="1"/>
          <p:nvPr/>
        </p:nvSpPr>
        <p:spPr>
          <a:xfrm rot="16200000">
            <a:off x="8540383" y="-16344"/>
            <a:ext cx="442187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D879C-D3D3-B942-94A2-F425C39A1AB4}"/>
              </a:ext>
            </a:extLst>
          </p:cNvPr>
          <p:cNvSpPr txBox="1"/>
          <p:nvPr/>
        </p:nvSpPr>
        <p:spPr>
          <a:xfrm>
            <a:off x="4636373" y="3473657"/>
            <a:ext cx="316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304 Stainless Steel in Boiling Water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518330-8B36-F84E-BE53-A7B709B1DFD0}"/>
              </a:ext>
            </a:extLst>
          </p:cNvPr>
          <p:cNvSpPr txBox="1"/>
          <p:nvPr/>
        </p:nvSpPr>
        <p:spPr>
          <a:xfrm>
            <a:off x="8650739" y="3442879"/>
            <a:ext cx="316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1018 Steel in Boiling Water</a:t>
            </a:r>
          </a:p>
        </p:txBody>
      </p:sp>
    </p:spTree>
    <p:extLst>
      <p:ext uri="{BB962C8B-B14F-4D97-AF65-F5344CB8AC3E}">
        <p14:creationId xmlns:p14="http://schemas.microsoft.com/office/powerpoint/2010/main" val="223160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Agtual</dc:creator>
  <cp:lastModifiedBy>Nicholas Agtual</cp:lastModifiedBy>
  <cp:revision>1</cp:revision>
  <dcterms:created xsi:type="dcterms:W3CDTF">2021-11-15T20:39:34Z</dcterms:created>
  <dcterms:modified xsi:type="dcterms:W3CDTF">2021-11-16T03:46:09Z</dcterms:modified>
</cp:coreProperties>
</file>