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A8BF8-BA71-0F4E-9B46-120F903DA857}" v="57" dt="2022-04-23T22:39:05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607"/>
  </p:normalViewPr>
  <p:slideViewPr>
    <p:cSldViewPr snapToGrid="0" snapToObjects="1">
      <p:cViewPr>
        <p:scale>
          <a:sx n="109" d="100"/>
          <a:sy n="109" d="100"/>
        </p:scale>
        <p:origin x="27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Agtual" userId="c7388aec-a91b-47dc-9484-96d0bd84b669" providerId="ADAL" clId="{E3DA8BF8-BA71-0F4E-9B46-120F903DA857}"/>
    <pc:docChg chg="undo custSel addSld modSld sldOrd">
      <pc:chgData name="Nicholas Agtual" userId="c7388aec-a91b-47dc-9484-96d0bd84b669" providerId="ADAL" clId="{E3DA8BF8-BA71-0F4E-9B46-120F903DA857}" dt="2022-04-23T22:39:17.090" v="444" actId="14100"/>
      <pc:docMkLst>
        <pc:docMk/>
      </pc:docMkLst>
      <pc:sldChg chg="addSp delSp modSp mod">
        <pc:chgData name="Nicholas Agtual" userId="c7388aec-a91b-47dc-9484-96d0bd84b669" providerId="ADAL" clId="{E3DA8BF8-BA71-0F4E-9B46-120F903DA857}" dt="2022-04-23T22:31:12.689" v="210"/>
        <pc:sldMkLst>
          <pc:docMk/>
          <pc:sldMk cId="2867756212" sldId="256"/>
        </pc:sldMkLst>
        <pc:spChg chg="add mod">
          <ac:chgData name="Nicholas Agtual" userId="c7388aec-a91b-47dc-9484-96d0bd84b669" providerId="ADAL" clId="{E3DA8BF8-BA71-0F4E-9B46-120F903DA857}" dt="2022-04-23T22:17:39.405" v="8" actId="1076"/>
          <ac:spMkLst>
            <pc:docMk/>
            <pc:sldMk cId="2867756212" sldId="256"/>
            <ac:spMk id="2" creationId="{BAA96BF4-2B4C-71A7-092D-C636854B1086}"/>
          </ac:spMkLst>
        </pc:spChg>
        <pc:spChg chg="add mod">
          <ac:chgData name="Nicholas Agtual" userId="c7388aec-a91b-47dc-9484-96d0bd84b669" providerId="ADAL" clId="{E3DA8BF8-BA71-0F4E-9B46-120F903DA857}" dt="2022-04-23T22:17:44.379" v="10" actId="1076"/>
          <ac:spMkLst>
            <pc:docMk/>
            <pc:sldMk cId="2867756212" sldId="256"/>
            <ac:spMk id="55" creationId="{2628CC97-98EC-8547-EB64-1FBE8BB371B9}"/>
          </ac:spMkLst>
        </pc:spChg>
        <pc:spChg chg="add mod">
          <ac:chgData name="Nicholas Agtual" userId="c7388aec-a91b-47dc-9484-96d0bd84b669" providerId="ADAL" clId="{E3DA8BF8-BA71-0F4E-9B46-120F903DA857}" dt="2022-04-23T22:17:57.571" v="19" actId="1076"/>
          <ac:spMkLst>
            <pc:docMk/>
            <pc:sldMk cId="2867756212" sldId="256"/>
            <ac:spMk id="56" creationId="{0D6EAFBF-F688-4487-A5E1-76D5B1625A5D}"/>
          </ac:spMkLst>
        </pc:spChg>
        <pc:spChg chg="add mod">
          <ac:chgData name="Nicholas Agtual" userId="c7388aec-a91b-47dc-9484-96d0bd84b669" providerId="ADAL" clId="{E3DA8BF8-BA71-0F4E-9B46-120F903DA857}" dt="2022-04-23T22:18:02.319" v="21" actId="1076"/>
          <ac:spMkLst>
            <pc:docMk/>
            <pc:sldMk cId="2867756212" sldId="256"/>
            <ac:spMk id="57" creationId="{A8B30AC3-F280-0F50-282E-04497405DBCC}"/>
          </ac:spMkLst>
        </pc:spChg>
        <pc:spChg chg="add del mod">
          <ac:chgData name="Nicholas Agtual" userId="c7388aec-a91b-47dc-9484-96d0bd84b669" providerId="ADAL" clId="{E3DA8BF8-BA71-0F4E-9B46-120F903DA857}" dt="2022-04-23T22:28:06.127" v="45"/>
          <ac:spMkLst>
            <pc:docMk/>
            <pc:sldMk cId="2867756212" sldId="256"/>
            <ac:spMk id="59" creationId="{D7440B4C-6C5D-43D3-0F78-60EE5C46C592}"/>
          </ac:spMkLst>
        </pc:spChg>
        <pc:spChg chg="add del mod">
          <ac:chgData name="Nicholas Agtual" userId="c7388aec-a91b-47dc-9484-96d0bd84b669" providerId="ADAL" clId="{E3DA8BF8-BA71-0F4E-9B46-120F903DA857}" dt="2022-04-23T22:31:12.689" v="210"/>
          <ac:spMkLst>
            <pc:docMk/>
            <pc:sldMk cId="2867756212" sldId="256"/>
            <ac:spMk id="60" creationId="{8AB18802-2151-5F06-4829-CD884C279260}"/>
          </ac:spMkLst>
        </pc:spChg>
      </pc:sldChg>
      <pc:sldChg chg="addSp delSp modSp new mod ord">
        <pc:chgData name="Nicholas Agtual" userId="c7388aec-a91b-47dc-9484-96d0bd84b669" providerId="ADAL" clId="{E3DA8BF8-BA71-0F4E-9B46-120F903DA857}" dt="2022-04-23T22:27:46.514" v="34" actId="255"/>
        <pc:sldMkLst>
          <pc:docMk/>
          <pc:sldMk cId="1513287066" sldId="257"/>
        </pc:sldMkLst>
        <pc:spChg chg="del">
          <ac:chgData name="Nicholas Agtual" userId="c7388aec-a91b-47dc-9484-96d0bd84b669" providerId="ADAL" clId="{E3DA8BF8-BA71-0F4E-9B46-120F903DA857}" dt="2022-04-23T22:18:13.328" v="24" actId="478"/>
          <ac:spMkLst>
            <pc:docMk/>
            <pc:sldMk cId="1513287066" sldId="257"/>
            <ac:spMk id="2" creationId="{B2D0324D-3B9F-1A12-EC0C-BFEC0037EC6F}"/>
          </ac:spMkLst>
        </pc:spChg>
        <pc:spChg chg="del mod">
          <ac:chgData name="Nicholas Agtual" userId="c7388aec-a91b-47dc-9484-96d0bd84b669" providerId="ADAL" clId="{E3DA8BF8-BA71-0F4E-9B46-120F903DA857}" dt="2022-04-23T22:18:14.588" v="25" actId="478"/>
          <ac:spMkLst>
            <pc:docMk/>
            <pc:sldMk cId="1513287066" sldId="257"/>
            <ac:spMk id="3" creationId="{1B17A82B-0EF2-D216-B144-6B7DB8448243}"/>
          </ac:spMkLst>
        </pc:spChg>
        <pc:spChg chg="add del mod">
          <ac:chgData name="Nicholas Agtual" userId="c7388aec-a91b-47dc-9484-96d0bd84b669" providerId="ADAL" clId="{E3DA8BF8-BA71-0F4E-9B46-120F903DA857}" dt="2022-04-23T22:18:15.632" v="26" actId="478"/>
          <ac:spMkLst>
            <pc:docMk/>
            <pc:sldMk cId="1513287066" sldId="257"/>
            <ac:spMk id="5" creationId="{1D059956-E57F-FA0D-8821-DE4456118C2D}"/>
          </ac:spMkLst>
        </pc:spChg>
        <pc:spChg chg="add mod">
          <ac:chgData name="Nicholas Agtual" userId="c7388aec-a91b-47dc-9484-96d0bd84b669" providerId="ADAL" clId="{E3DA8BF8-BA71-0F4E-9B46-120F903DA857}" dt="2022-04-23T22:27:46.514" v="34" actId="255"/>
          <ac:spMkLst>
            <pc:docMk/>
            <pc:sldMk cId="1513287066" sldId="257"/>
            <ac:spMk id="6" creationId="{4F6E2E26-F6E0-2230-FCB3-AC1F1F4FCDED}"/>
          </ac:spMkLst>
        </pc:spChg>
      </pc:sldChg>
      <pc:sldChg chg="modSp add mod ord">
        <pc:chgData name="Nicholas Agtual" userId="c7388aec-a91b-47dc-9484-96d0bd84b669" providerId="ADAL" clId="{E3DA8BF8-BA71-0F4E-9B46-120F903DA857}" dt="2022-04-23T22:27:52.904" v="38" actId="20577"/>
        <pc:sldMkLst>
          <pc:docMk/>
          <pc:sldMk cId="3381611904" sldId="258"/>
        </pc:sldMkLst>
        <pc:spChg chg="mod">
          <ac:chgData name="Nicholas Agtual" userId="c7388aec-a91b-47dc-9484-96d0bd84b669" providerId="ADAL" clId="{E3DA8BF8-BA71-0F4E-9B46-120F903DA857}" dt="2022-04-23T22:27:52.904" v="38" actId="20577"/>
          <ac:spMkLst>
            <pc:docMk/>
            <pc:sldMk cId="3381611904" sldId="258"/>
            <ac:spMk id="6" creationId="{4F6E2E26-F6E0-2230-FCB3-AC1F1F4FCDED}"/>
          </ac:spMkLst>
        </pc:spChg>
      </pc:sldChg>
      <pc:sldChg chg="addSp delSp modSp new mod">
        <pc:chgData name="Nicholas Agtual" userId="c7388aec-a91b-47dc-9484-96d0bd84b669" providerId="ADAL" clId="{E3DA8BF8-BA71-0F4E-9B46-120F903DA857}" dt="2022-04-23T22:39:17.090" v="444" actId="14100"/>
        <pc:sldMkLst>
          <pc:docMk/>
          <pc:sldMk cId="448095029" sldId="259"/>
        </pc:sldMkLst>
        <pc:spChg chg="del mod">
          <ac:chgData name="Nicholas Agtual" userId="c7388aec-a91b-47dc-9484-96d0bd84b669" providerId="ADAL" clId="{E3DA8BF8-BA71-0F4E-9B46-120F903DA857}" dt="2022-04-23T22:27:57.344" v="42" actId="478"/>
          <ac:spMkLst>
            <pc:docMk/>
            <pc:sldMk cId="448095029" sldId="259"/>
            <ac:spMk id="2" creationId="{FA3AB482-5426-86EE-681D-DE69A8672E0F}"/>
          </ac:spMkLst>
        </pc:spChg>
        <pc:spChg chg="del">
          <ac:chgData name="Nicholas Agtual" userId="c7388aec-a91b-47dc-9484-96d0bd84b669" providerId="ADAL" clId="{E3DA8BF8-BA71-0F4E-9B46-120F903DA857}" dt="2022-04-23T22:27:56.450" v="40" actId="478"/>
          <ac:spMkLst>
            <pc:docMk/>
            <pc:sldMk cId="448095029" sldId="259"/>
            <ac:spMk id="3" creationId="{8DD781E7-EA78-B763-0713-92C4827DE8D7}"/>
          </ac:spMkLst>
        </pc:spChg>
        <pc:spChg chg="add del mod">
          <ac:chgData name="Nicholas Agtual" userId="c7388aec-a91b-47dc-9484-96d0bd84b669" providerId="ADAL" clId="{E3DA8BF8-BA71-0F4E-9B46-120F903DA857}" dt="2022-04-23T22:27:58.107" v="43" actId="478"/>
          <ac:spMkLst>
            <pc:docMk/>
            <pc:sldMk cId="448095029" sldId="259"/>
            <ac:spMk id="5" creationId="{8FA21605-2A95-7FDD-9697-583D273C26F3}"/>
          </ac:spMkLst>
        </pc:spChg>
        <pc:spChg chg="add mod">
          <ac:chgData name="Nicholas Agtual" userId="c7388aec-a91b-47dc-9484-96d0bd84b669" providerId="ADAL" clId="{E3DA8BF8-BA71-0F4E-9B46-120F903DA857}" dt="2022-04-23T22:28:07.361" v="46"/>
          <ac:spMkLst>
            <pc:docMk/>
            <pc:sldMk cId="448095029" sldId="259"/>
            <ac:spMk id="6" creationId="{128FFB27-1D1D-0224-D335-A8BB480BD317}"/>
          </ac:spMkLst>
        </pc:spChg>
        <pc:spChg chg="add mod">
          <ac:chgData name="Nicholas Agtual" userId="c7388aec-a91b-47dc-9484-96d0bd84b669" providerId="ADAL" clId="{E3DA8BF8-BA71-0F4E-9B46-120F903DA857}" dt="2022-04-23T22:29:01.522" v="73" actId="20577"/>
          <ac:spMkLst>
            <pc:docMk/>
            <pc:sldMk cId="448095029" sldId="259"/>
            <ac:spMk id="8" creationId="{E99DE4E4-CCD3-6E0B-B369-2C0192793912}"/>
          </ac:spMkLst>
        </pc:spChg>
        <pc:spChg chg="add mod">
          <ac:chgData name="Nicholas Agtual" userId="c7388aec-a91b-47dc-9484-96d0bd84b669" providerId="ADAL" clId="{E3DA8BF8-BA71-0F4E-9B46-120F903DA857}" dt="2022-04-23T22:29:20.894" v="114" actId="20577"/>
          <ac:spMkLst>
            <pc:docMk/>
            <pc:sldMk cId="448095029" sldId="259"/>
            <ac:spMk id="9" creationId="{8DF88007-9828-B569-256E-94FFFEC5B770}"/>
          </ac:spMkLst>
        </pc:spChg>
        <pc:spChg chg="add mod">
          <ac:chgData name="Nicholas Agtual" userId="c7388aec-a91b-47dc-9484-96d0bd84b669" providerId="ADAL" clId="{E3DA8BF8-BA71-0F4E-9B46-120F903DA857}" dt="2022-04-23T22:29:30.644" v="118" actId="20577"/>
          <ac:spMkLst>
            <pc:docMk/>
            <pc:sldMk cId="448095029" sldId="259"/>
            <ac:spMk id="10" creationId="{742F1CD8-0A82-5EFA-BEDF-C0DC52AAA015}"/>
          </ac:spMkLst>
        </pc:spChg>
        <pc:spChg chg="add mod">
          <ac:chgData name="Nicholas Agtual" userId="c7388aec-a91b-47dc-9484-96d0bd84b669" providerId="ADAL" clId="{E3DA8BF8-BA71-0F4E-9B46-120F903DA857}" dt="2022-04-23T22:29:34.202" v="122" actId="20577"/>
          <ac:spMkLst>
            <pc:docMk/>
            <pc:sldMk cId="448095029" sldId="259"/>
            <ac:spMk id="11" creationId="{0A32099D-94F2-DD78-21EE-FCEA87F896C8}"/>
          </ac:spMkLst>
        </pc:spChg>
        <pc:spChg chg="add mod">
          <ac:chgData name="Nicholas Agtual" userId="c7388aec-a91b-47dc-9484-96d0bd84b669" providerId="ADAL" clId="{E3DA8BF8-BA71-0F4E-9B46-120F903DA857}" dt="2022-04-23T22:30:46.456" v="204" actId="1076"/>
          <ac:spMkLst>
            <pc:docMk/>
            <pc:sldMk cId="448095029" sldId="259"/>
            <ac:spMk id="16" creationId="{3079FAB6-2F7C-A2F7-1381-B771756B4FF4}"/>
          </ac:spMkLst>
        </pc:spChg>
        <pc:spChg chg="add mod">
          <ac:chgData name="Nicholas Agtual" userId="c7388aec-a91b-47dc-9484-96d0bd84b669" providerId="ADAL" clId="{E3DA8BF8-BA71-0F4E-9B46-120F903DA857}" dt="2022-04-23T22:31:17.459" v="212" actId="1076"/>
          <ac:spMkLst>
            <pc:docMk/>
            <pc:sldMk cId="448095029" sldId="259"/>
            <ac:spMk id="19" creationId="{CCFC45C7-3FBA-069E-C2AA-2203D5AFC9F6}"/>
          </ac:spMkLst>
        </pc:spChg>
        <pc:spChg chg="add mod">
          <ac:chgData name="Nicholas Agtual" userId="c7388aec-a91b-47dc-9484-96d0bd84b669" providerId="ADAL" clId="{E3DA8BF8-BA71-0F4E-9B46-120F903DA857}" dt="2022-04-23T22:31:34.725" v="222" actId="20577"/>
          <ac:spMkLst>
            <pc:docMk/>
            <pc:sldMk cId="448095029" sldId="259"/>
            <ac:spMk id="23" creationId="{FC8B397A-C8A3-3325-72BA-C7013BA6545A}"/>
          </ac:spMkLst>
        </pc:spChg>
        <pc:spChg chg="add mod">
          <ac:chgData name="Nicholas Agtual" userId="c7388aec-a91b-47dc-9484-96d0bd84b669" providerId="ADAL" clId="{E3DA8BF8-BA71-0F4E-9B46-120F903DA857}" dt="2022-04-23T22:32:17.961" v="261" actId="1076"/>
          <ac:spMkLst>
            <pc:docMk/>
            <pc:sldMk cId="448095029" sldId="259"/>
            <ac:spMk id="24" creationId="{4E65258B-BC9F-A1BB-FE55-714847D9C400}"/>
          </ac:spMkLst>
        </pc:spChg>
        <pc:spChg chg="add mod">
          <ac:chgData name="Nicholas Agtual" userId="c7388aec-a91b-47dc-9484-96d0bd84b669" providerId="ADAL" clId="{E3DA8BF8-BA71-0F4E-9B46-120F903DA857}" dt="2022-04-23T22:32:41.615" v="264" actId="1076"/>
          <ac:spMkLst>
            <pc:docMk/>
            <pc:sldMk cId="448095029" sldId="259"/>
            <ac:spMk id="26" creationId="{66DCB9DB-9924-7D26-057E-72D949136F1F}"/>
          </ac:spMkLst>
        </pc:spChg>
        <pc:spChg chg="add mod">
          <ac:chgData name="Nicholas Agtual" userId="c7388aec-a91b-47dc-9484-96d0bd84b669" providerId="ADAL" clId="{E3DA8BF8-BA71-0F4E-9B46-120F903DA857}" dt="2022-04-23T22:33:04.686" v="268" actId="1076"/>
          <ac:spMkLst>
            <pc:docMk/>
            <pc:sldMk cId="448095029" sldId="259"/>
            <ac:spMk id="28" creationId="{07F7AAE8-FE33-8FC5-098A-EE8B5B58705D}"/>
          </ac:spMkLst>
        </pc:spChg>
        <pc:spChg chg="add mod">
          <ac:chgData name="Nicholas Agtual" userId="c7388aec-a91b-47dc-9484-96d0bd84b669" providerId="ADAL" clId="{E3DA8BF8-BA71-0F4E-9B46-120F903DA857}" dt="2022-04-23T22:33:27.278" v="270" actId="1076"/>
          <ac:spMkLst>
            <pc:docMk/>
            <pc:sldMk cId="448095029" sldId="259"/>
            <ac:spMk id="29" creationId="{473B9168-E0AD-F341-C48C-142CB8029A31}"/>
          </ac:spMkLst>
        </pc:spChg>
        <pc:spChg chg="add mod">
          <ac:chgData name="Nicholas Agtual" userId="c7388aec-a91b-47dc-9484-96d0bd84b669" providerId="ADAL" clId="{E3DA8BF8-BA71-0F4E-9B46-120F903DA857}" dt="2022-04-23T22:34:04.771" v="287" actId="1076"/>
          <ac:spMkLst>
            <pc:docMk/>
            <pc:sldMk cId="448095029" sldId="259"/>
            <ac:spMk id="30" creationId="{111401E1-BA02-84A0-7D21-301CE9160C74}"/>
          </ac:spMkLst>
        </pc:spChg>
        <pc:spChg chg="add mod">
          <ac:chgData name="Nicholas Agtual" userId="c7388aec-a91b-47dc-9484-96d0bd84b669" providerId="ADAL" clId="{E3DA8BF8-BA71-0F4E-9B46-120F903DA857}" dt="2022-04-23T22:33:45.065" v="281" actId="20577"/>
          <ac:spMkLst>
            <pc:docMk/>
            <pc:sldMk cId="448095029" sldId="259"/>
            <ac:spMk id="31" creationId="{FAA07588-9FAB-9E69-10C4-1F6120EF5931}"/>
          </ac:spMkLst>
        </pc:spChg>
        <pc:spChg chg="add mod">
          <ac:chgData name="Nicholas Agtual" userId="c7388aec-a91b-47dc-9484-96d0bd84b669" providerId="ADAL" clId="{E3DA8BF8-BA71-0F4E-9B46-120F903DA857}" dt="2022-04-23T22:33:52.476" v="283" actId="1076"/>
          <ac:spMkLst>
            <pc:docMk/>
            <pc:sldMk cId="448095029" sldId="259"/>
            <ac:spMk id="32" creationId="{B6403033-C477-D417-38C1-E9588A0F0CF6}"/>
          </ac:spMkLst>
        </pc:spChg>
        <pc:spChg chg="add mod">
          <ac:chgData name="Nicholas Agtual" userId="c7388aec-a91b-47dc-9484-96d0bd84b669" providerId="ADAL" clId="{E3DA8BF8-BA71-0F4E-9B46-120F903DA857}" dt="2022-04-23T22:36:24.668" v="403" actId="20577"/>
          <ac:spMkLst>
            <pc:docMk/>
            <pc:sldMk cId="448095029" sldId="259"/>
            <ac:spMk id="35" creationId="{08BCB1B5-7062-2277-1CF6-2E240A3A1678}"/>
          </ac:spMkLst>
        </pc:spChg>
        <pc:spChg chg="add mod">
          <ac:chgData name="Nicholas Agtual" userId="c7388aec-a91b-47dc-9484-96d0bd84b669" providerId="ADAL" clId="{E3DA8BF8-BA71-0F4E-9B46-120F903DA857}" dt="2022-04-23T22:35:22.992" v="377" actId="1076"/>
          <ac:spMkLst>
            <pc:docMk/>
            <pc:sldMk cId="448095029" sldId="259"/>
            <ac:spMk id="36" creationId="{6BD88EAD-4C68-704E-30F9-F76863B3384D}"/>
          </ac:spMkLst>
        </pc:spChg>
        <pc:spChg chg="add mod">
          <ac:chgData name="Nicholas Agtual" userId="c7388aec-a91b-47dc-9484-96d0bd84b669" providerId="ADAL" clId="{E3DA8BF8-BA71-0F4E-9B46-120F903DA857}" dt="2022-04-23T22:35:33.574" v="379" actId="1076"/>
          <ac:spMkLst>
            <pc:docMk/>
            <pc:sldMk cId="448095029" sldId="259"/>
            <ac:spMk id="37" creationId="{5BBA1B33-DB15-743E-9E75-F9E42458F098}"/>
          </ac:spMkLst>
        </pc:spChg>
        <pc:spChg chg="add mod">
          <ac:chgData name="Nicholas Agtual" userId="c7388aec-a91b-47dc-9484-96d0bd84b669" providerId="ADAL" clId="{E3DA8BF8-BA71-0F4E-9B46-120F903DA857}" dt="2022-04-23T22:36:37.032" v="411" actId="20577"/>
          <ac:spMkLst>
            <pc:docMk/>
            <pc:sldMk cId="448095029" sldId="259"/>
            <ac:spMk id="40" creationId="{65620225-6873-AD4E-8172-C6F08294CC86}"/>
          </ac:spMkLst>
        </pc:spChg>
        <pc:spChg chg="add mod">
          <ac:chgData name="Nicholas Agtual" userId="c7388aec-a91b-47dc-9484-96d0bd84b669" providerId="ADAL" clId="{E3DA8BF8-BA71-0F4E-9B46-120F903DA857}" dt="2022-04-23T22:36:46.217" v="412" actId="1076"/>
          <ac:spMkLst>
            <pc:docMk/>
            <pc:sldMk cId="448095029" sldId="259"/>
            <ac:spMk id="43" creationId="{08C7A901-7B49-1D43-B1FE-2491582C975B}"/>
          </ac:spMkLst>
        </pc:spChg>
        <pc:spChg chg="add mod">
          <ac:chgData name="Nicholas Agtual" userId="c7388aec-a91b-47dc-9484-96d0bd84b669" providerId="ADAL" clId="{E3DA8BF8-BA71-0F4E-9B46-120F903DA857}" dt="2022-04-23T22:36:17.066" v="398" actId="1076"/>
          <ac:spMkLst>
            <pc:docMk/>
            <pc:sldMk cId="448095029" sldId="259"/>
            <ac:spMk id="46" creationId="{8591548D-FD4B-7506-4DFA-F7BB7490EB4F}"/>
          </ac:spMkLst>
        </pc:spChg>
        <pc:spChg chg="add mod">
          <ac:chgData name="Nicholas Agtual" userId="c7388aec-a91b-47dc-9484-96d0bd84b669" providerId="ADAL" clId="{E3DA8BF8-BA71-0F4E-9B46-120F903DA857}" dt="2022-04-23T22:36:32.580" v="409" actId="20577"/>
          <ac:spMkLst>
            <pc:docMk/>
            <pc:sldMk cId="448095029" sldId="259"/>
            <ac:spMk id="47" creationId="{ACC59B55-5107-6950-CA99-68195AEFA617}"/>
          </ac:spMkLst>
        </pc:spChg>
        <pc:spChg chg="add mod">
          <ac:chgData name="Nicholas Agtual" userId="c7388aec-a91b-47dc-9484-96d0bd84b669" providerId="ADAL" clId="{E3DA8BF8-BA71-0F4E-9B46-120F903DA857}" dt="2022-04-23T22:36:30.163" v="406" actId="20577"/>
          <ac:spMkLst>
            <pc:docMk/>
            <pc:sldMk cId="448095029" sldId="259"/>
            <ac:spMk id="48" creationId="{7CC523AF-A7DA-4E3D-5F6B-97DAB392A885}"/>
          </ac:spMkLst>
        </pc:spChg>
        <pc:spChg chg="add mod">
          <ac:chgData name="Nicholas Agtual" userId="c7388aec-a91b-47dc-9484-96d0bd84b669" providerId="ADAL" clId="{E3DA8BF8-BA71-0F4E-9B46-120F903DA857}" dt="2022-04-23T22:36:17.066" v="398" actId="1076"/>
          <ac:spMkLst>
            <pc:docMk/>
            <pc:sldMk cId="448095029" sldId="259"/>
            <ac:spMk id="50" creationId="{AF7214BC-A381-D29C-FB1E-97082931A32A}"/>
          </ac:spMkLst>
        </pc:spChg>
        <pc:spChg chg="add mod">
          <ac:chgData name="Nicholas Agtual" userId="c7388aec-a91b-47dc-9484-96d0bd84b669" providerId="ADAL" clId="{E3DA8BF8-BA71-0F4E-9B46-120F903DA857}" dt="2022-04-23T22:37:04.487" v="420" actId="1076"/>
          <ac:spMkLst>
            <pc:docMk/>
            <pc:sldMk cId="448095029" sldId="259"/>
            <ac:spMk id="52" creationId="{149567F2-69AA-8E43-034C-CC27869AA8F6}"/>
          </ac:spMkLst>
        </pc:spChg>
        <pc:spChg chg="add mod">
          <ac:chgData name="Nicholas Agtual" userId="c7388aec-a91b-47dc-9484-96d0bd84b669" providerId="ADAL" clId="{E3DA8BF8-BA71-0F4E-9B46-120F903DA857}" dt="2022-04-23T22:37:12.924" v="424" actId="1076"/>
          <ac:spMkLst>
            <pc:docMk/>
            <pc:sldMk cId="448095029" sldId="259"/>
            <ac:spMk id="53" creationId="{BD0830CC-0CBF-E13C-ED53-334C465EF086}"/>
          </ac:spMkLst>
        </pc:spChg>
        <pc:spChg chg="add mod">
          <ac:chgData name="Nicholas Agtual" userId="c7388aec-a91b-47dc-9484-96d0bd84b669" providerId="ADAL" clId="{E3DA8BF8-BA71-0F4E-9B46-120F903DA857}" dt="2022-04-23T22:37:34.366" v="428" actId="1076"/>
          <ac:spMkLst>
            <pc:docMk/>
            <pc:sldMk cId="448095029" sldId="259"/>
            <ac:spMk id="57" creationId="{FBE42243-9345-DCCD-11F6-1A57CB1ADC69}"/>
          </ac:spMkLst>
        </pc:spChg>
        <pc:spChg chg="add mod">
          <ac:chgData name="Nicholas Agtual" userId="c7388aec-a91b-47dc-9484-96d0bd84b669" providerId="ADAL" clId="{E3DA8BF8-BA71-0F4E-9B46-120F903DA857}" dt="2022-04-23T22:37:47.469" v="431" actId="1076"/>
          <ac:spMkLst>
            <pc:docMk/>
            <pc:sldMk cId="448095029" sldId="259"/>
            <ac:spMk id="58" creationId="{D37C5C3C-A228-B699-651B-B1A78C7C7BCD}"/>
          </ac:spMkLst>
        </pc:spChg>
        <pc:spChg chg="add mod">
          <ac:chgData name="Nicholas Agtual" userId="c7388aec-a91b-47dc-9484-96d0bd84b669" providerId="ADAL" clId="{E3DA8BF8-BA71-0F4E-9B46-120F903DA857}" dt="2022-04-23T22:38:03.708" v="433" actId="1076"/>
          <ac:spMkLst>
            <pc:docMk/>
            <pc:sldMk cId="448095029" sldId="259"/>
            <ac:spMk id="60" creationId="{4D56230E-1AEA-64EC-8F2C-5F6ADAA7B42E}"/>
          </ac:spMkLst>
        </pc:spChg>
        <pc:spChg chg="add mod">
          <ac:chgData name="Nicholas Agtual" userId="c7388aec-a91b-47dc-9484-96d0bd84b669" providerId="ADAL" clId="{E3DA8BF8-BA71-0F4E-9B46-120F903DA857}" dt="2022-04-23T22:38:03.708" v="433" actId="1076"/>
          <ac:spMkLst>
            <pc:docMk/>
            <pc:sldMk cId="448095029" sldId="259"/>
            <ac:spMk id="62" creationId="{0F99FA1F-3623-02FA-3B92-951149827D70}"/>
          </ac:spMkLst>
        </pc:spChg>
        <pc:spChg chg="add mod">
          <ac:chgData name="Nicholas Agtual" userId="c7388aec-a91b-47dc-9484-96d0bd84b669" providerId="ADAL" clId="{E3DA8BF8-BA71-0F4E-9B46-120F903DA857}" dt="2022-04-23T22:38:03.708" v="433" actId="1076"/>
          <ac:spMkLst>
            <pc:docMk/>
            <pc:sldMk cId="448095029" sldId="259"/>
            <ac:spMk id="63" creationId="{45858625-F669-1C47-6199-783B9CEA71F0}"/>
          </ac:spMkLst>
        </pc:spChg>
        <pc:spChg chg="add mod">
          <ac:chgData name="Nicholas Agtual" userId="c7388aec-a91b-47dc-9484-96d0bd84b669" providerId="ADAL" clId="{E3DA8BF8-BA71-0F4E-9B46-120F903DA857}" dt="2022-04-23T22:38:03.708" v="433" actId="1076"/>
          <ac:spMkLst>
            <pc:docMk/>
            <pc:sldMk cId="448095029" sldId="259"/>
            <ac:spMk id="64" creationId="{58C710B6-7BC0-3563-004B-35DA392CD362}"/>
          </ac:spMkLst>
        </pc:spChg>
        <pc:spChg chg="add mod">
          <ac:chgData name="Nicholas Agtual" userId="c7388aec-a91b-47dc-9484-96d0bd84b669" providerId="ADAL" clId="{E3DA8BF8-BA71-0F4E-9B46-120F903DA857}" dt="2022-04-23T22:38:03.708" v="433" actId="1076"/>
          <ac:spMkLst>
            <pc:docMk/>
            <pc:sldMk cId="448095029" sldId="259"/>
            <ac:spMk id="65" creationId="{04E784B9-2545-71AA-278B-EA1835FDD64E}"/>
          </ac:spMkLst>
        </pc:spChg>
        <pc:spChg chg="add mod">
          <ac:chgData name="Nicholas Agtual" userId="c7388aec-a91b-47dc-9484-96d0bd84b669" providerId="ADAL" clId="{E3DA8BF8-BA71-0F4E-9B46-120F903DA857}" dt="2022-04-23T22:38:22.453" v="435" actId="1076"/>
          <ac:spMkLst>
            <pc:docMk/>
            <pc:sldMk cId="448095029" sldId="259"/>
            <ac:spMk id="68" creationId="{EF03BD5F-9D6D-7CE2-B985-6B98C58E132B}"/>
          </ac:spMkLst>
        </pc:spChg>
        <pc:spChg chg="add mod">
          <ac:chgData name="Nicholas Agtual" userId="c7388aec-a91b-47dc-9484-96d0bd84b669" providerId="ADAL" clId="{E3DA8BF8-BA71-0F4E-9B46-120F903DA857}" dt="2022-04-23T22:38:22.453" v="435" actId="1076"/>
          <ac:spMkLst>
            <pc:docMk/>
            <pc:sldMk cId="448095029" sldId="259"/>
            <ac:spMk id="69" creationId="{5E653FEA-3FE9-7330-FC8A-30FDB470B9DF}"/>
          </ac:spMkLst>
        </pc:spChg>
        <pc:spChg chg="add mod">
          <ac:chgData name="Nicholas Agtual" userId="c7388aec-a91b-47dc-9484-96d0bd84b669" providerId="ADAL" clId="{E3DA8BF8-BA71-0F4E-9B46-120F903DA857}" dt="2022-04-23T22:38:22.453" v="435" actId="1076"/>
          <ac:spMkLst>
            <pc:docMk/>
            <pc:sldMk cId="448095029" sldId="259"/>
            <ac:spMk id="70" creationId="{39B56698-5EF5-BFD1-A2DB-14F09817013E}"/>
          </ac:spMkLst>
        </pc:spChg>
        <pc:spChg chg="add mod">
          <ac:chgData name="Nicholas Agtual" userId="c7388aec-a91b-47dc-9484-96d0bd84b669" providerId="ADAL" clId="{E3DA8BF8-BA71-0F4E-9B46-120F903DA857}" dt="2022-04-23T22:38:22.453" v="435" actId="1076"/>
          <ac:spMkLst>
            <pc:docMk/>
            <pc:sldMk cId="448095029" sldId="259"/>
            <ac:spMk id="72" creationId="{64E81725-EF50-AB08-BE03-41D79F1EA4A9}"/>
          </ac:spMkLst>
        </pc:spChg>
        <pc:spChg chg="add mod">
          <ac:chgData name="Nicholas Agtual" userId="c7388aec-a91b-47dc-9484-96d0bd84b669" providerId="ADAL" clId="{E3DA8BF8-BA71-0F4E-9B46-120F903DA857}" dt="2022-04-23T22:38:54.806" v="439" actId="1076"/>
          <ac:spMkLst>
            <pc:docMk/>
            <pc:sldMk cId="448095029" sldId="259"/>
            <ac:spMk id="75" creationId="{A056C255-7F70-935F-968E-D0A5D74105AD}"/>
          </ac:spMkLst>
        </pc:spChg>
        <pc:spChg chg="add mod">
          <ac:chgData name="Nicholas Agtual" userId="c7388aec-a91b-47dc-9484-96d0bd84b669" providerId="ADAL" clId="{E3DA8BF8-BA71-0F4E-9B46-120F903DA857}" dt="2022-04-23T22:39:10.454" v="442" actId="1076"/>
          <ac:spMkLst>
            <pc:docMk/>
            <pc:sldMk cId="448095029" sldId="259"/>
            <ac:spMk id="76" creationId="{1A4F5043-5973-C494-A4E7-03A228C97B92}"/>
          </ac:spMkLst>
        </pc:spChg>
        <pc:cxnChg chg="add mod">
          <ac:chgData name="Nicholas Agtual" userId="c7388aec-a91b-47dc-9484-96d0bd84b669" providerId="ADAL" clId="{E3DA8BF8-BA71-0F4E-9B46-120F903DA857}" dt="2022-04-23T22:28:13.390" v="47"/>
          <ac:cxnSpMkLst>
            <pc:docMk/>
            <pc:sldMk cId="448095029" sldId="259"/>
            <ac:cxnSpMk id="7" creationId="{715718F2-4644-BD24-4168-4705F5360709}"/>
          </ac:cxnSpMkLst>
        </pc:cxnChg>
        <pc:cxnChg chg="add mod">
          <ac:chgData name="Nicholas Agtual" userId="c7388aec-a91b-47dc-9484-96d0bd84b669" providerId="ADAL" clId="{E3DA8BF8-BA71-0F4E-9B46-120F903DA857}" dt="2022-04-23T22:29:46.404" v="125" actId="1076"/>
          <ac:cxnSpMkLst>
            <pc:docMk/>
            <pc:sldMk cId="448095029" sldId="259"/>
            <ac:cxnSpMk id="12" creationId="{D0B7B12B-0C14-E292-934C-88517683A1D8}"/>
          </ac:cxnSpMkLst>
        </pc:cxnChg>
        <pc:cxnChg chg="add del mod">
          <ac:chgData name="Nicholas Agtual" userId="c7388aec-a91b-47dc-9484-96d0bd84b669" providerId="ADAL" clId="{E3DA8BF8-BA71-0F4E-9B46-120F903DA857}" dt="2022-04-23T22:30:04.493" v="130" actId="478"/>
          <ac:cxnSpMkLst>
            <pc:docMk/>
            <pc:sldMk cId="448095029" sldId="259"/>
            <ac:cxnSpMk id="13" creationId="{65306512-A267-3F0B-3029-BC4781392537}"/>
          </ac:cxnSpMkLst>
        </pc:cxnChg>
        <pc:cxnChg chg="add mod">
          <ac:chgData name="Nicholas Agtual" userId="c7388aec-a91b-47dc-9484-96d0bd84b669" providerId="ADAL" clId="{E3DA8BF8-BA71-0F4E-9B46-120F903DA857}" dt="2022-04-23T22:29:49.939" v="128" actId="1076"/>
          <ac:cxnSpMkLst>
            <pc:docMk/>
            <pc:sldMk cId="448095029" sldId="259"/>
            <ac:cxnSpMk id="14" creationId="{F54D5B99-B87F-B951-EAFC-CB5DA908F960}"/>
          </ac:cxnSpMkLst>
        </pc:cxnChg>
        <pc:cxnChg chg="add mod">
          <ac:chgData name="Nicholas Agtual" userId="c7388aec-a91b-47dc-9484-96d0bd84b669" providerId="ADAL" clId="{E3DA8BF8-BA71-0F4E-9B46-120F903DA857}" dt="2022-04-23T22:29:52.357" v="129" actId="1076"/>
          <ac:cxnSpMkLst>
            <pc:docMk/>
            <pc:sldMk cId="448095029" sldId="259"/>
            <ac:cxnSpMk id="15" creationId="{49AA20EA-C01A-A121-11B4-0238BB28474D}"/>
          </ac:cxnSpMkLst>
        </pc:cxnChg>
        <pc:cxnChg chg="add mod">
          <ac:chgData name="Nicholas Agtual" userId="c7388aec-a91b-47dc-9484-96d0bd84b669" providerId="ADAL" clId="{E3DA8BF8-BA71-0F4E-9B46-120F903DA857}" dt="2022-04-23T22:30:51.544" v="207" actId="1076"/>
          <ac:cxnSpMkLst>
            <pc:docMk/>
            <pc:sldMk cId="448095029" sldId="259"/>
            <ac:cxnSpMk id="17" creationId="{4071E619-AAD8-00E9-9D99-FCED7BA40794}"/>
          </ac:cxnSpMkLst>
        </pc:cxnChg>
        <pc:cxnChg chg="add mod">
          <ac:chgData name="Nicholas Agtual" userId="c7388aec-a91b-47dc-9484-96d0bd84b669" providerId="ADAL" clId="{E3DA8BF8-BA71-0F4E-9B46-120F903DA857}" dt="2022-04-23T22:30:55.279" v="208" actId="1076"/>
          <ac:cxnSpMkLst>
            <pc:docMk/>
            <pc:sldMk cId="448095029" sldId="259"/>
            <ac:cxnSpMk id="18" creationId="{21B49CE0-C019-589C-A95A-26491DE00169}"/>
          </ac:cxnSpMkLst>
        </pc:cxnChg>
        <pc:cxnChg chg="add mod">
          <ac:chgData name="Nicholas Agtual" userId="c7388aec-a91b-47dc-9484-96d0bd84b669" providerId="ADAL" clId="{E3DA8BF8-BA71-0F4E-9B46-120F903DA857}" dt="2022-04-23T22:31:26.519" v="216" actId="14100"/>
          <ac:cxnSpMkLst>
            <pc:docMk/>
            <pc:sldMk cId="448095029" sldId="259"/>
            <ac:cxnSpMk id="20" creationId="{102F8A66-E72B-AABE-4CCA-7925983BF681}"/>
          </ac:cxnSpMkLst>
        </pc:cxnChg>
        <pc:cxnChg chg="add del mod">
          <ac:chgData name="Nicholas Agtual" userId="c7388aec-a91b-47dc-9484-96d0bd84b669" providerId="ADAL" clId="{E3DA8BF8-BA71-0F4E-9B46-120F903DA857}" dt="2022-04-23T22:31:28.072" v="217" actId="478"/>
          <ac:cxnSpMkLst>
            <pc:docMk/>
            <pc:sldMk cId="448095029" sldId="259"/>
            <ac:cxnSpMk id="21" creationId="{4F3BFF8D-8D94-989E-DFE3-BB469F15FC20}"/>
          </ac:cxnSpMkLst>
        </pc:cxnChg>
        <pc:cxnChg chg="add mod">
          <ac:chgData name="Nicholas Agtual" userId="c7388aec-a91b-47dc-9484-96d0bd84b669" providerId="ADAL" clId="{E3DA8BF8-BA71-0F4E-9B46-120F903DA857}" dt="2022-04-23T22:32:41.615" v="264" actId="1076"/>
          <ac:cxnSpMkLst>
            <pc:docMk/>
            <pc:sldMk cId="448095029" sldId="259"/>
            <ac:cxnSpMk id="25" creationId="{A034FFE9-FD1F-61E0-4FA4-C96FAD53ED75}"/>
          </ac:cxnSpMkLst>
        </pc:cxnChg>
        <pc:cxnChg chg="add mod">
          <ac:chgData name="Nicholas Agtual" userId="c7388aec-a91b-47dc-9484-96d0bd84b669" providerId="ADAL" clId="{E3DA8BF8-BA71-0F4E-9B46-120F903DA857}" dt="2022-04-23T22:33:04.686" v="268" actId="1076"/>
          <ac:cxnSpMkLst>
            <pc:docMk/>
            <pc:sldMk cId="448095029" sldId="259"/>
            <ac:cxnSpMk id="27" creationId="{324F6FF5-C115-6008-2114-7B0BBB24CACD}"/>
          </ac:cxnSpMkLst>
        </pc:cxnChg>
        <pc:cxnChg chg="add mod">
          <ac:chgData name="Nicholas Agtual" userId="c7388aec-a91b-47dc-9484-96d0bd84b669" providerId="ADAL" clId="{E3DA8BF8-BA71-0F4E-9B46-120F903DA857}" dt="2022-04-23T22:34:00.582" v="286" actId="1076"/>
          <ac:cxnSpMkLst>
            <pc:docMk/>
            <pc:sldMk cId="448095029" sldId="259"/>
            <ac:cxnSpMk id="33" creationId="{2AF6E26E-32FB-C8D1-DA5D-635595DBF9E0}"/>
          </ac:cxnSpMkLst>
        </pc:cxnChg>
        <pc:cxnChg chg="add mod">
          <ac:chgData name="Nicholas Agtual" userId="c7388aec-a91b-47dc-9484-96d0bd84b669" providerId="ADAL" clId="{E3DA8BF8-BA71-0F4E-9B46-120F903DA857}" dt="2022-04-23T22:35:20.901" v="376" actId="1076"/>
          <ac:cxnSpMkLst>
            <pc:docMk/>
            <pc:sldMk cId="448095029" sldId="259"/>
            <ac:cxnSpMk id="34" creationId="{A34BE4BF-CB0B-2DA7-78E8-AFB6E669DDEE}"/>
          </ac:cxnSpMkLst>
        </pc:cxnChg>
        <pc:cxnChg chg="add mod">
          <ac:chgData name="Nicholas Agtual" userId="c7388aec-a91b-47dc-9484-96d0bd84b669" providerId="ADAL" clId="{E3DA8BF8-BA71-0F4E-9B46-120F903DA857}" dt="2022-04-23T22:35:31.804" v="378" actId="1076"/>
          <ac:cxnSpMkLst>
            <pc:docMk/>
            <pc:sldMk cId="448095029" sldId="259"/>
            <ac:cxnSpMk id="38" creationId="{8E120F8D-01E9-92AB-DD86-3509E9920EA6}"/>
          </ac:cxnSpMkLst>
        </pc:cxnChg>
        <pc:cxnChg chg="add mod">
          <ac:chgData name="Nicholas Agtual" userId="c7388aec-a91b-47dc-9484-96d0bd84b669" providerId="ADAL" clId="{E3DA8BF8-BA71-0F4E-9B46-120F903DA857}" dt="2022-04-23T22:39:17.090" v="444" actId="14100"/>
          <ac:cxnSpMkLst>
            <pc:docMk/>
            <pc:sldMk cId="448095029" sldId="259"/>
            <ac:cxnSpMk id="39" creationId="{7F2ECE86-E19B-9794-3B1E-B701B5443092}"/>
          </ac:cxnSpMkLst>
        </pc:cxnChg>
        <pc:cxnChg chg="add mod">
          <ac:chgData name="Nicholas Agtual" userId="c7388aec-a91b-47dc-9484-96d0bd84b669" providerId="ADAL" clId="{E3DA8BF8-BA71-0F4E-9B46-120F903DA857}" dt="2022-04-23T22:35:56.268" v="384" actId="1076"/>
          <ac:cxnSpMkLst>
            <pc:docMk/>
            <pc:sldMk cId="448095029" sldId="259"/>
            <ac:cxnSpMk id="41" creationId="{AE2DF430-CB60-E325-43CD-2A33A3173315}"/>
          </ac:cxnSpMkLst>
        </pc:cxnChg>
        <pc:cxnChg chg="add mod">
          <ac:chgData name="Nicholas Agtual" userId="c7388aec-a91b-47dc-9484-96d0bd84b669" providerId="ADAL" clId="{E3DA8BF8-BA71-0F4E-9B46-120F903DA857}" dt="2022-04-23T22:38:58.380" v="440" actId="1076"/>
          <ac:cxnSpMkLst>
            <pc:docMk/>
            <pc:sldMk cId="448095029" sldId="259"/>
            <ac:cxnSpMk id="42" creationId="{866E0183-7E5B-A855-1FBD-A44FA3136221}"/>
          </ac:cxnSpMkLst>
        </pc:cxnChg>
        <pc:cxnChg chg="add mod">
          <ac:chgData name="Nicholas Agtual" userId="c7388aec-a91b-47dc-9484-96d0bd84b669" providerId="ADAL" clId="{E3DA8BF8-BA71-0F4E-9B46-120F903DA857}" dt="2022-04-23T22:36:17.066" v="398" actId="1076"/>
          <ac:cxnSpMkLst>
            <pc:docMk/>
            <pc:sldMk cId="448095029" sldId="259"/>
            <ac:cxnSpMk id="44" creationId="{86B168CC-0358-249B-5A70-FF1670854702}"/>
          </ac:cxnSpMkLst>
        </pc:cxnChg>
        <pc:cxnChg chg="add mod">
          <ac:chgData name="Nicholas Agtual" userId="c7388aec-a91b-47dc-9484-96d0bd84b669" providerId="ADAL" clId="{E3DA8BF8-BA71-0F4E-9B46-120F903DA857}" dt="2022-04-23T22:36:17.066" v="398" actId="1076"/>
          <ac:cxnSpMkLst>
            <pc:docMk/>
            <pc:sldMk cId="448095029" sldId="259"/>
            <ac:cxnSpMk id="45" creationId="{EF32DD76-B786-C9CC-9E3D-3303E8098FBE}"/>
          </ac:cxnSpMkLst>
        </pc:cxnChg>
        <pc:cxnChg chg="add mod">
          <ac:chgData name="Nicholas Agtual" userId="c7388aec-a91b-47dc-9484-96d0bd84b669" providerId="ADAL" clId="{E3DA8BF8-BA71-0F4E-9B46-120F903DA857}" dt="2022-04-23T22:36:17.066" v="398" actId="1076"/>
          <ac:cxnSpMkLst>
            <pc:docMk/>
            <pc:sldMk cId="448095029" sldId="259"/>
            <ac:cxnSpMk id="49" creationId="{4E683DD9-BD4A-C4A9-BC35-63F665062E94}"/>
          </ac:cxnSpMkLst>
        </pc:cxnChg>
        <pc:cxnChg chg="add mod">
          <ac:chgData name="Nicholas Agtual" userId="c7388aec-a91b-47dc-9484-96d0bd84b669" providerId="ADAL" clId="{E3DA8BF8-BA71-0F4E-9B46-120F903DA857}" dt="2022-04-23T22:36:17.066" v="398" actId="1076"/>
          <ac:cxnSpMkLst>
            <pc:docMk/>
            <pc:sldMk cId="448095029" sldId="259"/>
            <ac:cxnSpMk id="51" creationId="{CDBEDA3A-F22B-0536-5D5F-C4839C2225E3}"/>
          </ac:cxnSpMkLst>
        </pc:cxnChg>
        <pc:cxnChg chg="add mod">
          <ac:chgData name="Nicholas Agtual" userId="c7388aec-a91b-47dc-9484-96d0bd84b669" providerId="ADAL" clId="{E3DA8BF8-BA71-0F4E-9B46-120F903DA857}" dt="2022-04-23T22:37:10.345" v="423" actId="1076"/>
          <ac:cxnSpMkLst>
            <pc:docMk/>
            <pc:sldMk cId="448095029" sldId="259"/>
            <ac:cxnSpMk id="54" creationId="{02AEFB51-5A5D-615D-86DC-BB528F1E378D}"/>
          </ac:cxnSpMkLst>
        </pc:cxnChg>
        <pc:cxnChg chg="add mod">
          <ac:chgData name="Nicholas Agtual" userId="c7388aec-a91b-47dc-9484-96d0bd84b669" providerId="ADAL" clId="{E3DA8BF8-BA71-0F4E-9B46-120F903DA857}" dt="2022-04-23T22:37:16.466" v="425" actId="1076"/>
          <ac:cxnSpMkLst>
            <pc:docMk/>
            <pc:sldMk cId="448095029" sldId="259"/>
            <ac:cxnSpMk id="55" creationId="{B93CF30C-3B5D-E380-CFE6-9FA19D3915C4}"/>
          </ac:cxnSpMkLst>
        </pc:cxnChg>
        <pc:cxnChg chg="add mod">
          <ac:chgData name="Nicholas Agtual" userId="c7388aec-a91b-47dc-9484-96d0bd84b669" providerId="ADAL" clId="{E3DA8BF8-BA71-0F4E-9B46-120F903DA857}" dt="2022-04-23T22:38:37.856" v="437" actId="14100"/>
          <ac:cxnSpMkLst>
            <pc:docMk/>
            <pc:sldMk cId="448095029" sldId="259"/>
            <ac:cxnSpMk id="56" creationId="{80F6A744-7328-9863-08AB-06813C52BF8A}"/>
          </ac:cxnSpMkLst>
        </pc:cxnChg>
        <pc:cxnChg chg="add mod">
          <ac:chgData name="Nicholas Agtual" userId="c7388aec-a91b-47dc-9484-96d0bd84b669" providerId="ADAL" clId="{E3DA8BF8-BA71-0F4E-9B46-120F903DA857}" dt="2022-04-23T22:38:03.708" v="433" actId="1076"/>
          <ac:cxnSpMkLst>
            <pc:docMk/>
            <pc:sldMk cId="448095029" sldId="259"/>
            <ac:cxnSpMk id="59" creationId="{5120311E-08A4-89C2-491E-C51F0C849E7E}"/>
          </ac:cxnSpMkLst>
        </pc:cxnChg>
        <pc:cxnChg chg="add mod">
          <ac:chgData name="Nicholas Agtual" userId="c7388aec-a91b-47dc-9484-96d0bd84b669" providerId="ADAL" clId="{E3DA8BF8-BA71-0F4E-9B46-120F903DA857}" dt="2022-04-23T22:38:03.708" v="433" actId="1076"/>
          <ac:cxnSpMkLst>
            <pc:docMk/>
            <pc:sldMk cId="448095029" sldId="259"/>
            <ac:cxnSpMk id="61" creationId="{513A8FC0-2A9D-F21A-D21E-532B5EC46DEC}"/>
          </ac:cxnSpMkLst>
        </pc:cxnChg>
        <pc:cxnChg chg="add del mod">
          <ac:chgData name="Nicholas Agtual" userId="c7388aec-a91b-47dc-9484-96d0bd84b669" providerId="ADAL" clId="{E3DA8BF8-BA71-0F4E-9B46-120F903DA857}" dt="2022-04-23T22:38:24.646" v="436" actId="478"/>
          <ac:cxnSpMkLst>
            <pc:docMk/>
            <pc:sldMk cId="448095029" sldId="259"/>
            <ac:cxnSpMk id="66" creationId="{265A58FF-09FE-3762-847A-22333E35A90C}"/>
          </ac:cxnSpMkLst>
        </pc:cxnChg>
        <pc:cxnChg chg="add mod">
          <ac:chgData name="Nicholas Agtual" userId="c7388aec-a91b-47dc-9484-96d0bd84b669" providerId="ADAL" clId="{E3DA8BF8-BA71-0F4E-9B46-120F903DA857}" dt="2022-04-23T22:38:22.453" v="435" actId="1076"/>
          <ac:cxnSpMkLst>
            <pc:docMk/>
            <pc:sldMk cId="448095029" sldId="259"/>
            <ac:cxnSpMk id="67" creationId="{9A904114-87BB-E74C-ECF2-5BAE8E0C75AC}"/>
          </ac:cxnSpMkLst>
        </pc:cxnChg>
        <pc:cxnChg chg="add mod">
          <ac:chgData name="Nicholas Agtual" userId="c7388aec-a91b-47dc-9484-96d0bd84b669" providerId="ADAL" clId="{E3DA8BF8-BA71-0F4E-9B46-120F903DA857}" dt="2022-04-23T22:38:22.453" v="435" actId="1076"/>
          <ac:cxnSpMkLst>
            <pc:docMk/>
            <pc:sldMk cId="448095029" sldId="259"/>
            <ac:cxnSpMk id="71" creationId="{7826F321-3F00-B7D2-75A7-60BF12FD2DCA}"/>
          </ac:cxnSpMkLst>
        </pc:cxnChg>
        <pc:cxnChg chg="add mod">
          <ac:chgData name="Nicholas Agtual" userId="c7388aec-a91b-47dc-9484-96d0bd84b669" providerId="ADAL" clId="{E3DA8BF8-BA71-0F4E-9B46-120F903DA857}" dt="2022-04-23T22:38:22.453" v="435" actId="1076"/>
          <ac:cxnSpMkLst>
            <pc:docMk/>
            <pc:sldMk cId="448095029" sldId="259"/>
            <ac:cxnSpMk id="73" creationId="{D1443484-5117-2ADE-7BFA-B6DF74BA71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7BD4-6813-AD4A-BB44-17C7EF8BCB78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3852-9888-DD4E-84CC-3E71DB4F7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A3852-9888-DD4E-84CC-3E71DB4F7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3F9F-C473-12CA-65E2-66CA41FC9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FD76E-0385-5400-837E-7ADBFE253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6787-30B3-3229-39F0-C4902C24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168C-0F77-4EFA-3016-E0F987A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0E6C-AE1F-1797-2C85-28A50A7A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76F-27B8-261B-A7DF-07685275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A67D-4D14-D9F3-C36C-332FECBB0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C3A4-F950-F1B0-E84E-24365FA1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E15B-24AC-4763-385F-067E50FF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2B88-DBB5-6305-09FA-A554EE3D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D3E51-E297-5A7E-8AC9-ADB3DD34E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B5A2B-C3C1-E764-9B6F-7428C15E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649A-4A51-C6FC-2EC8-92A2DF01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00E2-73FA-4ADB-C186-285733C2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B6F2-BA8A-FFCF-6EAF-C43DC3F8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F9F9-2BC6-A8D7-4801-B76A3D7F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A4AB-3190-27DC-6004-21CC4CAB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21E9-2992-8CD1-288C-FC06FDE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EDC30-48BA-D574-BBE1-122480E3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A844-25D2-6D7F-5077-B43EA576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0CA4-9108-B093-56DC-D6454CBD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7542C-424D-B866-E035-B9523247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3D1D-B387-97BD-8327-CC459185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11E-D475-DCA9-8374-308945E0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3318-97D9-25F2-F23A-290C2F36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5836-6831-1165-FB17-0279433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014A-3AAD-90C7-A0F4-F3FD12B3F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D596-C4EC-D304-3F1D-FF01ED58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EFCD-90BD-BD35-F3FC-597592A6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3195-3EEF-B5B7-8FFB-A2DD7AD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289A-8644-43A9-4913-5AE0CC8F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A86-32BA-F87C-8A13-6E0D4ABF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32CD-6DD2-0655-BC67-33FA4E84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249C1-CE29-1387-DCDB-0625DE31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47F0D-10B5-B4F1-5DF9-AB57BCB21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9E5B0-0A9D-86B6-BDF5-72BDED3E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19D6A-53AF-CBAE-A13E-019B42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F7F52-CC50-C946-3520-7E16D6B7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88840-4E7C-B3A4-70C2-AB6314F7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9A8C-8B30-E14B-B59D-6FC5C370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D8692-AF23-3B6A-4E69-B8E69474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44BB0-65D9-0F17-E7B8-ED89FD88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1CACE-07EE-EEB7-293E-8F04AD14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639E-18B9-351C-5935-988A6CB6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9594B-3399-6398-4518-3C1D2BEA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C6192-E51D-6696-5695-AD017693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871-663C-B227-62A6-71C736B5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6DD2-B865-EF1E-9379-30131D39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26949-2B55-F834-6BCD-4023607E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CA40E-47F9-D8E4-9EE3-EEE84A17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A492-AEE1-3314-8DBD-EBE0448C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9B6D-0D44-3297-41DE-B2733049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2162-1C47-6129-EAC1-EC77D501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1BE59-746B-7842-0827-040506B84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D7144-E108-9CB1-5129-7B4FF75B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9C19-7E63-5E73-4739-5DDB737B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AE27-4214-3929-6FF9-E76D54B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1993B-DC09-3D57-6410-9EAA6472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D49ED-9B2A-8C91-159F-472BEB23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9FBA-09FE-D1C0-6633-CE8B8778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00B6-50DA-E5DF-34AF-2A213852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D78C-9D34-CA4A-B28C-1BA9B4DB2EF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6730-F4DD-B732-E766-AEC472555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431C-B2BC-7A11-54D5-31F727090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BAF8-5D2B-0C41-BCCD-18543AC8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6E2E26-F6E0-2230-FCB3-AC1F1F4FCDED}"/>
              </a:ext>
            </a:extLst>
          </p:cNvPr>
          <p:cNvSpPr txBox="1"/>
          <p:nvPr/>
        </p:nvSpPr>
        <p:spPr>
          <a:xfrm>
            <a:off x="1384917" y="1109709"/>
            <a:ext cx="89664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3816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8FFB27-1D1D-0224-D335-A8BB480BD317}"/>
              </a:ext>
            </a:extLst>
          </p:cNvPr>
          <p:cNvSpPr/>
          <p:nvPr/>
        </p:nvSpPr>
        <p:spPr>
          <a:xfrm>
            <a:off x="692458" y="488272"/>
            <a:ext cx="1251752" cy="4882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718F2-4644-BD24-4168-4705F5360709}"/>
              </a:ext>
            </a:extLst>
          </p:cNvPr>
          <p:cNvCxnSpPr/>
          <p:nvPr/>
        </p:nvCxnSpPr>
        <p:spPr>
          <a:xfrm>
            <a:off x="1318334" y="97654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99DE4E4-CCD3-6E0B-B369-2C0192793912}"/>
              </a:ext>
            </a:extLst>
          </p:cNvPr>
          <p:cNvSpPr/>
          <p:nvPr/>
        </p:nvSpPr>
        <p:spPr>
          <a:xfrm>
            <a:off x="692458" y="117185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Switch 1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88007-9828-B569-256E-94FFFEC5B770}"/>
              </a:ext>
            </a:extLst>
          </p:cNvPr>
          <p:cNvSpPr/>
          <p:nvPr/>
        </p:nvSpPr>
        <p:spPr>
          <a:xfrm>
            <a:off x="692458" y="185543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switch_1_state = state 1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42F1CD8-0A82-5EFA-BEDF-C0DC52AAA015}"/>
              </a:ext>
            </a:extLst>
          </p:cNvPr>
          <p:cNvSpPr/>
          <p:nvPr/>
        </p:nvSpPr>
        <p:spPr>
          <a:xfrm>
            <a:off x="692458" y="253901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Switch 2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2099D-94F2-DD78-21EE-FCEA87F896C8}"/>
              </a:ext>
            </a:extLst>
          </p:cNvPr>
          <p:cNvSpPr/>
          <p:nvPr/>
        </p:nvSpPr>
        <p:spPr>
          <a:xfrm>
            <a:off x="692458" y="322259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switch_2_state = state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7B12B-0C14-E292-934C-88517683A1D8}"/>
              </a:ext>
            </a:extLst>
          </p:cNvPr>
          <p:cNvCxnSpPr/>
          <p:nvPr/>
        </p:nvCxnSpPr>
        <p:spPr>
          <a:xfrm>
            <a:off x="1333130" y="166012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4D5B99-B87F-B951-EAFC-CB5DA908F960}"/>
              </a:ext>
            </a:extLst>
          </p:cNvPr>
          <p:cNvCxnSpPr/>
          <p:nvPr/>
        </p:nvCxnSpPr>
        <p:spPr>
          <a:xfrm>
            <a:off x="1318334" y="234370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AA20EA-C01A-A121-11B4-0238BB28474D}"/>
              </a:ext>
            </a:extLst>
          </p:cNvPr>
          <p:cNvCxnSpPr/>
          <p:nvPr/>
        </p:nvCxnSpPr>
        <p:spPr>
          <a:xfrm>
            <a:off x="1343487" y="302728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3079FAB6-2F7C-A2F7-1381-B771756B4FF4}"/>
              </a:ext>
            </a:extLst>
          </p:cNvPr>
          <p:cNvSpPr/>
          <p:nvPr/>
        </p:nvSpPr>
        <p:spPr>
          <a:xfrm>
            <a:off x="205666" y="3906172"/>
            <a:ext cx="2275642" cy="7449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switch 1 == High &amp;&amp; Switch 2 == Low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71E619-AAD8-00E9-9D99-FCED7BA40794}"/>
              </a:ext>
            </a:extLst>
          </p:cNvPr>
          <p:cNvCxnSpPr/>
          <p:nvPr/>
        </p:nvCxnSpPr>
        <p:spPr>
          <a:xfrm>
            <a:off x="1343487" y="371086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49CE0-C019-589C-A95A-26491DE00169}"/>
              </a:ext>
            </a:extLst>
          </p:cNvPr>
          <p:cNvCxnSpPr/>
          <p:nvPr/>
        </p:nvCxnSpPr>
        <p:spPr>
          <a:xfrm>
            <a:off x="1333130" y="4651101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FC45C7-3FBA-069E-C2AA-2203D5AFC9F6}"/>
              </a:ext>
            </a:extLst>
          </p:cNvPr>
          <p:cNvSpPr txBox="1"/>
          <p:nvPr/>
        </p:nvSpPr>
        <p:spPr>
          <a:xfrm>
            <a:off x="1343487" y="4617950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2F8A66-E72B-AABE-4CCA-7925983BF681}"/>
              </a:ext>
            </a:extLst>
          </p:cNvPr>
          <p:cNvCxnSpPr>
            <a:cxnSpLocks/>
          </p:cNvCxnSpPr>
          <p:nvPr/>
        </p:nvCxnSpPr>
        <p:spPr>
          <a:xfrm>
            <a:off x="2481308" y="4278636"/>
            <a:ext cx="26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8B397A-C8A3-3325-72BA-C7013BA6545A}"/>
              </a:ext>
            </a:extLst>
          </p:cNvPr>
          <p:cNvSpPr txBox="1"/>
          <p:nvPr/>
        </p:nvSpPr>
        <p:spPr>
          <a:xfrm>
            <a:off x="2369938" y="4017026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4E65258B-BC9F-A1BB-FE55-714847D9C400}"/>
              </a:ext>
            </a:extLst>
          </p:cNvPr>
          <p:cNvSpPr/>
          <p:nvPr/>
        </p:nvSpPr>
        <p:spPr>
          <a:xfrm>
            <a:off x="195309" y="4879560"/>
            <a:ext cx="2275642" cy="7449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switch 1 == Low &amp;&amp; Switch 2 == HIGH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4FFE9-FD1F-61E0-4FA4-C96FAD53ED75}"/>
              </a:ext>
            </a:extLst>
          </p:cNvPr>
          <p:cNvCxnSpPr/>
          <p:nvPr/>
        </p:nvCxnSpPr>
        <p:spPr>
          <a:xfrm>
            <a:off x="1322773" y="5624489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DCB9DB-9924-7D26-057E-72D949136F1F}"/>
              </a:ext>
            </a:extLst>
          </p:cNvPr>
          <p:cNvSpPr txBox="1"/>
          <p:nvPr/>
        </p:nvSpPr>
        <p:spPr>
          <a:xfrm>
            <a:off x="1333130" y="5591338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F6FF5-C115-6008-2114-7B0BBB24CACD}"/>
              </a:ext>
            </a:extLst>
          </p:cNvPr>
          <p:cNvCxnSpPr>
            <a:cxnSpLocks/>
          </p:cNvCxnSpPr>
          <p:nvPr/>
        </p:nvCxnSpPr>
        <p:spPr>
          <a:xfrm>
            <a:off x="2481308" y="5256660"/>
            <a:ext cx="26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F7AAE8-FE33-8FC5-098A-EE8B5B58705D}"/>
              </a:ext>
            </a:extLst>
          </p:cNvPr>
          <p:cNvSpPr txBox="1"/>
          <p:nvPr/>
        </p:nvSpPr>
        <p:spPr>
          <a:xfrm>
            <a:off x="2369938" y="4995050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3B9168-E0AD-F341-C48C-142CB8029A31}"/>
              </a:ext>
            </a:extLst>
          </p:cNvPr>
          <p:cNvSpPr>
            <a:spLocks/>
          </p:cNvSpPr>
          <p:nvPr/>
        </p:nvSpPr>
        <p:spPr>
          <a:xfrm>
            <a:off x="2743200" y="4017026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401E1-BA02-84A0-7D21-301CE9160C74}"/>
              </a:ext>
            </a:extLst>
          </p:cNvPr>
          <p:cNvSpPr>
            <a:spLocks/>
          </p:cNvSpPr>
          <p:nvPr/>
        </p:nvSpPr>
        <p:spPr>
          <a:xfrm>
            <a:off x="2753557" y="5009708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A07588-9FAB-9E69-10C4-1F6120EF5931}"/>
              </a:ext>
            </a:extLst>
          </p:cNvPr>
          <p:cNvSpPr>
            <a:spLocks/>
          </p:cNvSpPr>
          <p:nvPr/>
        </p:nvSpPr>
        <p:spPr>
          <a:xfrm>
            <a:off x="1076018" y="5819797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03033-C477-D417-38C1-E9588A0F0CF6}"/>
              </a:ext>
            </a:extLst>
          </p:cNvPr>
          <p:cNvSpPr>
            <a:spLocks/>
          </p:cNvSpPr>
          <p:nvPr/>
        </p:nvSpPr>
        <p:spPr>
          <a:xfrm>
            <a:off x="4120719" y="478596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F6E26E-32FB-C8D1-DA5D-635595DBF9E0}"/>
              </a:ext>
            </a:extLst>
          </p:cNvPr>
          <p:cNvCxnSpPr/>
          <p:nvPr/>
        </p:nvCxnSpPr>
        <p:spPr>
          <a:xfrm>
            <a:off x="4351198" y="97654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4BE4BF-CB0B-2DA7-78E8-AFB6E669DDEE}"/>
              </a:ext>
            </a:extLst>
          </p:cNvPr>
          <p:cNvCxnSpPr/>
          <p:nvPr/>
        </p:nvCxnSpPr>
        <p:spPr>
          <a:xfrm>
            <a:off x="4363035" y="1675798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08BCB1B5-7062-2277-1CF6-2E240A3A1678}"/>
              </a:ext>
            </a:extLst>
          </p:cNvPr>
          <p:cNvSpPr/>
          <p:nvPr/>
        </p:nvSpPr>
        <p:spPr>
          <a:xfrm>
            <a:off x="3737159" y="1187526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Motor On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6BD88EAD-4C68-704E-30F9-F76863B3384D}"/>
              </a:ext>
            </a:extLst>
          </p:cNvPr>
          <p:cNvSpPr/>
          <p:nvPr/>
        </p:nvSpPr>
        <p:spPr>
          <a:xfrm>
            <a:off x="3658739" y="185543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Red LED On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BBA1B33-DB15-743E-9E75-F9E42458F098}"/>
              </a:ext>
            </a:extLst>
          </p:cNvPr>
          <p:cNvSpPr/>
          <p:nvPr/>
        </p:nvSpPr>
        <p:spPr>
          <a:xfrm>
            <a:off x="3658739" y="253901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Green LED Off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120F8D-01E9-92AB-DD86-3509E9920EA6}"/>
              </a:ext>
            </a:extLst>
          </p:cNvPr>
          <p:cNvCxnSpPr/>
          <p:nvPr/>
        </p:nvCxnSpPr>
        <p:spPr>
          <a:xfrm>
            <a:off x="4320126" y="234370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2ECE86-E19B-9794-3B1E-B701B5443092}"/>
              </a:ext>
            </a:extLst>
          </p:cNvPr>
          <p:cNvCxnSpPr>
            <a:cxnSpLocks/>
          </p:cNvCxnSpPr>
          <p:nvPr/>
        </p:nvCxnSpPr>
        <p:spPr>
          <a:xfrm flipH="1">
            <a:off x="1333130" y="1061103"/>
            <a:ext cx="1224254" cy="1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5620225-6873-AD4E-8172-C6F08294CC86}"/>
              </a:ext>
            </a:extLst>
          </p:cNvPr>
          <p:cNvSpPr/>
          <p:nvPr/>
        </p:nvSpPr>
        <p:spPr>
          <a:xfrm>
            <a:off x="3658739" y="3243304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switch_1_state = LOW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2DF430-CB60-E325-43CD-2A33A3173315}"/>
              </a:ext>
            </a:extLst>
          </p:cNvPr>
          <p:cNvCxnSpPr/>
          <p:nvPr/>
        </p:nvCxnSpPr>
        <p:spPr>
          <a:xfrm>
            <a:off x="4284615" y="3037640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6E0183-7E5B-A855-1FBD-A44FA3136221}"/>
              </a:ext>
            </a:extLst>
          </p:cNvPr>
          <p:cNvCxnSpPr/>
          <p:nvPr/>
        </p:nvCxnSpPr>
        <p:spPr>
          <a:xfrm>
            <a:off x="10233560" y="3865222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8C7A901-7B49-1D43-B1FE-2491582C975B}"/>
              </a:ext>
            </a:extLst>
          </p:cNvPr>
          <p:cNvSpPr>
            <a:spLocks/>
          </p:cNvSpPr>
          <p:nvPr/>
        </p:nvSpPr>
        <p:spPr>
          <a:xfrm>
            <a:off x="5626624" y="500989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B168CC-0358-249B-5A70-FF1670854702}"/>
              </a:ext>
            </a:extLst>
          </p:cNvPr>
          <p:cNvCxnSpPr/>
          <p:nvPr/>
        </p:nvCxnSpPr>
        <p:spPr>
          <a:xfrm>
            <a:off x="5857103" y="973587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32DD76-B786-C9CC-9E3D-3303E8098FBE}"/>
              </a:ext>
            </a:extLst>
          </p:cNvPr>
          <p:cNvCxnSpPr/>
          <p:nvPr/>
        </p:nvCxnSpPr>
        <p:spPr>
          <a:xfrm>
            <a:off x="5868940" y="1672841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8591548D-FD4B-7506-4DFA-F7BB7490EB4F}"/>
              </a:ext>
            </a:extLst>
          </p:cNvPr>
          <p:cNvSpPr/>
          <p:nvPr/>
        </p:nvSpPr>
        <p:spPr>
          <a:xfrm>
            <a:off x="5243064" y="1184569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Motor Off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ACC59B55-5107-6950-CA99-68195AEFA617}"/>
              </a:ext>
            </a:extLst>
          </p:cNvPr>
          <p:cNvSpPr/>
          <p:nvPr/>
        </p:nvSpPr>
        <p:spPr>
          <a:xfrm>
            <a:off x="5164644" y="1852475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Red LED Off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CC523AF-A7DA-4E3D-5F6B-97DAB392A885}"/>
              </a:ext>
            </a:extLst>
          </p:cNvPr>
          <p:cNvSpPr/>
          <p:nvPr/>
        </p:nvSpPr>
        <p:spPr>
          <a:xfrm>
            <a:off x="5164644" y="2536055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Green LED 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83DD9-BD4A-C4A9-BC35-63F665062E94}"/>
              </a:ext>
            </a:extLst>
          </p:cNvPr>
          <p:cNvCxnSpPr/>
          <p:nvPr/>
        </p:nvCxnSpPr>
        <p:spPr>
          <a:xfrm>
            <a:off x="5826031" y="2340747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F7214BC-A381-D29C-FB1E-97082931A32A}"/>
              </a:ext>
            </a:extLst>
          </p:cNvPr>
          <p:cNvSpPr/>
          <p:nvPr/>
        </p:nvSpPr>
        <p:spPr>
          <a:xfrm>
            <a:off x="5164644" y="3240347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switch_2_state = LOW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BEDA3A-F22B-0536-5D5F-C4839C2225E3}"/>
              </a:ext>
            </a:extLst>
          </p:cNvPr>
          <p:cNvCxnSpPr/>
          <p:nvPr/>
        </p:nvCxnSpPr>
        <p:spPr>
          <a:xfrm>
            <a:off x="5790520" y="3034683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49567F2-69AA-8E43-034C-CC27869AA8F6}"/>
              </a:ext>
            </a:extLst>
          </p:cNvPr>
          <p:cNvSpPr>
            <a:spLocks/>
          </p:cNvSpPr>
          <p:nvPr/>
        </p:nvSpPr>
        <p:spPr>
          <a:xfrm>
            <a:off x="7791297" y="488272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BD0830CC-0CBF-E13C-ED53-334C465EF086}"/>
              </a:ext>
            </a:extLst>
          </p:cNvPr>
          <p:cNvSpPr/>
          <p:nvPr/>
        </p:nvSpPr>
        <p:spPr>
          <a:xfrm>
            <a:off x="6877015" y="1187526"/>
            <a:ext cx="2275642" cy="7449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switch 1 == Low &amp;&amp; Switch 2 == HIGH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AEFB51-5A5D-615D-86DC-BB528F1E378D}"/>
              </a:ext>
            </a:extLst>
          </p:cNvPr>
          <p:cNvCxnSpPr/>
          <p:nvPr/>
        </p:nvCxnSpPr>
        <p:spPr>
          <a:xfrm>
            <a:off x="8014836" y="985621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3CF30C-3B5D-E380-CFE6-9FA19D3915C4}"/>
              </a:ext>
            </a:extLst>
          </p:cNvPr>
          <p:cNvCxnSpPr/>
          <p:nvPr/>
        </p:nvCxnSpPr>
        <p:spPr>
          <a:xfrm>
            <a:off x="8014836" y="1932455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F6A744-7328-9863-08AB-06813C52BF8A}"/>
              </a:ext>
            </a:extLst>
          </p:cNvPr>
          <p:cNvCxnSpPr>
            <a:cxnSpLocks/>
            <a:endCxn id="68" idx="5"/>
          </p:cNvCxnSpPr>
          <p:nvPr/>
        </p:nvCxnSpPr>
        <p:spPr>
          <a:xfrm>
            <a:off x="9161594" y="1565029"/>
            <a:ext cx="592263" cy="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42243-9345-DCCD-11F6-1A57CB1ADC69}"/>
              </a:ext>
            </a:extLst>
          </p:cNvPr>
          <p:cNvSpPr txBox="1"/>
          <p:nvPr/>
        </p:nvSpPr>
        <p:spPr>
          <a:xfrm>
            <a:off x="9050224" y="1303419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C5C3C-A228-B699-651B-B1A78C7C7BCD}"/>
              </a:ext>
            </a:extLst>
          </p:cNvPr>
          <p:cNvSpPr txBox="1"/>
          <p:nvPr/>
        </p:nvSpPr>
        <p:spPr>
          <a:xfrm>
            <a:off x="8005899" y="1885467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20311E-08A4-89C2-491E-C51F0C849E7E}"/>
              </a:ext>
            </a:extLst>
          </p:cNvPr>
          <p:cNvCxnSpPr>
            <a:cxnSpLocks/>
          </p:cNvCxnSpPr>
          <p:nvPr/>
        </p:nvCxnSpPr>
        <p:spPr>
          <a:xfrm>
            <a:off x="8571678" y="2519541"/>
            <a:ext cx="218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4D56230E-1AEA-64EC-8F2C-5F6ADAA7B42E}"/>
              </a:ext>
            </a:extLst>
          </p:cNvPr>
          <p:cNvSpPr/>
          <p:nvPr/>
        </p:nvSpPr>
        <p:spPr>
          <a:xfrm>
            <a:off x="7440121" y="2147077"/>
            <a:ext cx="1131557" cy="7449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1?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3A8FC0-2A9D-F21A-D21E-532B5EC46DEC}"/>
              </a:ext>
            </a:extLst>
          </p:cNvPr>
          <p:cNvCxnSpPr>
            <a:cxnSpLocks/>
          </p:cNvCxnSpPr>
          <p:nvPr/>
        </p:nvCxnSpPr>
        <p:spPr>
          <a:xfrm>
            <a:off x="7996680" y="2892006"/>
            <a:ext cx="0" cy="21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F99FA1F-3623-02FA-3B92-951149827D70}"/>
              </a:ext>
            </a:extLst>
          </p:cNvPr>
          <p:cNvSpPr/>
          <p:nvPr/>
        </p:nvSpPr>
        <p:spPr>
          <a:xfrm>
            <a:off x="7380023" y="3109217"/>
            <a:ext cx="1251752" cy="4882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858625-F669-1C47-6199-783B9CEA71F0}"/>
              </a:ext>
            </a:extLst>
          </p:cNvPr>
          <p:cNvSpPr>
            <a:spLocks/>
          </p:cNvSpPr>
          <p:nvPr/>
        </p:nvSpPr>
        <p:spPr>
          <a:xfrm>
            <a:off x="8790489" y="2277225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C710B6-7BC0-3563-004B-35DA392CD362}"/>
              </a:ext>
            </a:extLst>
          </p:cNvPr>
          <p:cNvSpPr txBox="1"/>
          <p:nvPr/>
        </p:nvSpPr>
        <p:spPr>
          <a:xfrm>
            <a:off x="8419390" y="2253905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784B9-2545-71AA-278B-EA1835FDD64E}"/>
              </a:ext>
            </a:extLst>
          </p:cNvPr>
          <p:cNvSpPr txBox="1"/>
          <p:nvPr/>
        </p:nvSpPr>
        <p:spPr>
          <a:xfrm>
            <a:off x="7996039" y="2843580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904114-87BB-E74C-ECF2-5BAE8E0C75AC}"/>
              </a:ext>
            </a:extLst>
          </p:cNvPr>
          <p:cNvCxnSpPr/>
          <p:nvPr/>
        </p:nvCxnSpPr>
        <p:spPr>
          <a:xfrm>
            <a:off x="10318699" y="180944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EF03BD5F-9D6D-7CE2-B985-6B98C58E132B}"/>
              </a:ext>
            </a:extLst>
          </p:cNvPr>
          <p:cNvSpPr/>
          <p:nvPr/>
        </p:nvSpPr>
        <p:spPr>
          <a:xfrm>
            <a:off x="9692823" y="132117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Motor Off</a:t>
            </a: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5E653FEA-3FE9-7330-FC8A-30FDB470B9DF}"/>
              </a:ext>
            </a:extLst>
          </p:cNvPr>
          <p:cNvSpPr/>
          <p:nvPr/>
        </p:nvSpPr>
        <p:spPr>
          <a:xfrm>
            <a:off x="9614403" y="1989078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Red LED Off</a:t>
            </a: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39B56698-5EF5-BFD1-A2DB-14F09817013E}"/>
              </a:ext>
            </a:extLst>
          </p:cNvPr>
          <p:cNvSpPr/>
          <p:nvPr/>
        </p:nvSpPr>
        <p:spPr>
          <a:xfrm>
            <a:off x="9614403" y="2672658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Green LED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26F321-3F00-B7D2-75A7-60BF12FD2DCA}"/>
              </a:ext>
            </a:extLst>
          </p:cNvPr>
          <p:cNvCxnSpPr/>
          <p:nvPr/>
        </p:nvCxnSpPr>
        <p:spPr>
          <a:xfrm>
            <a:off x="10275790" y="2477350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4E81725-EF50-AB08-BE03-41D79F1EA4A9}"/>
              </a:ext>
            </a:extLst>
          </p:cNvPr>
          <p:cNvSpPr/>
          <p:nvPr/>
        </p:nvSpPr>
        <p:spPr>
          <a:xfrm>
            <a:off x="9614403" y="3376950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switch_2_state = LOW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443484-5117-2ADE-7BFA-B6DF74BA7135}"/>
              </a:ext>
            </a:extLst>
          </p:cNvPr>
          <p:cNvCxnSpPr/>
          <p:nvPr/>
        </p:nvCxnSpPr>
        <p:spPr>
          <a:xfrm>
            <a:off x="10240279" y="3171286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056C255-7F70-935F-968E-D0A5D74105AD}"/>
              </a:ext>
            </a:extLst>
          </p:cNvPr>
          <p:cNvSpPr/>
          <p:nvPr/>
        </p:nvSpPr>
        <p:spPr>
          <a:xfrm>
            <a:off x="9614403" y="408124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switch_1_state = LOW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A4F5043-5973-C494-A4E7-03A228C97B92}"/>
              </a:ext>
            </a:extLst>
          </p:cNvPr>
          <p:cNvSpPr>
            <a:spLocks/>
          </p:cNvSpPr>
          <p:nvPr/>
        </p:nvSpPr>
        <p:spPr>
          <a:xfrm>
            <a:off x="2564103" y="818787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809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6E2E26-F6E0-2230-FCB3-AC1F1F4FCDED}"/>
              </a:ext>
            </a:extLst>
          </p:cNvPr>
          <p:cNvSpPr txBox="1"/>
          <p:nvPr/>
        </p:nvSpPr>
        <p:spPr>
          <a:xfrm>
            <a:off x="1384917" y="1109709"/>
            <a:ext cx="89664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dirty="0"/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15132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0624D6-09C2-5098-4E4D-9AC5E5452B33}"/>
              </a:ext>
            </a:extLst>
          </p:cNvPr>
          <p:cNvSpPr/>
          <p:nvPr/>
        </p:nvSpPr>
        <p:spPr>
          <a:xfrm>
            <a:off x="692458" y="488272"/>
            <a:ext cx="1251752" cy="4882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523F26D-65A3-6DF8-AC9C-A92FC908D93E}"/>
              </a:ext>
            </a:extLst>
          </p:cNvPr>
          <p:cNvSpPr/>
          <p:nvPr/>
        </p:nvSpPr>
        <p:spPr>
          <a:xfrm>
            <a:off x="692458" y="117185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Heater Off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0EB928E-A264-72DA-C32B-42399B3397A6}"/>
              </a:ext>
            </a:extLst>
          </p:cNvPr>
          <p:cNvSpPr/>
          <p:nvPr/>
        </p:nvSpPr>
        <p:spPr>
          <a:xfrm>
            <a:off x="692458" y="185543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POT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927C7-E923-268B-5F0F-2A930B2B907A}"/>
              </a:ext>
            </a:extLst>
          </p:cNvPr>
          <p:cNvSpPr/>
          <p:nvPr/>
        </p:nvSpPr>
        <p:spPr>
          <a:xfrm>
            <a:off x="692458" y="253901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pot_val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A4575-D7D8-993D-1452-F6AB71E639C0}"/>
              </a:ext>
            </a:extLst>
          </p:cNvPr>
          <p:cNvSpPr/>
          <p:nvPr/>
        </p:nvSpPr>
        <p:spPr>
          <a:xfrm>
            <a:off x="692458" y="322259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set_point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Mapped Values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2982F5D-0107-49AA-ADF2-92BB0E310654}"/>
              </a:ext>
            </a:extLst>
          </p:cNvPr>
          <p:cNvSpPr/>
          <p:nvPr/>
        </p:nvSpPr>
        <p:spPr>
          <a:xfrm>
            <a:off x="692458" y="390617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Thermistor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C2599-BEDE-B6C4-D2A2-618DA358CBB2}"/>
              </a:ext>
            </a:extLst>
          </p:cNvPr>
          <p:cNvSpPr/>
          <p:nvPr/>
        </p:nvSpPr>
        <p:spPr>
          <a:xfrm>
            <a:off x="692458" y="458975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current_temp_F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Thermistor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40E6C-EE33-2828-504E-965C6719A779}"/>
              </a:ext>
            </a:extLst>
          </p:cNvPr>
          <p:cNvSpPr/>
          <p:nvPr/>
        </p:nvSpPr>
        <p:spPr>
          <a:xfrm>
            <a:off x="692458" y="527333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current_temp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Mapped Thermistor Value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52AE5B-112E-A6DB-1F7B-63BC282DEA50}"/>
              </a:ext>
            </a:extLst>
          </p:cNvPr>
          <p:cNvSpPr>
            <a:spLocks/>
          </p:cNvSpPr>
          <p:nvPr/>
        </p:nvSpPr>
        <p:spPr>
          <a:xfrm>
            <a:off x="1053824" y="5956912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6BF3D-911F-4B2E-1806-EDD3D96FDBE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18334" y="97654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470910-D5D7-12FD-9ACB-81D2680375AC}"/>
              </a:ext>
            </a:extLst>
          </p:cNvPr>
          <p:cNvCxnSpPr/>
          <p:nvPr/>
        </p:nvCxnSpPr>
        <p:spPr>
          <a:xfrm>
            <a:off x="1318334" y="166012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80B01C-285C-BE8D-2C2C-17011BBB3557}"/>
              </a:ext>
            </a:extLst>
          </p:cNvPr>
          <p:cNvCxnSpPr/>
          <p:nvPr/>
        </p:nvCxnSpPr>
        <p:spPr>
          <a:xfrm>
            <a:off x="1318334" y="234370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86301-0C9C-6318-9F8E-B01017908B32}"/>
              </a:ext>
            </a:extLst>
          </p:cNvPr>
          <p:cNvCxnSpPr/>
          <p:nvPr/>
        </p:nvCxnSpPr>
        <p:spPr>
          <a:xfrm>
            <a:off x="1324252" y="302728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DB953-31A1-2709-4508-A16CDD78A286}"/>
              </a:ext>
            </a:extLst>
          </p:cNvPr>
          <p:cNvCxnSpPr/>
          <p:nvPr/>
        </p:nvCxnSpPr>
        <p:spPr>
          <a:xfrm>
            <a:off x="1318334" y="371086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A9737D-8BEB-D6B5-760F-5236F3E088F0}"/>
              </a:ext>
            </a:extLst>
          </p:cNvPr>
          <p:cNvCxnSpPr/>
          <p:nvPr/>
        </p:nvCxnSpPr>
        <p:spPr>
          <a:xfrm>
            <a:off x="1307977" y="439444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562BD-320C-0E93-6735-A4C56BCB27A2}"/>
              </a:ext>
            </a:extLst>
          </p:cNvPr>
          <p:cNvCxnSpPr/>
          <p:nvPr/>
        </p:nvCxnSpPr>
        <p:spPr>
          <a:xfrm>
            <a:off x="1307977" y="507802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6013E8-244B-9F38-9935-63BBF3785ADE}"/>
              </a:ext>
            </a:extLst>
          </p:cNvPr>
          <p:cNvCxnSpPr/>
          <p:nvPr/>
        </p:nvCxnSpPr>
        <p:spPr>
          <a:xfrm>
            <a:off x="1296140" y="576160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5D2869-5AB7-106B-9843-62EC847606DD}"/>
              </a:ext>
            </a:extLst>
          </p:cNvPr>
          <p:cNvCxnSpPr/>
          <p:nvPr/>
        </p:nvCxnSpPr>
        <p:spPr>
          <a:xfrm>
            <a:off x="4288978" y="820996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EB5E359-B2CB-0CA3-FD8D-8044A5209785}"/>
              </a:ext>
            </a:extLst>
          </p:cNvPr>
          <p:cNvSpPr>
            <a:spLocks/>
          </p:cNvSpPr>
          <p:nvPr/>
        </p:nvSpPr>
        <p:spPr>
          <a:xfrm>
            <a:off x="4046662" y="336364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A937D17-E530-1F34-A35E-F7C8748428DE}"/>
              </a:ext>
            </a:extLst>
          </p:cNvPr>
          <p:cNvSpPr/>
          <p:nvPr/>
        </p:nvSpPr>
        <p:spPr>
          <a:xfrm>
            <a:off x="3144898" y="1034854"/>
            <a:ext cx="2275642" cy="7449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current_temp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set_point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9F4C07-096C-59B7-09E5-E42985B25FB4}"/>
              </a:ext>
            </a:extLst>
          </p:cNvPr>
          <p:cNvCxnSpPr/>
          <p:nvPr/>
        </p:nvCxnSpPr>
        <p:spPr>
          <a:xfrm>
            <a:off x="4288978" y="1779783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85B9D6-5EA9-82E0-2D20-4C09188748BD}"/>
              </a:ext>
            </a:extLst>
          </p:cNvPr>
          <p:cNvCxnSpPr>
            <a:cxnSpLocks/>
          </p:cNvCxnSpPr>
          <p:nvPr/>
        </p:nvCxnSpPr>
        <p:spPr>
          <a:xfrm>
            <a:off x="5420540" y="1406921"/>
            <a:ext cx="32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77CB7-AFC8-4B1C-07DF-591A3C746ACC}"/>
              </a:ext>
            </a:extLst>
          </p:cNvPr>
          <p:cNvSpPr/>
          <p:nvPr/>
        </p:nvSpPr>
        <p:spPr>
          <a:xfrm>
            <a:off x="5747875" y="1165402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heater_PWM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191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ACAF95-FD47-61C7-F4CA-CAF385532CD8}"/>
              </a:ext>
            </a:extLst>
          </p:cNvPr>
          <p:cNvSpPr/>
          <p:nvPr/>
        </p:nvSpPr>
        <p:spPr>
          <a:xfrm>
            <a:off x="3656843" y="1993641"/>
            <a:ext cx="1251752" cy="488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heater_PWM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6792A2-F19A-4C3F-274E-DE6E5F0753E6}"/>
              </a:ext>
            </a:extLst>
          </p:cNvPr>
          <p:cNvCxnSpPr/>
          <p:nvPr/>
        </p:nvCxnSpPr>
        <p:spPr>
          <a:xfrm>
            <a:off x="4282719" y="2481913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C465E8-3BA2-B407-A5E7-97E4F86EECC9}"/>
              </a:ext>
            </a:extLst>
          </p:cNvPr>
          <p:cNvCxnSpPr>
            <a:cxnSpLocks/>
          </p:cNvCxnSpPr>
          <p:nvPr/>
        </p:nvCxnSpPr>
        <p:spPr>
          <a:xfrm flipH="1">
            <a:off x="1318334" y="1034854"/>
            <a:ext cx="1200689" cy="1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6E193875-78DD-98C7-6783-602A58674C98}"/>
              </a:ext>
            </a:extLst>
          </p:cNvPr>
          <p:cNvSpPr/>
          <p:nvPr/>
        </p:nvSpPr>
        <p:spPr>
          <a:xfrm>
            <a:off x="3656843" y="2691334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PWM Val to Heater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0E03105-AB34-2DD7-89C6-52E5855ABD80}"/>
              </a:ext>
            </a:extLst>
          </p:cNvPr>
          <p:cNvSpPr/>
          <p:nvPr/>
        </p:nvSpPr>
        <p:spPr>
          <a:xfrm>
            <a:off x="3656843" y="3367299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Red LED On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25D5AAF3-EF1B-5F8D-0787-1279063FD53F}"/>
              </a:ext>
            </a:extLst>
          </p:cNvPr>
          <p:cNvSpPr/>
          <p:nvPr/>
        </p:nvSpPr>
        <p:spPr>
          <a:xfrm>
            <a:off x="3656843" y="4043264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Green LED Off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3766D9-B1AC-B07A-120F-60A7DF465654}"/>
              </a:ext>
            </a:extLst>
          </p:cNvPr>
          <p:cNvCxnSpPr/>
          <p:nvPr/>
        </p:nvCxnSpPr>
        <p:spPr>
          <a:xfrm>
            <a:off x="4288297" y="3179606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AEE68-97D3-DCAC-68C3-771D2A8A914B}"/>
              </a:ext>
            </a:extLst>
          </p:cNvPr>
          <p:cNvCxnSpPr/>
          <p:nvPr/>
        </p:nvCxnSpPr>
        <p:spPr>
          <a:xfrm>
            <a:off x="4282719" y="3855571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F71D59-5E27-9D6D-505E-5DE034FFC197}"/>
              </a:ext>
            </a:extLst>
          </p:cNvPr>
          <p:cNvCxnSpPr/>
          <p:nvPr/>
        </p:nvCxnSpPr>
        <p:spPr>
          <a:xfrm>
            <a:off x="6376710" y="165367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F8AAAA-1CCD-2F52-F122-43BFC4C6FC4C}"/>
              </a:ext>
            </a:extLst>
          </p:cNvPr>
          <p:cNvCxnSpPr>
            <a:cxnSpLocks/>
          </p:cNvCxnSpPr>
          <p:nvPr/>
        </p:nvCxnSpPr>
        <p:spPr>
          <a:xfrm>
            <a:off x="8760019" y="1832447"/>
            <a:ext cx="218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AB3E6562-6239-DC23-2E10-DD720E26C3E6}"/>
              </a:ext>
            </a:extLst>
          </p:cNvPr>
          <p:cNvSpPr/>
          <p:nvPr/>
        </p:nvSpPr>
        <p:spPr>
          <a:xfrm>
            <a:off x="5747875" y="184898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PWM Val to Heater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488A3128-2EDB-EB19-C383-C7280D5F363B}"/>
              </a:ext>
            </a:extLst>
          </p:cNvPr>
          <p:cNvSpPr/>
          <p:nvPr/>
        </p:nvSpPr>
        <p:spPr>
          <a:xfrm>
            <a:off x="5747875" y="2524947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Red LED Off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FBB15638-0085-F969-8766-53778D190660}"/>
              </a:ext>
            </a:extLst>
          </p:cNvPr>
          <p:cNvSpPr/>
          <p:nvPr/>
        </p:nvSpPr>
        <p:spPr>
          <a:xfrm>
            <a:off x="5747875" y="3200912"/>
            <a:ext cx="1251752" cy="48827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Green LED 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6C5C1-8282-893D-9600-CB879AD97AE8}"/>
              </a:ext>
            </a:extLst>
          </p:cNvPr>
          <p:cNvCxnSpPr/>
          <p:nvPr/>
        </p:nvCxnSpPr>
        <p:spPr>
          <a:xfrm>
            <a:off x="6379329" y="2337254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424D81-9576-87B4-3AC5-77D272F086F2}"/>
              </a:ext>
            </a:extLst>
          </p:cNvPr>
          <p:cNvCxnSpPr/>
          <p:nvPr/>
        </p:nvCxnSpPr>
        <p:spPr>
          <a:xfrm>
            <a:off x="6373751" y="3013219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F952B2B-4811-0788-7BCD-C68F2BD03CBF}"/>
              </a:ext>
            </a:extLst>
          </p:cNvPr>
          <p:cNvSpPr>
            <a:spLocks/>
          </p:cNvSpPr>
          <p:nvPr/>
        </p:nvSpPr>
        <p:spPr>
          <a:xfrm>
            <a:off x="4040403" y="4736981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BA8D84-0D61-40EE-C714-34BC763528CD}"/>
              </a:ext>
            </a:extLst>
          </p:cNvPr>
          <p:cNvCxnSpPr/>
          <p:nvPr/>
        </p:nvCxnSpPr>
        <p:spPr>
          <a:xfrm>
            <a:off x="4282719" y="4541673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170DC-6DDA-E732-5CB6-B71BDCCB7F6D}"/>
              </a:ext>
            </a:extLst>
          </p:cNvPr>
          <p:cNvSpPr>
            <a:spLocks/>
          </p:cNvSpPr>
          <p:nvPr/>
        </p:nvSpPr>
        <p:spPr>
          <a:xfrm>
            <a:off x="6131435" y="3894629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3B135D-3CBC-4302-0E0E-7F63385DBEE2}"/>
              </a:ext>
            </a:extLst>
          </p:cNvPr>
          <p:cNvCxnSpPr/>
          <p:nvPr/>
        </p:nvCxnSpPr>
        <p:spPr>
          <a:xfrm>
            <a:off x="6373751" y="3699321"/>
            <a:ext cx="0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9267DC-FAFF-6C88-B51B-DFF5A6CABF3B}"/>
              </a:ext>
            </a:extLst>
          </p:cNvPr>
          <p:cNvCxnSpPr>
            <a:cxnSpLocks/>
          </p:cNvCxnSpPr>
          <p:nvPr/>
        </p:nvCxnSpPr>
        <p:spPr>
          <a:xfrm>
            <a:off x="8185021" y="815775"/>
            <a:ext cx="0" cy="6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8F9A8AD-D4BA-DDE6-0C8E-60B51DAF198B}"/>
              </a:ext>
            </a:extLst>
          </p:cNvPr>
          <p:cNvSpPr>
            <a:spLocks/>
          </p:cNvSpPr>
          <p:nvPr/>
        </p:nvSpPr>
        <p:spPr>
          <a:xfrm>
            <a:off x="7942705" y="331143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97228-7C07-629A-FC2A-7EC957966EC6}"/>
              </a:ext>
            </a:extLst>
          </p:cNvPr>
          <p:cNvCxnSpPr>
            <a:cxnSpLocks/>
          </p:cNvCxnSpPr>
          <p:nvPr/>
        </p:nvCxnSpPr>
        <p:spPr>
          <a:xfrm flipH="1">
            <a:off x="8194241" y="1014723"/>
            <a:ext cx="858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AA8651D-2C6D-7866-7F4B-AFC474195ED5}"/>
              </a:ext>
            </a:extLst>
          </p:cNvPr>
          <p:cNvSpPr>
            <a:spLocks/>
          </p:cNvSpPr>
          <p:nvPr/>
        </p:nvSpPr>
        <p:spPr>
          <a:xfrm>
            <a:off x="8810896" y="331143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84DC9D-9F80-ECC9-3D1D-FCEECC47B790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9053212" y="815775"/>
            <a:ext cx="0" cy="198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BEF2D7EA-D78D-EA0F-25C6-1257ED94C029}"/>
              </a:ext>
            </a:extLst>
          </p:cNvPr>
          <p:cNvSpPr/>
          <p:nvPr/>
        </p:nvSpPr>
        <p:spPr>
          <a:xfrm>
            <a:off x="7628462" y="1459983"/>
            <a:ext cx="1131557" cy="74492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1?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6626CC-D3AD-E3D6-F158-BAA87F595967}"/>
              </a:ext>
            </a:extLst>
          </p:cNvPr>
          <p:cNvCxnSpPr>
            <a:cxnSpLocks/>
          </p:cNvCxnSpPr>
          <p:nvPr/>
        </p:nvCxnSpPr>
        <p:spPr>
          <a:xfrm>
            <a:off x="8185021" y="2204912"/>
            <a:ext cx="0" cy="21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8E8CD90-1A39-FC60-EC5B-58ED48946521}"/>
              </a:ext>
            </a:extLst>
          </p:cNvPr>
          <p:cNvSpPr/>
          <p:nvPr/>
        </p:nvSpPr>
        <p:spPr>
          <a:xfrm>
            <a:off x="7568364" y="2422123"/>
            <a:ext cx="1251752" cy="4882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2BEF76-4179-89A5-B47C-D5EBA0DC4DFD}"/>
              </a:ext>
            </a:extLst>
          </p:cNvPr>
          <p:cNvSpPr>
            <a:spLocks/>
          </p:cNvSpPr>
          <p:nvPr/>
        </p:nvSpPr>
        <p:spPr>
          <a:xfrm>
            <a:off x="8978830" y="1590131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52C5748-0414-D6F4-8E45-B56D102947D7}"/>
              </a:ext>
            </a:extLst>
          </p:cNvPr>
          <p:cNvSpPr>
            <a:spLocks/>
          </p:cNvSpPr>
          <p:nvPr/>
        </p:nvSpPr>
        <p:spPr>
          <a:xfrm>
            <a:off x="2519023" y="792538"/>
            <a:ext cx="484632" cy="48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96BF4-2B4C-71A7-092D-C636854B1086}"/>
              </a:ext>
            </a:extLst>
          </p:cNvPr>
          <p:cNvSpPr txBox="1"/>
          <p:nvPr/>
        </p:nvSpPr>
        <p:spPr>
          <a:xfrm>
            <a:off x="5331917" y="1165402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28CC97-98EC-8547-EB64-1FBE8BB371B9}"/>
              </a:ext>
            </a:extLst>
          </p:cNvPr>
          <p:cNvSpPr txBox="1"/>
          <p:nvPr/>
        </p:nvSpPr>
        <p:spPr>
          <a:xfrm>
            <a:off x="8607731" y="1566811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6EAFBF-F688-4487-A5E1-76D5B1625A5D}"/>
              </a:ext>
            </a:extLst>
          </p:cNvPr>
          <p:cNvSpPr txBox="1"/>
          <p:nvPr/>
        </p:nvSpPr>
        <p:spPr>
          <a:xfrm>
            <a:off x="4309276" y="1746632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B30AC3-F280-0F50-282E-04497405DBCC}"/>
              </a:ext>
            </a:extLst>
          </p:cNvPr>
          <p:cNvSpPr txBox="1"/>
          <p:nvPr/>
        </p:nvSpPr>
        <p:spPr>
          <a:xfrm>
            <a:off x="8184380" y="2156486"/>
            <a:ext cx="48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775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</Words>
  <Application>Microsoft Macintosh PowerPoint</Application>
  <PresentationFormat>Widescreen</PresentationFormat>
  <Paragraphs>73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Agtual</dc:creator>
  <cp:lastModifiedBy>Nicholas Agtual</cp:lastModifiedBy>
  <cp:revision>1</cp:revision>
  <dcterms:created xsi:type="dcterms:W3CDTF">2022-04-23T21:53:46Z</dcterms:created>
  <dcterms:modified xsi:type="dcterms:W3CDTF">2022-04-23T22:39:21Z</dcterms:modified>
</cp:coreProperties>
</file>