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5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8" r:id="rId11"/>
    <p:sldId id="269" r:id="rId12"/>
    <p:sldId id="270" r:id="rId13"/>
    <p:sldId id="271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290" r:id="rId31"/>
    <p:sldId id="291" r:id="rId32"/>
    <p:sldId id="292" r:id="rId33"/>
    <p:sldId id="293" r:id="rId34"/>
    <p:sldId id="294" r:id="rId35"/>
    <p:sldId id="295" r:id="rId36"/>
    <p:sldId id="296" r:id="rId37"/>
    <p:sldId id="297" r:id="rId38"/>
    <p:sldId id="298" r:id="rId39"/>
    <p:sldId id="299" r:id="rId40"/>
    <p:sldId id="300" r:id="rId41"/>
    <p:sldId id="301" r:id="rId42"/>
    <p:sldId id="302" r:id="rId43"/>
    <p:sldId id="303" r:id="rId44"/>
  </p:sldIdLst>
  <p:sldSz cx="9144000" cy="5143500" type="screen16x9"/>
  <p:notesSz cx="5143500" cy="9144000"/>
  <p:defaultTextStyle>
    <a:defPPr marR="0" lvl="0" algn="l">
      <a:lnSpc>
        <a:spcPct val="100000"/>
      </a:lnSpc>
      <a:spcBef>
        <a:spcPts val="0"/>
      </a:spcBef>
      <a:spcAft>
        <a:spcPts val="0"/>
      </a:spcAft>
    </a:defPPr>
    <a:lvl1pPr marR="0" lv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1pPr>
    <a:lvl2pPr marR="0" lvl="1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2pPr>
    <a:lvl3pPr marR="0" lvl="2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3pPr>
    <a:lvl4pPr marR="0" lvl="3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4pPr>
    <a:lvl5pPr marR="0" lvl="4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5pPr>
    <a:lvl6pPr marR="0" lvl="5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6pPr>
    <a:lvl7pPr marR="0" lvl="6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7pPr>
    <a:lvl8pPr marR="0" lvl="7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8pPr>
    <a:lvl9pPr marR="0" lvl="8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400" autoAdjust="0"/>
  </p:normalViewPr>
  <p:slideViewPr>
    <p:cSldViewPr>
      <p:cViewPr>
        <p:scale>
          <a:sx n="150" d="100"/>
          <a:sy n="150" d="100"/>
        </p:scale>
        <p:origin x="-504" y="-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;n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" name="Google Shape;4;n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pPr>
              <a:defRPr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>
      <a:lnSpc>
        <a:spcPct val="100000"/>
      </a:lnSpc>
      <a:spcBef>
        <a:spcPts val="0"/>
      </a:spcBef>
      <a:spcAft>
        <a:spcPts val="0"/>
      </a:spcAft>
    </a:defPPr>
    <a:lvl1pPr marR="0" lv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1pPr>
    <a:lvl2pPr marR="0" lvl="1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2pPr>
    <a:lvl3pPr marR="0" lvl="2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3pPr>
    <a:lvl4pPr marR="0" lvl="3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4pPr>
    <a:lvl5pPr marR="0" lvl="4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5pPr>
    <a:lvl6pPr marR="0" lvl="5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6pPr>
    <a:lvl7pPr marR="0" lvl="6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7pPr>
    <a:lvl8pPr marR="0" lvl="7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8pPr>
    <a:lvl9pPr marR="0" lvl="8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chrome.google.com/webstore/detail/slides-timer/nfhjdkmpebifdelclimjfaackjhiglpc/related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chrome.google.com/webstore/detail/slides-timer/nfhjdkmpebifdelclimjfaackjhiglpc/related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72;gd54964b370_0_108:notes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" name="Google Shape;273;gd54964b370_0_108:notes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ru">
                <a:solidFill>
                  <a:schemeClr val="dk1"/>
                </a:solidFill>
              </a:rPr>
              <a:t>Выбери любой подходящий макет с названием “Титульник”. 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533;g123292ca0de_0_1568:notes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" name="Google Shape;534;g123292ca0de_0_1568:notes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/>
              <a:t>Это таймер с обратным отсчетом времени. Работает только в браузере Гугл Хром с расширением </a:t>
            </a:r>
            <a:r>
              <a:rPr lang="ru" u="sng">
                <a:solidFill>
                  <a:schemeClr val="hlink"/>
                </a:solidFill>
                <a:hlinkClick r:id="rId3" tooltip="https://chrome.google.com/webstore/detail/slides-timer/nfhjdkmpebifdelclimjfaackjhiglpc/related"/>
              </a:rPr>
              <a:t>SlidesTimer</a:t>
            </a:r>
            <a:r>
              <a:rPr lang="ru"/>
              <a:t>. Просто установи его, обнови страницу с презентацией и впиши нужное время для обратного отсчета. Очень удобная штука!</a:t>
            </a:r>
            <a:br>
              <a:rPr lang="ru"/>
            </a:br>
            <a:r>
              <a:rPr lang="ru"/>
              <a:t>Только не двигай ее, она выровнена так специально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540;g13608dbd540_2_0:notes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" name="Google Shape;541;g13608dbd540_2_0:notes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/>
              <a:t>Это таймер с обратным отсчетом времени. Работает только в браузере Гугл Хром с расширением </a:t>
            </a:r>
            <a:r>
              <a:rPr lang="ru" u="sng">
                <a:solidFill>
                  <a:schemeClr val="hlink"/>
                </a:solidFill>
                <a:hlinkClick r:id="rId3" tooltip="https://chrome.google.com/webstore/detail/slides-timer/nfhjdkmpebifdelclimjfaackjhiglpc/related"/>
              </a:rPr>
              <a:t>SlidesTimer</a:t>
            </a:r>
            <a:r>
              <a:rPr lang="ru"/>
              <a:t>. Просто установи его, обнови страницу с презентацией и впиши нужное время для обратного отсчета. Очень удобная штука!</a:t>
            </a:r>
            <a:br>
              <a:rPr lang="ru"/>
            </a:br>
            <a:r>
              <a:rPr lang="ru"/>
              <a:t>Только не двигай ее, она выровнена так специально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548;g123292ca0de_0_1302:notes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" name="Google Shape;549;g123292ca0de_0_1302:notes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solidFill>
                <a:schemeClr val="dk1"/>
              </a:solidFill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556;g13608dbd540_2_37:notes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" name="Google Shape;557;g13608dbd540_2_37:notes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solidFill>
                <a:schemeClr val="dk1"/>
              </a:solidFill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566;g13617354b36_0_348:notes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" name="Google Shape;567;g13617354b36_0_348:notes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solidFill>
                <a:schemeClr val="dk1"/>
              </a:solidFill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573;g13608dbd540_2_46:notes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" name="Google Shape;574;g13608dbd540_2_46:notes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solidFill>
                <a:schemeClr val="dk1"/>
              </a:solidFill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582;g123292ca0de_0_1561:notes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" name="Google Shape;583;g123292ca0de_0_1561:notes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solidFill>
                <a:schemeClr val="dk1"/>
              </a:solidFill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591;g13608dbd540_2_54:notes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" name="Google Shape;592;g13608dbd540_2_54:notes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solidFill>
                <a:schemeClr val="dk1"/>
              </a:solidFill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602;g123292ca0de_0_1586:notes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" name="Google Shape;603;g123292ca0de_0_1586:notes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solidFill>
                <a:schemeClr val="dk1"/>
              </a:solidFill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610;g13608dbd540_2_64:notes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" name="Google Shape;611;g13608dbd540_2_64:notes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solidFill>
                <a:schemeClr val="dk1"/>
              </a:solidFill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94;gdca97be06f_1_164:notes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" name="Google Shape;295;gdca97be06f_1_164:notes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/>
              <a:t>Посоветуйся с методистом как лучше провести знакомство с аудиторией. Вопросы могут меняться. </a:t>
            </a:r>
            <a:br>
              <a:rPr lang="ru"/>
            </a:br>
            <a:r>
              <a:rPr lang="ru">
                <a:solidFill>
                  <a:schemeClr val="dk1"/>
                </a:solidFill>
              </a:rPr>
              <a:t>Стандартный слайд знакомства. Не меняем его, меняем текст в нем и иллюстрации (если нужно)</a:t>
            </a:r>
            <a:endParaRPr>
              <a:solidFill>
                <a:schemeClr val="dk1"/>
              </a:solidFill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664;g123292ca0de_0_1820:notes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" name="Google Shape;665;g123292ca0de_0_1820:notes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ru">
                <a:solidFill>
                  <a:schemeClr val="dk1"/>
                </a:solidFill>
              </a:rPr>
              <a:t>Стандартный слайд. Не меняем его совсем. Но всегда используем в конце презентации. </a:t>
            </a:r>
            <a:endParaRPr>
              <a:solidFill>
                <a:schemeClr val="dk1"/>
              </a:solidFill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463;ge5d497594f_0_23:notes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" name="Google Shape;464;ge5d497594f_0_23:notes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endParaRPr>
              <a:solidFill>
                <a:schemeClr val="dk1"/>
              </a:solidFill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472;g123292ca0de_0_1017:notes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" name="Google Shape;473;g123292ca0de_0_1017:notes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solidFill>
                <a:schemeClr val="dk1"/>
              </a:solidFill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481;g13608dbd540_2_17:notes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" name="Google Shape;482;g13608dbd540_2_17:notes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solidFill>
                <a:schemeClr val="dk1"/>
              </a:solidFill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492;g13617354b36_0_326:notes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" name="Google Shape;493;g13617354b36_0_326:notes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solidFill>
                <a:schemeClr val="dk1"/>
              </a:solidFill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501;g13608dbd540_2_27:notes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" name="Google Shape;502;g13608dbd540_2_27:notes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solidFill>
                <a:schemeClr val="dk1"/>
              </a:solidFill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512;g123292ca0de_0_1283:notes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" name="Google Shape;513;g123292ca0de_0_1283:notes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solidFill>
                <a:schemeClr val="dk1"/>
              </a:solidFill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522;g13608dbd540_2_7:notes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" name="Google Shape;523;g13608dbd540_2_7:notes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solidFill>
                <a:schemeClr val="dk1"/>
              </a:solidFill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1 Титульник" userDrawn="1">
  <p:cSld name="TITLE_1">
    <p:bg>
      <p:bgPr>
        <a:solidFill>
          <a:schemeClr val="dk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Google Shape;52;p14"/>
          <p:cNvPicPr/>
          <p:nvPr/>
        </p:nvPicPr>
        <p:blipFill>
          <a:blip r:embed="rId2">
            <a:alphaModFix/>
          </a:blip>
          <a:stretch/>
        </p:blipFill>
        <p:spPr bwMode="auto">
          <a:xfrm>
            <a:off x="5077910" y="0"/>
            <a:ext cx="4066078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53;p14"/>
          <p:cNvSpPr>
            <a:spLocks noGrp="1"/>
          </p:cNvSpPr>
          <p:nvPr>
            <p:ph type="title"/>
          </p:nvPr>
        </p:nvSpPr>
        <p:spPr bwMode="auto">
          <a:xfrm>
            <a:off x="468000" y="1048400"/>
            <a:ext cx="6840000" cy="25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 SemiBold"/>
              <a:buNone/>
              <a:defRPr sz="36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54;p14"/>
          <p:cNvSpPr>
            <a:spLocks noGrp="1"/>
          </p:cNvSpPr>
          <p:nvPr>
            <p:ph type="subTitle" idx="1"/>
          </p:nvPr>
        </p:nvSpPr>
        <p:spPr bwMode="auto">
          <a:xfrm>
            <a:off x="468000" y="3600600"/>
            <a:ext cx="5400000" cy="1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None/>
              <a:defRPr sz="1200">
                <a:solidFill>
                  <a:schemeClr val="lt1"/>
                </a:solidFill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pic>
        <p:nvPicPr>
          <p:cNvPr id="7" name="Google Shape;55;p14"/>
          <p:cNvPicPr/>
          <p:nvPr/>
        </p:nvPicPr>
        <p:blipFill>
          <a:blip r:embed="rId3">
            <a:alphaModFix/>
          </a:blip>
          <a:stretch/>
        </p:blipFill>
        <p:spPr bwMode="auto">
          <a:xfrm>
            <a:off x="468000" y="180025"/>
            <a:ext cx="387050" cy="38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9 Отбивка" userDrawn="1">
  <p:cSld name="TITLE_1_1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Google Shape;97;p23"/>
          <p:cNvPicPr/>
          <p:nvPr/>
        </p:nvPicPr>
        <p:blipFill>
          <a:blip r:embed="rId2">
            <a:alphaModFix/>
          </a:blip>
          <a:stretch/>
        </p:blipFill>
        <p:spPr bwMode="auto">
          <a:xfrm>
            <a:off x="4949025" y="6714"/>
            <a:ext cx="4201689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98;p23"/>
          <p:cNvSpPr>
            <a:spLocks noGrp="1"/>
          </p:cNvSpPr>
          <p:nvPr>
            <p:ph type="title"/>
          </p:nvPr>
        </p:nvSpPr>
        <p:spPr bwMode="auto">
          <a:xfrm>
            <a:off x="540000" y="1836000"/>
            <a:ext cx="8064000" cy="17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Font typeface="IBM Plex Sans SemiBold"/>
              <a:buNone/>
              <a:defRPr sz="3600">
                <a:latin typeface="IBM Plex Sans SemiBold"/>
                <a:ea typeface="IBM Plex Sans SemiBold"/>
                <a:cs typeface="IBM Plex Sa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99;p23"/>
          <p:cNvSpPr>
            <a:spLocks noGrp="1"/>
          </p:cNvSpPr>
          <p:nvPr>
            <p:ph type="subTitle" idx="1"/>
          </p:nvPr>
        </p:nvSpPr>
        <p:spPr bwMode="auto">
          <a:xfrm>
            <a:off x="540000" y="3633900"/>
            <a:ext cx="8064000" cy="4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100;p23"/>
          <p:cNvSpPr>
            <a:spLocks noGrp="1"/>
          </p:cNvSpPr>
          <p:nvPr>
            <p:ph type="subTitle" idx="2"/>
          </p:nvPr>
        </p:nvSpPr>
        <p:spPr bwMode="auto"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pic>
        <p:nvPicPr>
          <p:cNvPr id="8" name="Google Shape;101;p23"/>
          <p:cNvPicPr/>
          <p:nvPr/>
        </p:nvPicPr>
        <p:blipFill>
          <a:blip r:embed="rId3">
            <a:alphaModFix/>
          </a:blip>
          <a:stretch/>
        </p:blipFill>
        <p:spPr bwMode="auto">
          <a:xfrm>
            <a:off x="8604000" y="4671975"/>
            <a:ext cx="291600" cy="29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10 Отбивка" userDrawn="1">
  <p:cSld name="TITLE_1_1_2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Google Shape;103;p24"/>
          <p:cNvPicPr/>
          <p:nvPr/>
        </p:nvPicPr>
        <p:blipFill>
          <a:blip r:embed="rId2">
            <a:alphaModFix/>
          </a:blip>
          <a:stretch/>
        </p:blipFill>
        <p:spPr bwMode="auto">
          <a:xfrm>
            <a:off x="4254156" y="0"/>
            <a:ext cx="488984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104;p24"/>
          <p:cNvSpPr>
            <a:spLocks noGrp="1"/>
          </p:cNvSpPr>
          <p:nvPr>
            <p:ph type="title"/>
          </p:nvPr>
        </p:nvSpPr>
        <p:spPr bwMode="auto">
          <a:xfrm>
            <a:off x="540000" y="1836000"/>
            <a:ext cx="8064000" cy="17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Font typeface="IBM Plex Sans SemiBold"/>
              <a:buNone/>
              <a:defRPr sz="3600">
                <a:latin typeface="IBM Plex Sans SemiBold"/>
                <a:ea typeface="IBM Plex Sans SemiBold"/>
                <a:cs typeface="IBM Plex Sa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105;p24"/>
          <p:cNvSpPr>
            <a:spLocks noGrp="1"/>
          </p:cNvSpPr>
          <p:nvPr>
            <p:ph type="subTitle" idx="1"/>
          </p:nvPr>
        </p:nvSpPr>
        <p:spPr bwMode="auto">
          <a:xfrm>
            <a:off x="540000" y="3633900"/>
            <a:ext cx="8064000" cy="4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pic>
        <p:nvPicPr>
          <p:cNvPr id="7" name="Google Shape;106;p24"/>
          <p:cNvPicPr/>
          <p:nvPr/>
        </p:nvPicPr>
        <p:blipFill>
          <a:blip r:embed="rId3">
            <a:alphaModFix/>
          </a:blip>
          <a:stretch/>
        </p:blipFill>
        <p:spPr bwMode="auto">
          <a:xfrm>
            <a:off x="8604000" y="4671975"/>
            <a:ext cx="291600" cy="2916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107;p24"/>
          <p:cNvSpPr>
            <a:spLocks noGrp="1"/>
          </p:cNvSpPr>
          <p:nvPr>
            <p:ph type="subTitle" idx="2"/>
          </p:nvPr>
        </p:nvSpPr>
        <p:spPr bwMode="auto"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11 Отбивка" userDrawn="1">
  <p:cSld name="TITLE_1_1_1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Google Shape;109;p25"/>
          <p:cNvPicPr/>
          <p:nvPr/>
        </p:nvPicPr>
        <p:blipFill>
          <a:blip r:embed="rId2">
            <a:alphaModFix/>
          </a:blip>
          <a:stretch/>
        </p:blipFill>
        <p:spPr bwMode="auto">
          <a:xfrm>
            <a:off x="3331875" y="0"/>
            <a:ext cx="5812116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110;p25"/>
          <p:cNvSpPr>
            <a:spLocks noGrp="1"/>
          </p:cNvSpPr>
          <p:nvPr>
            <p:ph type="title"/>
          </p:nvPr>
        </p:nvSpPr>
        <p:spPr bwMode="auto">
          <a:xfrm>
            <a:off x="540000" y="1836000"/>
            <a:ext cx="8064000" cy="17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Font typeface="IBM Plex Sans SemiBold"/>
              <a:buNone/>
              <a:defRPr sz="3600">
                <a:latin typeface="IBM Plex Sans SemiBold"/>
                <a:ea typeface="IBM Plex Sans SemiBold"/>
                <a:cs typeface="IBM Plex Sa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111;p25"/>
          <p:cNvSpPr>
            <a:spLocks noGrp="1"/>
          </p:cNvSpPr>
          <p:nvPr>
            <p:ph type="subTitle" idx="1"/>
          </p:nvPr>
        </p:nvSpPr>
        <p:spPr bwMode="auto">
          <a:xfrm>
            <a:off x="540000" y="3633900"/>
            <a:ext cx="8064000" cy="4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pic>
        <p:nvPicPr>
          <p:cNvPr id="7" name="Google Shape;112;p25"/>
          <p:cNvPicPr/>
          <p:nvPr/>
        </p:nvPicPr>
        <p:blipFill>
          <a:blip r:embed="rId3">
            <a:alphaModFix/>
          </a:blip>
          <a:stretch/>
        </p:blipFill>
        <p:spPr bwMode="auto">
          <a:xfrm>
            <a:off x="8604000" y="4671975"/>
            <a:ext cx="291600" cy="2916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113;p25"/>
          <p:cNvSpPr>
            <a:spLocks noGrp="1"/>
          </p:cNvSpPr>
          <p:nvPr>
            <p:ph type="subTitle" idx="2"/>
          </p:nvPr>
        </p:nvSpPr>
        <p:spPr bwMode="auto"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12 Отбивка " userDrawn="1">
  <p:cSld name="TITLE_1_1_1_1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Google Shape;115;p26"/>
          <p:cNvPicPr/>
          <p:nvPr/>
        </p:nvPicPr>
        <p:blipFill>
          <a:blip r:embed="rId2">
            <a:alphaModFix/>
          </a:blip>
          <a:stretch/>
        </p:blipFill>
        <p:spPr bwMode="auto">
          <a:xfrm>
            <a:off x="3709425" y="0"/>
            <a:ext cx="5434577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116;p26"/>
          <p:cNvSpPr>
            <a:spLocks noGrp="1"/>
          </p:cNvSpPr>
          <p:nvPr>
            <p:ph type="title"/>
          </p:nvPr>
        </p:nvSpPr>
        <p:spPr bwMode="auto">
          <a:xfrm>
            <a:off x="540000" y="1836000"/>
            <a:ext cx="8064000" cy="17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Font typeface="IBM Plex Sans SemiBold"/>
              <a:buNone/>
              <a:defRPr sz="3600">
                <a:latin typeface="IBM Plex Sans SemiBold"/>
                <a:ea typeface="IBM Plex Sans SemiBold"/>
                <a:cs typeface="IBM Plex Sa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117;p26"/>
          <p:cNvSpPr>
            <a:spLocks noGrp="1"/>
          </p:cNvSpPr>
          <p:nvPr>
            <p:ph type="subTitle" idx="1"/>
          </p:nvPr>
        </p:nvSpPr>
        <p:spPr bwMode="auto">
          <a:xfrm>
            <a:off x="540000" y="3633900"/>
            <a:ext cx="8064000" cy="4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pic>
        <p:nvPicPr>
          <p:cNvPr id="7" name="Google Shape;118;p26"/>
          <p:cNvPicPr/>
          <p:nvPr/>
        </p:nvPicPr>
        <p:blipFill>
          <a:blip r:embed="rId3">
            <a:alphaModFix/>
          </a:blip>
          <a:stretch/>
        </p:blipFill>
        <p:spPr bwMode="auto">
          <a:xfrm>
            <a:off x="8604000" y="4671975"/>
            <a:ext cx="291600" cy="2916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119;p26"/>
          <p:cNvSpPr>
            <a:spLocks noGrp="1"/>
          </p:cNvSpPr>
          <p:nvPr>
            <p:ph type="subTitle" idx="2"/>
          </p:nvPr>
        </p:nvSpPr>
        <p:spPr bwMode="auto"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12 Отбивка  (без графики)" userDrawn="1">
  <p:cSld name="TITLE_1_1_1_1_1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121;p27"/>
          <p:cNvSpPr>
            <a:spLocks noGrp="1"/>
          </p:cNvSpPr>
          <p:nvPr>
            <p:ph type="title"/>
          </p:nvPr>
        </p:nvSpPr>
        <p:spPr bwMode="auto">
          <a:xfrm>
            <a:off x="540000" y="1836000"/>
            <a:ext cx="8064000" cy="17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Font typeface="IBM Plex Sans SemiBold"/>
              <a:buNone/>
              <a:defRPr sz="3600">
                <a:latin typeface="IBM Plex Sans SemiBold"/>
                <a:ea typeface="IBM Plex Sans SemiBold"/>
                <a:cs typeface="IBM Plex Sa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122;p27"/>
          <p:cNvSpPr>
            <a:spLocks noGrp="1"/>
          </p:cNvSpPr>
          <p:nvPr>
            <p:ph type="subTitle" idx="1"/>
          </p:nvPr>
        </p:nvSpPr>
        <p:spPr bwMode="auto">
          <a:xfrm>
            <a:off x="540000" y="3633900"/>
            <a:ext cx="8064000" cy="4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pic>
        <p:nvPicPr>
          <p:cNvPr id="6" name="Google Shape;123;p27"/>
          <p:cNvPicPr/>
          <p:nvPr/>
        </p:nvPicPr>
        <p:blipFill>
          <a:blip r:embed="rId2">
            <a:alphaModFix/>
          </a:blip>
          <a:stretch/>
        </p:blipFill>
        <p:spPr bwMode="auto">
          <a:xfrm>
            <a:off x="8604000" y="4671975"/>
            <a:ext cx="291600" cy="2916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124;p27"/>
          <p:cNvSpPr>
            <a:spLocks noGrp="1"/>
          </p:cNvSpPr>
          <p:nvPr>
            <p:ph type="subTitle" idx="2"/>
          </p:nvPr>
        </p:nvSpPr>
        <p:spPr bwMode="auto"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14 Пустой слайд" userDrawn="1">
  <p:cSld name="1_Title slide 5_2_1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Google Shape;126;p28"/>
          <p:cNvPicPr/>
          <p:nvPr/>
        </p:nvPicPr>
        <p:blipFill>
          <a:blip r:embed="rId2">
            <a:alphaModFix/>
          </a:blip>
          <a:stretch/>
        </p:blipFill>
        <p:spPr bwMode="auto">
          <a:xfrm>
            <a:off x="8604000" y="4680000"/>
            <a:ext cx="291600" cy="2916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127;p28"/>
          <p:cNvSpPr>
            <a:spLocks noGrp="1"/>
          </p:cNvSpPr>
          <p:nvPr>
            <p:ph type="subTitle" idx="1"/>
          </p:nvPr>
        </p:nvSpPr>
        <p:spPr bwMode="auto"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14 Пустой слайд 1" userDrawn="1">
  <p:cSld name="1_Title slide 5_2_1_5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129;p29"/>
          <p:cNvSpPr>
            <a:spLocks noGrp="1"/>
          </p:cNvSpPr>
          <p:nvPr>
            <p:ph type="subTitle" idx="1"/>
          </p:nvPr>
        </p:nvSpPr>
        <p:spPr bwMode="auto"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16 Заголовок + текст" userDrawn="1">
  <p:cSld name="1_Title slide 5_2_1_4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131;p30"/>
          <p:cNvSpPr>
            <a:spLocks noGrp="1"/>
          </p:cNvSpPr>
          <p:nvPr>
            <p:ph type="title"/>
          </p:nvPr>
        </p:nvSpPr>
        <p:spPr bwMode="auto">
          <a:xfrm>
            <a:off x="540000" y="7200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Font typeface="IBM Plex Sans SemiBold"/>
              <a:buNone/>
              <a:defRPr sz="1800">
                <a:latin typeface="IBM Plex Sans SemiBold"/>
                <a:ea typeface="IBM Plex Sans SemiBold"/>
                <a:cs typeface="IBM Plex Sa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132;p30"/>
          <p:cNvSpPr>
            <a:spLocks noGrp="1"/>
          </p:cNvSpPr>
          <p:nvPr>
            <p:ph type="subTitle" idx="1"/>
          </p:nvPr>
        </p:nvSpPr>
        <p:spPr bwMode="auto">
          <a:xfrm>
            <a:off x="536400" y="1260000"/>
            <a:ext cx="8064000" cy="3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pic>
        <p:nvPicPr>
          <p:cNvPr id="6" name="Google Shape;133;p30"/>
          <p:cNvPicPr/>
          <p:nvPr/>
        </p:nvPicPr>
        <p:blipFill>
          <a:blip r:embed="rId2">
            <a:alphaModFix/>
          </a:blip>
          <a:stretch/>
        </p:blipFill>
        <p:spPr bwMode="auto">
          <a:xfrm>
            <a:off x="8604000" y="4680000"/>
            <a:ext cx="291600" cy="2916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134;p30"/>
          <p:cNvSpPr>
            <a:spLocks noGrp="1"/>
          </p:cNvSpPr>
          <p:nvPr>
            <p:ph type="subTitle" idx="2"/>
          </p:nvPr>
        </p:nvSpPr>
        <p:spPr bwMode="auto"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16 Заголовок + текст в два столбца" userDrawn="1">
  <p:cSld name="1_Title slide 5_2_1_4_2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136;p31"/>
          <p:cNvSpPr>
            <a:spLocks noGrp="1"/>
          </p:cNvSpPr>
          <p:nvPr>
            <p:ph type="title"/>
          </p:nvPr>
        </p:nvSpPr>
        <p:spPr bwMode="auto">
          <a:xfrm>
            <a:off x="540000" y="7200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Font typeface="IBM Plex Sans SemiBold"/>
              <a:buNone/>
              <a:defRPr sz="1800">
                <a:latin typeface="IBM Plex Sans SemiBold"/>
                <a:ea typeface="IBM Plex Sans SemiBold"/>
                <a:cs typeface="IBM Plex Sa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137;p31"/>
          <p:cNvSpPr>
            <a:spLocks noGrp="1"/>
          </p:cNvSpPr>
          <p:nvPr>
            <p:ph type="subTitle" idx="1"/>
          </p:nvPr>
        </p:nvSpPr>
        <p:spPr bwMode="auto">
          <a:xfrm>
            <a:off x="536400" y="1260000"/>
            <a:ext cx="3855600" cy="3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138;p31"/>
          <p:cNvSpPr>
            <a:spLocks noGrp="1"/>
          </p:cNvSpPr>
          <p:nvPr>
            <p:ph type="subTitle" idx="2"/>
          </p:nvPr>
        </p:nvSpPr>
        <p:spPr bwMode="auto">
          <a:xfrm>
            <a:off x="4752000" y="1260000"/>
            <a:ext cx="3855600" cy="3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pPr>
              <a:defRPr/>
            </a:pPr>
            <a:endParaRPr/>
          </a:p>
        </p:txBody>
      </p:sp>
      <p:pic>
        <p:nvPicPr>
          <p:cNvPr id="7" name="Google Shape;139;p31"/>
          <p:cNvPicPr/>
          <p:nvPr/>
        </p:nvPicPr>
        <p:blipFill>
          <a:blip r:embed="rId2">
            <a:alphaModFix/>
          </a:blip>
          <a:stretch/>
        </p:blipFill>
        <p:spPr bwMode="auto">
          <a:xfrm>
            <a:off x="8604000" y="4680000"/>
            <a:ext cx="291600" cy="2916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140;p31"/>
          <p:cNvSpPr>
            <a:spLocks noGrp="1"/>
          </p:cNvSpPr>
          <p:nvPr>
            <p:ph type="subTitle" idx="3"/>
          </p:nvPr>
        </p:nvSpPr>
        <p:spPr bwMode="auto"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17 Заголовок в две строки + текст " userDrawn="1">
  <p:cSld name="1_Title slide 5_2_1_4_1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142;p32"/>
          <p:cNvSpPr>
            <a:spLocks noGrp="1"/>
          </p:cNvSpPr>
          <p:nvPr>
            <p:ph type="title"/>
          </p:nvPr>
        </p:nvSpPr>
        <p:spPr bwMode="auto">
          <a:xfrm>
            <a:off x="540000" y="720000"/>
            <a:ext cx="8064000" cy="7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Font typeface="IBM Plex Sans SemiBold"/>
              <a:buNone/>
              <a:defRPr sz="1800">
                <a:latin typeface="IBM Plex Sans SemiBold"/>
                <a:ea typeface="IBM Plex Sans SemiBold"/>
                <a:cs typeface="IBM Plex Sa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IBM Plex Sans SemiBold"/>
              <a:buNone/>
              <a:defRPr sz="1800">
                <a:latin typeface="IBM Plex Sans SemiBold"/>
                <a:ea typeface="IBM Plex Sans SemiBold"/>
                <a:cs typeface="IBM Plex Sans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IBM Plex Sans SemiBold"/>
              <a:buNone/>
              <a:defRPr sz="1800">
                <a:latin typeface="IBM Plex Sans SemiBold"/>
                <a:ea typeface="IBM Plex Sans SemiBold"/>
                <a:cs typeface="IBM Plex Sans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IBM Plex Sans SemiBold"/>
              <a:buNone/>
              <a:defRPr sz="1800">
                <a:latin typeface="IBM Plex Sans SemiBold"/>
                <a:ea typeface="IBM Plex Sans SemiBold"/>
                <a:cs typeface="IBM Plex Sans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IBM Plex Sans SemiBold"/>
              <a:buNone/>
              <a:defRPr sz="1800">
                <a:latin typeface="IBM Plex Sans SemiBold"/>
                <a:ea typeface="IBM Plex Sans SemiBold"/>
                <a:cs typeface="IBM Plex Sans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IBM Plex Sans SemiBold"/>
              <a:buNone/>
              <a:defRPr sz="1800">
                <a:latin typeface="IBM Plex Sans SemiBold"/>
                <a:ea typeface="IBM Plex Sans SemiBold"/>
                <a:cs typeface="IBM Plex Sans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IBM Plex Sans SemiBold"/>
              <a:buNone/>
              <a:defRPr sz="1800">
                <a:latin typeface="IBM Plex Sans SemiBold"/>
                <a:ea typeface="IBM Plex Sans SemiBold"/>
                <a:cs typeface="IBM Plex Sans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IBM Plex Sans SemiBold"/>
              <a:buNone/>
              <a:defRPr sz="1800">
                <a:latin typeface="IBM Plex Sans SemiBold"/>
                <a:ea typeface="IBM Plex Sans SemiBold"/>
                <a:cs typeface="IBM Plex Sans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IBM Plex Sans SemiBold"/>
              <a:buNone/>
              <a:defRPr sz="1800">
                <a:latin typeface="IBM Plex Sans SemiBold"/>
                <a:ea typeface="IBM Plex Sans SemiBold"/>
                <a:cs typeface="IBM Plex Sans SemiBold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143;p32"/>
          <p:cNvSpPr>
            <a:spLocks noGrp="1"/>
          </p:cNvSpPr>
          <p:nvPr>
            <p:ph type="subTitle" idx="1"/>
          </p:nvPr>
        </p:nvSpPr>
        <p:spPr bwMode="auto">
          <a:xfrm>
            <a:off x="540000" y="1440000"/>
            <a:ext cx="8064000" cy="3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pic>
        <p:nvPicPr>
          <p:cNvPr id="6" name="Google Shape;144;p32"/>
          <p:cNvPicPr/>
          <p:nvPr/>
        </p:nvPicPr>
        <p:blipFill>
          <a:blip r:embed="rId2">
            <a:alphaModFix/>
          </a:blip>
          <a:stretch/>
        </p:blipFill>
        <p:spPr bwMode="auto">
          <a:xfrm>
            <a:off x="8604000" y="4680000"/>
            <a:ext cx="291600" cy="2916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145;p32"/>
          <p:cNvSpPr>
            <a:spLocks noGrp="1"/>
          </p:cNvSpPr>
          <p:nvPr>
            <p:ph type="subTitle" idx="2"/>
          </p:nvPr>
        </p:nvSpPr>
        <p:spPr bwMode="auto"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2 Титульник" userDrawn="1">
  <p:cSld name="TITLE_1_4">
    <p:bg>
      <p:bgPr>
        <a:solidFill>
          <a:schemeClr val="dk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Google Shape;57;p15"/>
          <p:cNvPicPr/>
          <p:nvPr/>
        </p:nvPicPr>
        <p:blipFill>
          <a:blip r:embed="rId2">
            <a:alphaModFix/>
          </a:blip>
          <a:stretch/>
        </p:blipFill>
        <p:spPr bwMode="auto">
          <a:xfrm>
            <a:off x="4419904" y="0"/>
            <a:ext cx="4724099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58;p15"/>
          <p:cNvSpPr>
            <a:spLocks noGrp="1"/>
          </p:cNvSpPr>
          <p:nvPr>
            <p:ph type="title"/>
          </p:nvPr>
        </p:nvSpPr>
        <p:spPr bwMode="auto">
          <a:xfrm>
            <a:off x="468000" y="1048400"/>
            <a:ext cx="6840000" cy="25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 SemiBold"/>
              <a:buNone/>
              <a:defRPr sz="36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59;p15"/>
          <p:cNvSpPr>
            <a:spLocks noGrp="1"/>
          </p:cNvSpPr>
          <p:nvPr>
            <p:ph type="subTitle" idx="1"/>
          </p:nvPr>
        </p:nvSpPr>
        <p:spPr bwMode="auto">
          <a:xfrm>
            <a:off x="468000" y="3600600"/>
            <a:ext cx="5400000" cy="1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None/>
              <a:defRPr sz="1200">
                <a:solidFill>
                  <a:schemeClr val="lt1"/>
                </a:solidFill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pic>
        <p:nvPicPr>
          <p:cNvPr id="7" name="Google Shape;60;p15"/>
          <p:cNvPicPr/>
          <p:nvPr/>
        </p:nvPicPr>
        <p:blipFill>
          <a:blip r:embed="rId3">
            <a:alphaModFix/>
          </a:blip>
          <a:stretch/>
        </p:blipFill>
        <p:spPr bwMode="auto">
          <a:xfrm>
            <a:off x="468000" y="180025"/>
            <a:ext cx="387050" cy="38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14 Что будет на уроке - 1 вариант" userDrawn="1">
  <p:cSld name="1_Title slide 5_2_1_2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147;p33"/>
          <p:cNvSpPr>
            <a:spLocks noGrp="1"/>
          </p:cNvSpPr>
          <p:nvPr>
            <p:ph type="title"/>
          </p:nvPr>
        </p:nvSpPr>
        <p:spPr bwMode="auto">
          <a:xfrm>
            <a:off x="540000" y="7200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Font typeface="IBM Plex Sans SemiBold"/>
              <a:buNone/>
              <a:defRPr sz="1800">
                <a:latin typeface="IBM Plex Sans SemiBold"/>
                <a:ea typeface="IBM Plex Sans SemiBold"/>
                <a:cs typeface="IBM Plex Sa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148;p33"/>
          <p:cNvSpPr>
            <a:spLocks noGrp="1"/>
          </p:cNvSpPr>
          <p:nvPr>
            <p:ph type="subTitle" idx="1"/>
          </p:nvPr>
        </p:nvSpPr>
        <p:spPr bwMode="auto">
          <a:xfrm>
            <a:off x="536400" y="1440000"/>
            <a:ext cx="3855600" cy="2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149;p33"/>
          <p:cNvSpPr>
            <a:spLocks noGrp="1"/>
          </p:cNvSpPr>
          <p:nvPr>
            <p:ph type="body" idx="2"/>
          </p:nvPr>
        </p:nvSpPr>
        <p:spPr bwMode="auto">
          <a:xfrm>
            <a:off x="536400" y="1738800"/>
            <a:ext cx="38556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150;p33"/>
          <p:cNvSpPr>
            <a:spLocks noGrp="1"/>
          </p:cNvSpPr>
          <p:nvPr>
            <p:ph type="subTitle" idx="3"/>
          </p:nvPr>
        </p:nvSpPr>
        <p:spPr bwMode="auto">
          <a:xfrm>
            <a:off x="536400" y="2610000"/>
            <a:ext cx="3855600" cy="2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8" name="Google Shape;151;p33"/>
          <p:cNvSpPr>
            <a:spLocks noGrp="1"/>
          </p:cNvSpPr>
          <p:nvPr>
            <p:ph type="body" idx="4"/>
          </p:nvPr>
        </p:nvSpPr>
        <p:spPr bwMode="auto">
          <a:xfrm>
            <a:off x="536400" y="2908800"/>
            <a:ext cx="38256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9" name="Google Shape;152;p33"/>
          <p:cNvSpPr>
            <a:spLocks noGrp="1"/>
          </p:cNvSpPr>
          <p:nvPr>
            <p:ph type="subTitle" idx="5"/>
          </p:nvPr>
        </p:nvSpPr>
        <p:spPr bwMode="auto">
          <a:xfrm>
            <a:off x="536400" y="3776400"/>
            <a:ext cx="3855600" cy="2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0" name="Google Shape;153;p33"/>
          <p:cNvSpPr>
            <a:spLocks noGrp="1"/>
          </p:cNvSpPr>
          <p:nvPr>
            <p:ph type="body" idx="6"/>
          </p:nvPr>
        </p:nvSpPr>
        <p:spPr bwMode="auto">
          <a:xfrm>
            <a:off x="536400" y="4075200"/>
            <a:ext cx="38256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1" name="Google Shape;154;p33"/>
          <p:cNvSpPr>
            <a:spLocks noGrp="1"/>
          </p:cNvSpPr>
          <p:nvPr>
            <p:ph type="subTitle" idx="7"/>
          </p:nvPr>
        </p:nvSpPr>
        <p:spPr bwMode="auto">
          <a:xfrm>
            <a:off x="4751990" y="1440000"/>
            <a:ext cx="3855600" cy="2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2" name="Google Shape;155;p33"/>
          <p:cNvSpPr>
            <a:spLocks noGrp="1"/>
          </p:cNvSpPr>
          <p:nvPr>
            <p:ph type="body" idx="8"/>
          </p:nvPr>
        </p:nvSpPr>
        <p:spPr bwMode="auto">
          <a:xfrm>
            <a:off x="4752000" y="1738800"/>
            <a:ext cx="38556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3" name="Google Shape;156;p33"/>
          <p:cNvSpPr>
            <a:spLocks noGrp="1"/>
          </p:cNvSpPr>
          <p:nvPr>
            <p:ph type="subTitle" idx="9"/>
          </p:nvPr>
        </p:nvSpPr>
        <p:spPr bwMode="auto">
          <a:xfrm>
            <a:off x="4752000" y="2610000"/>
            <a:ext cx="3855600" cy="2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4" name="Google Shape;157;p33"/>
          <p:cNvSpPr>
            <a:spLocks noGrp="1"/>
          </p:cNvSpPr>
          <p:nvPr>
            <p:ph type="body" idx="13"/>
          </p:nvPr>
        </p:nvSpPr>
        <p:spPr bwMode="auto">
          <a:xfrm>
            <a:off x="4752000" y="2908800"/>
            <a:ext cx="38256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5" name="Google Shape;158;p33"/>
          <p:cNvSpPr>
            <a:spLocks noGrp="1"/>
          </p:cNvSpPr>
          <p:nvPr>
            <p:ph type="subTitle" idx="14"/>
          </p:nvPr>
        </p:nvSpPr>
        <p:spPr bwMode="auto">
          <a:xfrm>
            <a:off x="4752000" y="3776400"/>
            <a:ext cx="3855600" cy="2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6" name="Google Shape;159;p33"/>
          <p:cNvSpPr>
            <a:spLocks noGrp="1"/>
          </p:cNvSpPr>
          <p:nvPr>
            <p:ph type="body" idx="15"/>
          </p:nvPr>
        </p:nvSpPr>
        <p:spPr bwMode="auto">
          <a:xfrm>
            <a:off x="4752000" y="4075200"/>
            <a:ext cx="38256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pic>
        <p:nvPicPr>
          <p:cNvPr id="17" name="Google Shape;160;p33"/>
          <p:cNvPicPr/>
          <p:nvPr/>
        </p:nvPicPr>
        <p:blipFill>
          <a:blip r:embed="rId2">
            <a:alphaModFix/>
          </a:blip>
          <a:stretch/>
        </p:blipFill>
        <p:spPr bwMode="auto">
          <a:xfrm>
            <a:off x="8604000" y="4680000"/>
            <a:ext cx="291600" cy="2916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61;p33"/>
          <p:cNvSpPr>
            <a:spLocks noGrp="1"/>
          </p:cNvSpPr>
          <p:nvPr>
            <p:ph type="subTitle" idx="16"/>
          </p:nvPr>
        </p:nvSpPr>
        <p:spPr bwMode="auto"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15 Что будет на уроке - 2 вариант " userDrawn="1">
  <p:cSld name="1_Title slide 5_2_1_2_1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163;p34"/>
          <p:cNvSpPr>
            <a:spLocks noGrp="1"/>
          </p:cNvSpPr>
          <p:nvPr>
            <p:ph type="title"/>
          </p:nvPr>
        </p:nvSpPr>
        <p:spPr bwMode="auto">
          <a:xfrm>
            <a:off x="540000" y="7200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Font typeface="IBM Plex Sans SemiBold"/>
              <a:buNone/>
              <a:defRPr sz="1800">
                <a:latin typeface="IBM Plex Sans SemiBold"/>
                <a:ea typeface="IBM Plex Sans SemiBold"/>
                <a:cs typeface="IBM Plex Sa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Font typeface="IBM Plex Sans SemiBold"/>
              <a:buNone/>
              <a:defRPr sz="2400">
                <a:latin typeface="IBM Plex Sans SemiBold"/>
                <a:ea typeface="IBM Plex Sans SemiBold"/>
                <a:cs typeface="IBM Plex Sans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Font typeface="IBM Plex Sans SemiBold"/>
              <a:buNone/>
              <a:defRPr sz="2400">
                <a:latin typeface="IBM Plex Sans SemiBold"/>
                <a:ea typeface="IBM Plex Sans SemiBold"/>
                <a:cs typeface="IBM Plex Sans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Font typeface="IBM Plex Sans SemiBold"/>
              <a:buNone/>
              <a:defRPr sz="2400">
                <a:latin typeface="IBM Plex Sans SemiBold"/>
                <a:ea typeface="IBM Plex Sans SemiBold"/>
                <a:cs typeface="IBM Plex Sans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Font typeface="IBM Plex Sans SemiBold"/>
              <a:buNone/>
              <a:defRPr sz="2400">
                <a:latin typeface="IBM Plex Sans SemiBold"/>
                <a:ea typeface="IBM Plex Sans SemiBold"/>
                <a:cs typeface="IBM Plex Sans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Font typeface="IBM Plex Sans SemiBold"/>
              <a:buNone/>
              <a:defRPr sz="2400">
                <a:latin typeface="IBM Plex Sans SemiBold"/>
                <a:ea typeface="IBM Plex Sans SemiBold"/>
                <a:cs typeface="IBM Plex Sans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Font typeface="IBM Plex Sans SemiBold"/>
              <a:buNone/>
              <a:defRPr sz="2400">
                <a:latin typeface="IBM Plex Sans SemiBold"/>
                <a:ea typeface="IBM Plex Sans SemiBold"/>
                <a:cs typeface="IBM Plex Sans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Font typeface="IBM Plex Sans SemiBold"/>
              <a:buNone/>
              <a:defRPr sz="2400">
                <a:latin typeface="IBM Plex Sans SemiBold"/>
                <a:ea typeface="IBM Plex Sans SemiBold"/>
                <a:cs typeface="IBM Plex Sans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Font typeface="IBM Plex Sans SemiBold"/>
              <a:buNone/>
              <a:defRPr sz="2400">
                <a:latin typeface="IBM Plex Sans SemiBold"/>
                <a:ea typeface="IBM Plex Sans SemiBold"/>
                <a:cs typeface="IBM Plex Sans SemiBold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164;p34"/>
          <p:cNvSpPr>
            <a:spLocks noGrp="1"/>
          </p:cNvSpPr>
          <p:nvPr>
            <p:ph type="body" idx="1"/>
          </p:nvPr>
        </p:nvSpPr>
        <p:spPr bwMode="auto">
          <a:xfrm>
            <a:off x="1000800" y="2001600"/>
            <a:ext cx="3391200" cy="5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165;p34"/>
          <p:cNvSpPr>
            <a:spLocks noGrp="1"/>
          </p:cNvSpPr>
          <p:nvPr>
            <p:ph type="subTitle" idx="2"/>
          </p:nvPr>
        </p:nvSpPr>
        <p:spPr bwMode="auto">
          <a:xfrm>
            <a:off x="536400" y="2527200"/>
            <a:ext cx="3855600" cy="5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166;p34"/>
          <p:cNvSpPr>
            <a:spLocks noGrp="1"/>
          </p:cNvSpPr>
          <p:nvPr>
            <p:ph type="body" idx="3"/>
          </p:nvPr>
        </p:nvSpPr>
        <p:spPr bwMode="auto">
          <a:xfrm>
            <a:off x="1000800" y="3088800"/>
            <a:ext cx="3391200" cy="5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8" name="Google Shape;167;p34"/>
          <p:cNvSpPr>
            <a:spLocks noGrp="1"/>
          </p:cNvSpPr>
          <p:nvPr>
            <p:ph type="subTitle" idx="4"/>
          </p:nvPr>
        </p:nvSpPr>
        <p:spPr bwMode="auto">
          <a:xfrm>
            <a:off x="536400" y="3614400"/>
            <a:ext cx="3855600" cy="5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pPr>
              <a:defRPr/>
            </a:pPr>
            <a:endParaRPr/>
          </a:p>
        </p:txBody>
      </p:sp>
      <p:sp>
        <p:nvSpPr>
          <p:cNvPr id="9" name="Google Shape;168;p34"/>
          <p:cNvSpPr>
            <a:spLocks noGrp="1"/>
          </p:cNvSpPr>
          <p:nvPr>
            <p:ph type="body" idx="5"/>
          </p:nvPr>
        </p:nvSpPr>
        <p:spPr bwMode="auto">
          <a:xfrm>
            <a:off x="1000800" y="4176000"/>
            <a:ext cx="3391200" cy="5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0" name="Google Shape;169;p34"/>
          <p:cNvSpPr>
            <a:spLocks noGrp="1"/>
          </p:cNvSpPr>
          <p:nvPr>
            <p:ph type="subTitle" idx="6"/>
          </p:nvPr>
        </p:nvSpPr>
        <p:spPr bwMode="auto">
          <a:xfrm>
            <a:off x="4751990" y="1440000"/>
            <a:ext cx="3855600" cy="5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pPr>
              <a:defRPr/>
            </a:pPr>
            <a:endParaRPr/>
          </a:p>
        </p:txBody>
      </p:sp>
      <p:sp>
        <p:nvSpPr>
          <p:cNvPr id="11" name="Google Shape;170;p34"/>
          <p:cNvSpPr>
            <a:spLocks noGrp="1"/>
          </p:cNvSpPr>
          <p:nvPr>
            <p:ph type="body" idx="7"/>
          </p:nvPr>
        </p:nvSpPr>
        <p:spPr bwMode="auto">
          <a:xfrm>
            <a:off x="5212800" y="2001600"/>
            <a:ext cx="3391200" cy="5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2" name="Google Shape;171;p34"/>
          <p:cNvSpPr>
            <a:spLocks noGrp="1"/>
          </p:cNvSpPr>
          <p:nvPr>
            <p:ph type="subTitle" idx="8"/>
          </p:nvPr>
        </p:nvSpPr>
        <p:spPr bwMode="auto">
          <a:xfrm>
            <a:off x="4752000" y="2527200"/>
            <a:ext cx="3855600" cy="5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pPr>
              <a:defRPr/>
            </a:pPr>
            <a:endParaRPr/>
          </a:p>
        </p:txBody>
      </p:sp>
      <p:sp>
        <p:nvSpPr>
          <p:cNvPr id="13" name="Google Shape;172;p34"/>
          <p:cNvSpPr>
            <a:spLocks noGrp="1"/>
          </p:cNvSpPr>
          <p:nvPr>
            <p:ph type="body" idx="9"/>
          </p:nvPr>
        </p:nvSpPr>
        <p:spPr bwMode="auto">
          <a:xfrm>
            <a:off x="5212800" y="3088800"/>
            <a:ext cx="3391200" cy="5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4" name="Google Shape;173;p34"/>
          <p:cNvSpPr>
            <a:spLocks noGrp="1"/>
          </p:cNvSpPr>
          <p:nvPr>
            <p:ph type="subTitle" idx="13"/>
          </p:nvPr>
        </p:nvSpPr>
        <p:spPr bwMode="auto">
          <a:xfrm>
            <a:off x="4752000" y="3614400"/>
            <a:ext cx="3855600" cy="5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pPr>
              <a:defRPr/>
            </a:pPr>
            <a:endParaRPr/>
          </a:p>
        </p:txBody>
      </p:sp>
      <p:sp>
        <p:nvSpPr>
          <p:cNvPr id="15" name="Google Shape;174;p34"/>
          <p:cNvSpPr>
            <a:spLocks noGrp="1"/>
          </p:cNvSpPr>
          <p:nvPr>
            <p:ph type="body" idx="14"/>
          </p:nvPr>
        </p:nvSpPr>
        <p:spPr bwMode="auto">
          <a:xfrm>
            <a:off x="5212800" y="4176000"/>
            <a:ext cx="3391200" cy="5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6" name="Google Shape;175;p34"/>
          <p:cNvSpPr>
            <a:spLocks noGrp="1"/>
          </p:cNvSpPr>
          <p:nvPr>
            <p:ph type="subTitle" idx="15"/>
          </p:nvPr>
        </p:nvSpPr>
        <p:spPr bwMode="auto">
          <a:xfrm>
            <a:off x="540000" y="1440000"/>
            <a:ext cx="3855600" cy="5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pPr>
              <a:defRPr/>
            </a:pPr>
            <a:endParaRPr/>
          </a:p>
        </p:txBody>
      </p:sp>
      <p:pic>
        <p:nvPicPr>
          <p:cNvPr id="17" name="Google Shape;176;p34"/>
          <p:cNvPicPr/>
          <p:nvPr/>
        </p:nvPicPr>
        <p:blipFill>
          <a:blip r:embed="rId2">
            <a:alphaModFix/>
          </a:blip>
          <a:stretch/>
        </p:blipFill>
        <p:spPr bwMode="auto">
          <a:xfrm>
            <a:off x="8604000" y="4680000"/>
            <a:ext cx="291600" cy="2916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77;p34"/>
          <p:cNvSpPr>
            <a:spLocks noGrp="1"/>
          </p:cNvSpPr>
          <p:nvPr>
            <p:ph type="subTitle" idx="16"/>
          </p:nvPr>
        </p:nvSpPr>
        <p:spPr bwMode="auto"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16 Слайд знакомства - инфа о преподавателе" userDrawn="1">
  <p:cSld name="1_Title slide 5_2_1_2_1_1_1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179;p35"/>
          <p:cNvSpPr>
            <a:spLocks noGrp="1"/>
          </p:cNvSpPr>
          <p:nvPr>
            <p:ph type="title"/>
          </p:nvPr>
        </p:nvSpPr>
        <p:spPr bwMode="auto">
          <a:xfrm>
            <a:off x="3805200" y="720000"/>
            <a:ext cx="4798800" cy="4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Font typeface="IBM Plex Sans SemiBold"/>
              <a:buNone/>
              <a:defRPr sz="1800">
                <a:latin typeface="IBM Plex Sans SemiBold"/>
                <a:ea typeface="IBM Plex Sans SemiBold"/>
                <a:cs typeface="IBM Plex Sa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180;p35"/>
          <p:cNvSpPr>
            <a:spLocks noGrp="1"/>
          </p:cNvSpPr>
          <p:nvPr>
            <p:ph type="subTitle" idx="1"/>
          </p:nvPr>
        </p:nvSpPr>
        <p:spPr bwMode="auto">
          <a:xfrm>
            <a:off x="3805200" y="1122600"/>
            <a:ext cx="47988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"/>
              <a:buNone/>
              <a:defRPr sz="12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181;p35"/>
          <p:cNvSpPr>
            <a:spLocks noGrp="1"/>
          </p:cNvSpPr>
          <p:nvPr>
            <p:ph type="subTitle" idx="2"/>
          </p:nvPr>
        </p:nvSpPr>
        <p:spPr bwMode="auto">
          <a:xfrm>
            <a:off x="3805200" y="1440000"/>
            <a:ext cx="4798800" cy="4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pic>
        <p:nvPicPr>
          <p:cNvPr id="7" name="Google Shape;182;p35"/>
          <p:cNvPicPr/>
          <p:nvPr/>
        </p:nvPicPr>
        <p:blipFill>
          <a:blip r:embed="rId2">
            <a:alphaModFix/>
          </a:blip>
          <a:stretch/>
        </p:blipFill>
        <p:spPr bwMode="auto">
          <a:xfrm>
            <a:off x="7801450" y="3960000"/>
            <a:ext cx="719100" cy="102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183;p35"/>
          <p:cNvPicPr/>
          <p:nvPr/>
        </p:nvPicPr>
        <p:blipFill>
          <a:blip r:embed="rId3">
            <a:alphaModFix/>
          </a:blip>
          <a:stretch/>
        </p:blipFill>
        <p:spPr bwMode="auto">
          <a:xfrm>
            <a:off x="8604000" y="4680000"/>
            <a:ext cx="291600" cy="2916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184;p35"/>
          <p:cNvSpPr>
            <a:spLocks noGrp="1"/>
          </p:cNvSpPr>
          <p:nvPr>
            <p:ph type="subTitle" idx="3"/>
          </p:nvPr>
        </p:nvSpPr>
        <p:spPr bwMode="auto">
          <a:xfrm>
            <a:off x="540000" y="152400"/>
            <a:ext cx="5958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Конец презентации (благодарность)" userDrawn="1">
  <p:cSld name="CUSTOM_1_1">
    <p:bg>
      <p:bgPr>
        <a:solidFill>
          <a:schemeClr val="dk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Google Shape;186;p36"/>
          <p:cNvPicPr/>
          <p:nvPr/>
        </p:nvPicPr>
        <p:blipFill>
          <a:blip r:embed="rId2">
            <a:alphaModFix/>
          </a:blip>
          <a:stretch/>
        </p:blipFill>
        <p:spPr bwMode="auto">
          <a:xfrm>
            <a:off x="5533250" y="2230975"/>
            <a:ext cx="1168074" cy="129427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187;p36"/>
          <p:cNvSpPr>
            <a:spLocks/>
          </p:cNvSpPr>
          <p:nvPr/>
        </p:nvSpPr>
        <p:spPr bwMode="auto">
          <a:xfrm>
            <a:off x="2006849" y="1496438"/>
            <a:ext cx="5130300" cy="25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 sz="44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rPr>
              <a:t>Спасибо </a:t>
            </a:r>
            <a:endParaRPr sz="4400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</a:endParaRP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 sz="44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rPr>
              <a:t>за внимание</a:t>
            </a:r>
            <a:endParaRPr sz="4400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</a:endParaRPr>
          </a:p>
        </p:txBody>
      </p:sp>
      <p:pic>
        <p:nvPicPr>
          <p:cNvPr id="6" name="Google Shape;188;p36"/>
          <p:cNvPicPr/>
          <p:nvPr/>
        </p:nvPicPr>
        <p:blipFill>
          <a:blip r:embed="rId3">
            <a:alphaModFix/>
          </a:blip>
          <a:stretch/>
        </p:blipFill>
        <p:spPr bwMode="auto">
          <a:xfrm>
            <a:off x="468000" y="180025"/>
            <a:ext cx="387050" cy="38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13 Для цитат" userDrawn="1">
  <p:cSld name="CUSTOM_2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Google Shape;190;p37"/>
          <p:cNvPicPr/>
          <p:nvPr/>
        </p:nvPicPr>
        <p:blipFill>
          <a:blip r:embed="rId2">
            <a:alphaModFix/>
          </a:blip>
          <a:stretch/>
        </p:blipFill>
        <p:spPr bwMode="auto">
          <a:xfrm>
            <a:off x="8604000" y="4680000"/>
            <a:ext cx="291600" cy="2916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191;p37"/>
          <p:cNvSpPr>
            <a:spLocks noGrp="1"/>
          </p:cNvSpPr>
          <p:nvPr>
            <p:ph type="title"/>
          </p:nvPr>
        </p:nvSpPr>
        <p:spPr bwMode="auto">
          <a:xfrm>
            <a:off x="936875" y="1004350"/>
            <a:ext cx="7270200" cy="313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sz="1800" b="1">
                <a:latin typeface="IBM Plex Sans"/>
                <a:ea typeface="IBM Plex Sans"/>
                <a:cs typeface="IBM Plex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sz="1800" b="1">
                <a:latin typeface="IBM Plex Sans"/>
                <a:ea typeface="IBM Plex Sans"/>
                <a:cs typeface="IBM Plex Sa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sz="1800" b="1">
                <a:latin typeface="IBM Plex Sans"/>
                <a:ea typeface="IBM Plex Sans"/>
                <a:cs typeface="IBM Plex Sa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sz="1800" b="1">
                <a:latin typeface="IBM Plex Sans"/>
                <a:ea typeface="IBM Plex Sans"/>
                <a:cs typeface="IBM Plex Sa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sz="1800" b="1">
                <a:latin typeface="IBM Plex Sans"/>
                <a:ea typeface="IBM Plex Sans"/>
                <a:cs typeface="IBM Plex Sa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sz="1800" b="1">
                <a:latin typeface="IBM Plex Sans"/>
                <a:ea typeface="IBM Plex Sans"/>
                <a:cs typeface="IBM Plex Sa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sz="1800" b="1">
                <a:latin typeface="IBM Plex Sans"/>
                <a:ea typeface="IBM Plex Sans"/>
                <a:cs typeface="IBM Plex Sa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sz="1800" b="1">
                <a:latin typeface="IBM Plex Sans"/>
                <a:ea typeface="IBM Plex Sans"/>
                <a:cs typeface="IBM Plex Sa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sz="1800" b="1"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192;p37"/>
          <p:cNvSpPr>
            <a:spLocks noGrp="1"/>
          </p:cNvSpPr>
          <p:nvPr>
            <p:ph type="subTitle" idx="1"/>
          </p:nvPr>
        </p:nvSpPr>
        <p:spPr bwMode="auto">
          <a:xfrm>
            <a:off x="540000" y="152400"/>
            <a:ext cx="5958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17 Заголовок в две строки + текст  1 1" userDrawn="1">
  <p:cSld name="1_Title slide 5_2_1_4_1_1_1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194;p38"/>
          <p:cNvSpPr>
            <a:spLocks noGrp="1"/>
          </p:cNvSpPr>
          <p:nvPr>
            <p:ph type="subTitle" idx="1"/>
          </p:nvPr>
        </p:nvSpPr>
        <p:spPr bwMode="auto"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195;p38"/>
          <p:cNvSpPr>
            <a:spLocks noGrp="1"/>
          </p:cNvSpPr>
          <p:nvPr>
            <p:ph type="subTitle" idx="2"/>
          </p:nvPr>
        </p:nvSpPr>
        <p:spPr bwMode="auto">
          <a:xfrm>
            <a:off x="1258700" y="15093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196;p38"/>
          <p:cNvSpPr>
            <a:spLocks noGrp="1"/>
          </p:cNvSpPr>
          <p:nvPr>
            <p:ph type="subTitle" idx="3"/>
          </p:nvPr>
        </p:nvSpPr>
        <p:spPr bwMode="auto">
          <a:xfrm>
            <a:off x="1258700" y="26793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197;p38"/>
          <p:cNvSpPr>
            <a:spLocks noGrp="1"/>
          </p:cNvSpPr>
          <p:nvPr>
            <p:ph type="subTitle" idx="4"/>
          </p:nvPr>
        </p:nvSpPr>
        <p:spPr bwMode="auto">
          <a:xfrm>
            <a:off x="1258700" y="38241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8" name="Google Shape;198;p38"/>
          <p:cNvSpPr>
            <a:spLocks noGrp="1"/>
          </p:cNvSpPr>
          <p:nvPr>
            <p:ph type="subTitle" idx="5"/>
          </p:nvPr>
        </p:nvSpPr>
        <p:spPr bwMode="auto">
          <a:xfrm>
            <a:off x="4071600" y="15093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9" name="Google Shape;199;p38"/>
          <p:cNvSpPr>
            <a:spLocks noGrp="1"/>
          </p:cNvSpPr>
          <p:nvPr>
            <p:ph type="subTitle" idx="6"/>
          </p:nvPr>
        </p:nvSpPr>
        <p:spPr bwMode="auto">
          <a:xfrm>
            <a:off x="4071600" y="26793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0" name="Google Shape;200;p38"/>
          <p:cNvSpPr>
            <a:spLocks noGrp="1"/>
          </p:cNvSpPr>
          <p:nvPr>
            <p:ph type="subTitle" idx="7"/>
          </p:nvPr>
        </p:nvSpPr>
        <p:spPr bwMode="auto">
          <a:xfrm>
            <a:off x="4071600" y="38241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1" name="Google Shape;201;p38"/>
          <p:cNvSpPr>
            <a:spLocks noGrp="1"/>
          </p:cNvSpPr>
          <p:nvPr>
            <p:ph type="subTitle" idx="8"/>
          </p:nvPr>
        </p:nvSpPr>
        <p:spPr bwMode="auto">
          <a:xfrm>
            <a:off x="6884500" y="15093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2" name="Google Shape;202;p38"/>
          <p:cNvSpPr>
            <a:spLocks noGrp="1"/>
          </p:cNvSpPr>
          <p:nvPr>
            <p:ph type="subTitle" idx="9"/>
          </p:nvPr>
        </p:nvSpPr>
        <p:spPr bwMode="auto">
          <a:xfrm>
            <a:off x="6884500" y="26793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3" name="Google Shape;203;p38"/>
          <p:cNvSpPr>
            <a:spLocks noGrp="1"/>
          </p:cNvSpPr>
          <p:nvPr>
            <p:ph type="subTitle" idx="13"/>
          </p:nvPr>
        </p:nvSpPr>
        <p:spPr bwMode="auto">
          <a:xfrm>
            <a:off x="6884500" y="38241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4" name="Google Shape;204;p38"/>
          <p:cNvSpPr>
            <a:spLocks noGrp="1"/>
          </p:cNvSpPr>
          <p:nvPr>
            <p:ph type="title"/>
          </p:nvPr>
        </p:nvSpPr>
        <p:spPr bwMode="auto">
          <a:xfrm>
            <a:off x="540000" y="720000"/>
            <a:ext cx="8065200" cy="3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20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Font typeface="IBM Plex Sans SemiBold"/>
              <a:buNone/>
              <a:defRPr sz="1800">
                <a:latin typeface="IBM Plex Sans SemiBold"/>
                <a:ea typeface="IBM Plex Sans SemiBold"/>
                <a:cs typeface="IBM Plex Sa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2400" b="1"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2400" b="1"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2400" b="1"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2400" b="1"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2400" b="1"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2400" b="1"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2400" b="1"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2400" b="1"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pic>
        <p:nvPicPr>
          <p:cNvPr id="15" name="Google Shape;205;p38"/>
          <p:cNvPicPr/>
          <p:nvPr/>
        </p:nvPicPr>
        <p:blipFill>
          <a:blip r:embed="rId2">
            <a:alphaModFix/>
          </a:blip>
          <a:stretch/>
        </p:blipFill>
        <p:spPr bwMode="auto">
          <a:xfrm>
            <a:off x="8604000" y="4680000"/>
            <a:ext cx="291600" cy="29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17 Заголовок в две строки + текст  1 1 1" userDrawn="1">
  <p:cSld name="1_Title slide 5_2_1_4_1_1_1_1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07;p39"/>
          <p:cNvSpPr>
            <a:spLocks noGrp="1"/>
          </p:cNvSpPr>
          <p:nvPr>
            <p:ph type="title"/>
          </p:nvPr>
        </p:nvSpPr>
        <p:spPr bwMode="auto">
          <a:xfrm>
            <a:off x="540000" y="720000"/>
            <a:ext cx="8065200" cy="3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20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Font typeface="IBM Plex Sans SemiBold"/>
              <a:buNone/>
              <a:defRPr sz="1800">
                <a:latin typeface="IBM Plex Sans SemiBold"/>
                <a:ea typeface="IBM Plex Sans SemiBold"/>
                <a:cs typeface="IBM Plex Sa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sz="1800" b="1"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sz="1800" b="1"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sz="1800" b="1"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sz="1800" b="1"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sz="1800" b="1"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sz="1800" b="1"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sz="1800" b="1"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sz="1800" b="1"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208;p39"/>
          <p:cNvSpPr>
            <a:spLocks noGrp="1"/>
          </p:cNvSpPr>
          <p:nvPr>
            <p:ph type="subTitle" idx="1"/>
          </p:nvPr>
        </p:nvSpPr>
        <p:spPr bwMode="auto">
          <a:xfrm>
            <a:off x="1008000" y="14400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209;p39"/>
          <p:cNvSpPr>
            <a:spLocks noGrp="1"/>
          </p:cNvSpPr>
          <p:nvPr>
            <p:ph type="subTitle" idx="2"/>
          </p:nvPr>
        </p:nvSpPr>
        <p:spPr bwMode="auto">
          <a:xfrm>
            <a:off x="1008000" y="21456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210;p39"/>
          <p:cNvSpPr>
            <a:spLocks noGrp="1"/>
          </p:cNvSpPr>
          <p:nvPr>
            <p:ph type="subTitle" idx="3"/>
          </p:nvPr>
        </p:nvSpPr>
        <p:spPr bwMode="auto">
          <a:xfrm>
            <a:off x="1008000" y="28584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8" name="Google Shape;211;p39"/>
          <p:cNvSpPr>
            <a:spLocks noGrp="1"/>
          </p:cNvSpPr>
          <p:nvPr>
            <p:ph type="subTitle" idx="4"/>
          </p:nvPr>
        </p:nvSpPr>
        <p:spPr bwMode="auto">
          <a:xfrm>
            <a:off x="1008000" y="35676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9" name="Google Shape;212;p39"/>
          <p:cNvSpPr>
            <a:spLocks noGrp="1"/>
          </p:cNvSpPr>
          <p:nvPr>
            <p:ph type="subTitle" idx="5"/>
          </p:nvPr>
        </p:nvSpPr>
        <p:spPr bwMode="auto">
          <a:xfrm>
            <a:off x="1008000" y="42804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0" name="Google Shape;213;p39"/>
          <p:cNvSpPr>
            <a:spLocks noGrp="1"/>
          </p:cNvSpPr>
          <p:nvPr>
            <p:ph type="subTitle" idx="6"/>
          </p:nvPr>
        </p:nvSpPr>
        <p:spPr bwMode="auto">
          <a:xfrm>
            <a:off x="3114000" y="14400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1" name="Google Shape;214;p39"/>
          <p:cNvSpPr>
            <a:spLocks noGrp="1"/>
          </p:cNvSpPr>
          <p:nvPr>
            <p:ph type="subTitle" idx="7"/>
          </p:nvPr>
        </p:nvSpPr>
        <p:spPr bwMode="auto">
          <a:xfrm>
            <a:off x="3114000" y="21456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2" name="Google Shape;215;p39"/>
          <p:cNvSpPr>
            <a:spLocks noGrp="1"/>
          </p:cNvSpPr>
          <p:nvPr>
            <p:ph type="subTitle" idx="8"/>
          </p:nvPr>
        </p:nvSpPr>
        <p:spPr bwMode="auto">
          <a:xfrm>
            <a:off x="3114000" y="28584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3" name="Google Shape;216;p39"/>
          <p:cNvSpPr>
            <a:spLocks noGrp="1"/>
          </p:cNvSpPr>
          <p:nvPr>
            <p:ph type="subTitle" idx="9"/>
          </p:nvPr>
        </p:nvSpPr>
        <p:spPr bwMode="auto">
          <a:xfrm>
            <a:off x="3114000" y="35676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4" name="Google Shape;217;p39"/>
          <p:cNvSpPr>
            <a:spLocks noGrp="1"/>
          </p:cNvSpPr>
          <p:nvPr>
            <p:ph type="subTitle" idx="13"/>
          </p:nvPr>
        </p:nvSpPr>
        <p:spPr bwMode="auto">
          <a:xfrm>
            <a:off x="3114000" y="42804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5" name="Google Shape;218;p39"/>
          <p:cNvSpPr>
            <a:spLocks noGrp="1"/>
          </p:cNvSpPr>
          <p:nvPr>
            <p:ph type="subTitle" idx="14"/>
          </p:nvPr>
        </p:nvSpPr>
        <p:spPr bwMode="auto">
          <a:xfrm>
            <a:off x="5220000" y="14400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6" name="Google Shape;219;p39"/>
          <p:cNvSpPr>
            <a:spLocks noGrp="1"/>
          </p:cNvSpPr>
          <p:nvPr>
            <p:ph type="subTitle" idx="15"/>
          </p:nvPr>
        </p:nvSpPr>
        <p:spPr bwMode="auto">
          <a:xfrm>
            <a:off x="5220000" y="21456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7" name="Google Shape;220;p39"/>
          <p:cNvSpPr>
            <a:spLocks noGrp="1"/>
          </p:cNvSpPr>
          <p:nvPr>
            <p:ph type="subTitle" idx="16"/>
          </p:nvPr>
        </p:nvSpPr>
        <p:spPr bwMode="auto">
          <a:xfrm>
            <a:off x="5220000" y="28584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8" name="Google Shape;221;p39"/>
          <p:cNvSpPr>
            <a:spLocks noGrp="1"/>
          </p:cNvSpPr>
          <p:nvPr>
            <p:ph type="subTitle" idx="17"/>
          </p:nvPr>
        </p:nvSpPr>
        <p:spPr bwMode="auto">
          <a:xfrm>
            <a:off x="5220000" y="35676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9" name="Google Shape;222;p39"/>
          <p:cNvSpPr>
            <a:spLocks noGrp="1"/>
          </p:cNvSpPr>
          <p:nvPr>
            <p:ph type="subTitle" idx="18"/>
          </p:nvPr>
        </p:nvSpPr>
        <p:spPr bwMode="auto">
          <a:xfrm>
            <a:off x="5220000" y="42804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20" name="Google Shape;223;p39"/>
          <p:cNvSpPr>
            <a:spLocks noGrp="1"/>
          </p:cNvSpPr>
          <p:nvPr>
            <p:ph type="subTitle" idx="19"/>
          </p:nvPr>
        </p:nvSpPr>
        <p:spPr bwMode="auto">
          <a:xfrm>
            <a:off x="7326000" y="14400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21" name="Google Shape;224;p39"/>
          <p:cNvSpPr>
            <a:spLocks noGrp="1"/>
          </p:cNvSpPr>
          <p:nvPr>
            <p:ph type="subTitle" idx="20"/>
          </p:nvPr>
        </p:nvSpPr>
        <p:spPr bwMode="auto">
          <a:xfrm>
            <a:off x="7326000" y="21456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22" name="Google Shape;225;p39"/>
          <p:cNvSpPr>
            <a:spLocks noGrp="1"/>
          </p:cNvSpPr>
          <p:nvPr>
            <p:ph type="subTitle" idx="21"/>
          </p:nvPr>
        </p:nvSpPr>
        <p:spPr bwMode="auto">
          <a:xfrm>
            <a:off x="7326000" y="28584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23" name="Google Shape;226;p39"/>
          <p:cNvSpPr>
            <a:spLocks noGrp="1"/>
          </p:cNvSpPr>
          <p:nvPr>
            <p:ph type="subTitle" idx="22"/>
          </p:nvPr>
        </p:nvSpPr>
        <p:spPr bwMode="auto">
          <a:xfrm>
            <a:off x="7326000" y="35676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24" name="Google Shape;227;p39"/>
          <p:cNvSpPr>
            <a:spLocks noGrp="1"/>
          </p:cNvSpPr>
          <p:nvPr>
            <p:ph type="subTitle" idx="23"/>
          </p:nvPr>
        </p:nvSpPr>
        <p:spPr bwMode="auto">
          <a:xfrm>
            <a:off x="7326000" y="42804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pic>
        <p:nvPicPr>
          <p:cNvPr id="25" name="Google Shape;228;p39"/>
          <p:cNvPicPr/>
          <p:nvPr/>
        </p:nvPicPr>
        <p:blipFill>
          <a:blip r:embed="rId2">
            <a:alphaModFix/>
          </a:blip>
          <a:stretch/>
        </p:blipFill>
        <p:spPr bwMode="auto">
          <a:xfrm>
            <a:off x="8604000" y="4680000"/>
            <a:ext cx="291600" cy="291600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29;p39"/>
          <p:cNvSpPr>
            <a:spLocks noGrp="1"/>
          </p:cNvSpPr>
          <p:nvPr>
            <p:ph type="subTitle" idx="24"/>
          </p:nvPr>
        </p:nvSpPr>
        <p:spPr bwMode="auto"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17 Заголовок в две строки + текст  1 1 1 1" userDrawn="1">
  <p:cSld name="1_Title slide 5_2_1_4_1_1_1_1_1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31;p40"/>
          <p:cNvSpPr>
            <a:spLocks noGrp="1"/>
          </p:cNvSpPr>
          <p:nvPr>
            <p:ph type="title"/>
          </p:nvPr>
        </p:nvSpPr>
        <p:spPr bwMode="auto">
          <a:xfrm>
            <a:off x="540000" y="720000"/>
            <a:ext cx="8065200" cy="3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20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Font typeface="IBM Plex Sans SemiBold"/>
              <a:buNone/>
              <a:defRPr sz="1800">
                <a:latin typeface="IBM Plex Sans SemiBold"/>
                <a:ea typeface="IBM Plex Sans SemiBold"/>
                <a:cs typeface="IBM Plex Sa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sz="1800" b="1"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sz="1800" b="1"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sz="1800" b="1"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sz="1800" b="1"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sz="1800" b="1"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sz="1800" b="1"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sz="1800" b="1"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sz="1800" b="1"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232;p40"/>
          <p:cNvSpPr>
            <a:spLocks noGrp="1"/>
          </p:cNvSpPr>
          <p:nvPr>
            <p:ph type="subTitle" idx="1"/>
          </p:nvPr>
        </p:nvSpPr>
        <p:spPr bwMode="auto">
          <a:xfrm>
            <a:off x="540000" y="20201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233;p40"/>
          <p:cNvSpPr>
            <a:spLocks noGrp="1"/>
          </p:cNvSpPr>
          <p:nvPr>
            <p:ph type="subTitle" idx="2"/>
          </p:nvPr>
        </p:nvSpPr>
        <p:spPr bwMode="auto">
          <a:xfrm>
            <a:off x="540000" y="37949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234;p40"/>
          <p:cNvSpPr>
            <a:spLocks noGrp="1"/>
          </p:cNvSpPr>
          <p:nvPr>
            <p:ph type="subTitle" idx="3"/>
          </p:nvPr>
        </p:nvSpPr>
        <p:spPr bwMode="auto">
          <a:xfrm>
            <a:off x="2646000" y="20201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8" name="Google Shape;235;p40"/>
          <p:cNvSpPr>
            <a:spLocks noGrp="1"/>
          </p:cNvSpPr>
          <p:nvPr>
            <p:ph type="subTitle" idx="4"/>
          </p:nvPr>
        </p:nvSpPr>
        <p:spPr bwMode="auto">
          <a:xfrm>
            <a:off x="4744800" y="20201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9" name="Google Shape;236;p40"/>
          <p:cNvSpPr>
            <a:spLocks noGrp="1"/>
          </p:cNvSpPr>
          <p:nvPr>
            <p:ph type="subTitle" idx="5"/>
          </p:nvPr>
        </p:nvSpPr>
        <p:spPr bwMode="auto">
          <a:xfrm>
            <a:off x="6843600" y="20201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0" name="Google Shape;237;p40"/>
          <p:cNvSpPr>
            <a:spLocks noGrp="1"/>
          </p:cNvSpPr>
          <p:nvPr>
            <p:ph type="subTitle" idx="6"/>
          </p:nvPr>
        </p:nvSpPr>
        <p:spPr bwMode="auto">
          <a:xfrm>
            <a:off x="2646000" y="37949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1" name="Google Shape;238;p40"/>
          <p:cNvSpPr>
            <a:spLocks noGrp="1"/>
          </p:cNvSpPr>
          <p:nvPr>
            <p:ph type="subTitle" idx="7"/>
          </p:nvPr>
        </p:nvSpPr>
        <p:spPr bwMode="auto">
          <a:xfrm>
            <a:off x="4744800" y="37949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2" name="Google Shape;239;p40"/>
          <p:cNvSpPr>
            <a:spLocks noGrp="1"/>
          </p:cNvSpPr>
          <p:nvPr>
            <p:ph type="subTitle" idx="8"/>
          </p:nvPr>
        </p:nvSpPr>
        <p:spPr bwMode="auto">
          <a:xfrm>
            <a:off x="6843600" y="37949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pic>
        <p:nvPicPr>
          <p:cNvPr id="13" name="Google Shape;240;p40"/>
          <p:cNvPicPr/>
          <p:nvPr/>
        </p:nvPicPr>
        <p:blipFill>
          <a:blip r:embed="rId2">
            <a:alphaModFix/>
          </a:blip>
          <a:stretch/>
        </p:blipFill>
        <p:spPr bwMode="auto">
          <a:xfrm>
            <a:off x="8604000" y="4680000"/>
            <a:ext cx="291600" cy="2916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241;p40"/>
          <p:cNvSpPr>
            <a:spLocks noGrp="1"/>
          </p:cNvSpPr>
          <p:nvPr>
            <p:ph type="subTitle" idx="9"/>
          </p:nvPr>
        </p:nvSpPr>
        <p:spPr bwMode="auto"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17 Заголовок в две строки + текст  1 1 1 1 1" userDrawn="1">
  <p:cSld name="1_Title slide 5_2_1_4_1_1_1_1_1_1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43;p41"/>
          <p:cNvSpPr>
            <a:spLocks noGrp="1"/>
          </p:cNvSpPr>
          <p:nvPr>
            <p:ph type="title"/>
          </p:nvPr>
        </p:nvSpPr>
        <p:spPr bwMode="auto">
          <a:xfrm>
            <a:off x="540000" y="720000"/>
            <a:ext cx="8065200" cy="3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20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Font typeface="IBM Plex Sans SemiBold"/>
              <a:buNone/>
              <a:defRPr sz="1800">
                <a:latin typeface="IBM Plex Sans SemiBold"/>
                <a:ea typeface="IBM Plex Sans SemiBold"/>
                <a:cs typeface="IBM Plex Sa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Roboto"/>
              <a:buNone/>
              <a:defRPr sz="1800" b="1">
                <a:latin typeface="Roboto"/>
                <a:ea typeface="Roboto"/>
                <a:cs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Roboto"/>
              <a:buNone/>
              <a:defRPr sz="1800" b="1">
                <a:latin typeface="Roboto"/>
                <a:ea typeface="Roboto"/>
                <a:cs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Roboto"/>
              <a:buNone/>
              <a:defRPr sz="1800" b="1">
                <a:latin typeface="Roboto"/>
                <a:ea typeface="Roboto"/>
                <a:cs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Roboto"/>
              <a:buNone/>
              <a:defRPr sz="1800" b="1">
                <a:latin typeface="Roboto"/>
                <a:ea typeface="Roboto"/>
                <a:cs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Roboto"/>
              <a:buNone/>
              <a:defRPr sz="1800" b="1">
                <a:latin typeface="Roboto"/>
                <a:ea typeface="Roboto"/>
                <a:cs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Roboto"/>
              <a:buNone/>
              <a:defRPr sz="1800" b="1">
                <a:latin typeface="Roboto"/>
                <a:ea typeface="Roboto"/>
                <a:cs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Roboto"/>
              <a:buNone/>
              <a:defRPr sz="1800" b="1">
                <a:latin typeface="Roboto"/>
                <a:ea typeface="Roboto"/>
                <a:cs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Roboto"/>
              <a:buNone/>
              <a:defRPr sz="1800" b="1">
                <a:latin typeface="Roboto"/>
                <a:ea typeface="Roboto"/>
                <a:cs typeface="Roboto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244;p41"/>
          <p:cNvSpPr>
            <a:spLocks noGrp="1"/>
          </p:cNvSpPr>
          <p:nvPr>
            <p:ph type="subTitle" idx="1"/>
          </p:nvPr>
        </p:nvSpPr>
        <p:spPr bwMode="auto">
          <a:xfrm>
            <a:off x="540000" y="1800000"/>
            <a:ext cx="1746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245;p41"/>
          <p:cNvSpPr>
            <a:spLocks noGrp="1"/>
          </p:cNvSpPr>
          <p:nvPr>
            <p:ph type="subTitle" idx="2"/>
          </p:nvPr>
        </p:nvSpPr>
        <p:spPr bwMode="auto">
          <a:xfrm>
            <a:off x="540000" y="2876400"/>
            <a:ext cx="1746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246;p41"/>
          <p:cNvSpPr>
            <a:spLocks noGrp="1"/>
          </p:cNvSpPr>
          <p:nvPr>
            <p:ph type="subTitle" idx="3"/>
          </p:nvPr>
        </p:nvSpPr>
        <p:spPr bwMode="auto">
          <a:xfrm>
            <a:off x="540000" y="3952800"/>
            <a:ext cx="1746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8" name="Google Shape;247;p41"/>
          <p:cNvSpPr>
            <a:spLocks noGrp="1"/>
          </p:cNvSpPr>
          <p:nvPr>
            <p:ph type="subTitle" idx="4"/>
          </p:nvPr>
        </p:nvSpPr>
        <p:spPr bwMode="auto">
          <a:xfrm>
            <a:off x="2646000" y="1800000"/>
            <a:ext cx="1746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9" name="Google Shape;248;p41"/>
          <p:cNvSpPr>
            <a:spLocks noGrp="1"/>
          </p:cNvSpPr>
          <p:nvPr>
            <p:ph type="subTitle" idx="5"/>
          </p:nvPr>
        </p:nvSpPr>
        <p:spPr bwMode="auto">
          <a:xfrm>
            <a:off x="2646000" y="2876400"/>
            <a:ext cx="1746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0" name="Google Shape;249;p41"/>
          <p:cNvSpPr>
            <a:spLocks noGrp="1"/>
          </p:cNvSpPr>
          <p:nvPr>
            <p:ph type="subTitle" idx="6"/>
          </p:nvPr>
        </p:nvSpPr>
        <p:spPr bwMode="auto">
          <a:xfrm>
            <a:off x="2646000" y="3952800"/>
            <a:ext cx="1746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1" name="Google Shape;250;p41"/>
          <p:cNvSpPr>
            <a:spLocks noGrp="1"/>
          </p:cNvSpPr>
          <p:nvPr>
            <p:ph type="subTitle" idx="7"/>
          </p:nvPr>
        </p:nvSpPr>
        <p:spPr bwMode="auto">
          <a:xfrm>
            <a:off x="4752000" y="1800000"/>
            <a:ext cx="1746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2" name="Google Shape;251;p41"/>
          <p:cNvSpPr>
            <a:spLocks noGrp="1"/>
          </p:cNvSpPr>
          <p:nvPr>
            <p:ph type="subTitle" idx="8"/>
          </p:nvPr>
        </p:nvSpPr>
        <p:spPr bwMode="auto">
          <a:xfrm>
            <a:off x="4752000" y="2876400"/>
            <a:ext cx="1746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3" name="Google Shape;252;p41"/>
          <p:cNvSpPr>
            <a:spLocks noGrp="1"/>
          </p:cNvSpPr>
          <p:nvPr>
            <p:ph type="subTitle" idx="9"/>
          </p:nvPr>
        </p:nvSpPr>
        <p:spPr bwMode="auto">
          <a:xfrm>
            <a:off x="4752000" y="3952800"/>
            <a:ext cx="1746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4" name="Google Shape;253;p41"/>
          <p:cNvSpPr>
            <a:spLocks noGrp="1"/>
          </p:cNvSpPr>
          <p:nvPr>
            <p:ph type="subTitle" idx="13"/>
          </p:nvPr>
        </p:nvSpPr>
        <p:spPr bwMode="auto">
          <a:xfrm>
            <a:off x="6858000" y="1800000"/>
            <a:ext cx="1746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5" name="Google Shape;254;p41"/>
          <p:cNvSpPr>
            <a:spLocks noGrp="1"/>
          </p:cNvSpPr>
          <p:nvPr>
            <p:ph type="subTitle" idx="14"/>
          </p:nvPr>
        </p:nvSpPr>
        <p:spPr bwMode="auto">
          <a:xfrm>
            <a:off x="6858000" y="2876400"/>
            <a:ext cx="1746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6" name="Google Shape;255;p41"/>
          <p:cNvSpPr>
            <a:spLocks noGrp="1"/>
          </p:cNvSpPr>
          <p:nvPr>
            <p:ph type="subTitle" idx="15"/>
          </p:nvPr>
        </p:nvSpPr>
        <p:spPr bwMode="auto">
          <a:xfrm>
            <a:off x="6858000" y="3952800"/>
            <a:ext cx="1746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pic>
        <p:nvPicPr>
          <p:cNvPr id="17" name="Google Shape;256;p41"/>
          <p:cNvPicPr/>
          <p:nvPr/>
        </p:nvPicPr>
        <p:blipFill>
          <a:blip r:embed="rId2">
            <a:alphaModFix/>
          </a:blip>
          <a:stretch/>
        </p:blipFill>
        <p:spPr bwMode="auto">
          <a:xfrm>
            <a:off x="8604000" y="4680000"/>
            <a:ext cx="291600" cy="2916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257;p41"/>
          <p:cNvSpPr>
            <a:spLocks noGrp="1"/>
          </p:cNvSpPr>
          <p:nvPr>
            <p:ph type="subTitle" idx="16"/>
          </p:nvPr>
        </p:nvSpPr>
        <p:spPr bwMode="auto"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14 Пустой слайд 10" userDrawn="1">
  <p:cSld name="1_Title slide 5_2_1_11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59;p42"/>
          <p:cNvSpPr>
            <a:spLocks noGrp="1"/>
          </p:cNvSpPr>
          <p:nvPr>
            <p:ph type="subTitle" idx="1"/>
          </p:nvPr>
        </p:nvSpPr>
        <p:spPr bwMode="auto"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pic>
        <p:nvPicPr>
          <p:cNvPr id="5" name="Google Shape;260;p42"/>
          <p:cNvPicPr/>
          <p:nvPr/>
        </p:nvPicPr>
        <p:blipFill>
          <a:blip r:embed="rId2">
            <a:alphaModFix/>
          </a:blip>
          <a:stretch/>
        </p:blipFill>
        <p:spPr bwMode="auto">
          <a:xfrm>
            <a:off x="8604000" y="186600"/>
            <a:ext cx="291600" cy="29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3 Титульник" userDrawn="1">
  <p:cSld name="TITLE_1_3">
    <p:bg>
      <p:bgPr>
        <a:solidFill>
          <a:schemeClr val="dk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Google Shape;62;p16"/>
          <p:cNvPicPr/>
          <p:nvPr/>
        </p:nvPicPr>
        <p:blipFill>
          <a:blip r:embed="rId2">
            <a:alphaModFix/>
          </a:blip>
          <a:stretch/>
        </p:blipFill>
        <p:spPr bwMode="auto">
          <a:xfrm>
            <a:off x="3331875" y="0"/>
            <a:ext cx="5812116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63;p16"/>
          <p:cNvSpPr>
            <a:spLocks noGrp="1"/>
          </p:cNvSpPr>
          <p:nvPr>
            <p:ph type="title"/>
          </p:nvPr>
        </p:nvSpPr>
        <p:spPr bwMode="auto">
          <a:xfrm>
            <a:off x="468000" y="1048400"/>
            <a:ext cx="6840000" cy="25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 SemiBold"/>
              <a:buNone/>
              <a:defRPr sz="36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64;p16"/>
          <p:cNvSpPr>
            <a:spLocks noGrp="1"/>
          </p:cNvSpPr>
          <p:nvPr>
            <p:ph type="subTitle" idx="1"/>
          </p:nvPr>
        </p:nvSpPr>
        <p:spPr bwMode="auto">
          <a:xfrm>
            <a:off x="468000" y="3600600"/>
            <a:ext cx="5400000" cy="1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None/>
              <a:defRPr sz="1200">
                <a:solidFill>
                  <a:schemeClr val="lt1"/>
                </a:solidFill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pic>
        <p:nvPicPr>
          <p:cNvPr id="7" name="Google Shape;65;p16"/>
          <p:cNvPicPr/>
          <p:nvPr/>
        </p:nvPicPr>
        <p:blipFill>
          <a:blip r:embed="rId3">
            <a:alphaModFix/>
          </a:blip>
          <a:stretch/>
        </p:blipFill>
        <p:spPr bwMode="auto">
          <a:xfrm>
            <a:off x="468000" y="180025"/>
            <a:ext cx="387050" cy="38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14 Пустой слайд 9" userDrawn="1">
  <p:cSld name="1_Title slide 5_2_1_10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2;p43"/>
          <p:cNvSpPr>
            <a:spLocks noGrp="1"/>
          </p:cNvSpPr>
          <p:nvPr>
            <p:ph type="subTitle" idx="1"/>
          </p:nvPr>
        </p:nvSpPr>
        <p:spPr bwMode="auto"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pic>
        <p:nvPicPr>
          <p:cNvPr id="5" name="Google Shape;263;p43"/>
          <p:cNvPicPr/>
          <p:nvPr/>
        </p:nvPicPr>
        <p:blipFill>
          <a:blip r:embed="rId2">
            <a:alphaModFix/>
          </a:blip>
          <a:stretch/>
        </p:blipFill>
        <p:spPr bwMode="auto">
          <a:xfrm>
            <a:off x="8604000" y="186600"/>
            <a:ext cx="291600" cy="29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4 Титульник" userDrawn="1">
  <p:cSld name="TITLE_1_2">
    <p:bg>
      <p:bgPr>
        <a:solidFill>
          <a:schemeClr val="dk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Google Shape;67;p17"/>
          <p:cNvPicPr/>
          <p:nvPr/>
        </p:nvPicPr>
        <p:blipFill>
          <a:blip r:embed="rId2">
            <a:alphaModFix/>
          </a:blip>
          <a:stretch/>
        </p:blipFill>
        <p:spPr bwMode="auto">
          <a:xfrm>
            <a:off x="5172100" y="1687275"/>
            <a:ext cx="3590899" cy="30218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68;p17"/>
          <p:cNvSpPr>
            <a:spLocks noGrp="1"/>
          </p:cNvSpPr>
          <p:nvPr>
            <p:ph type="title"/>
          </p:nvPr>
        </p:nvSpPr>
        <p:spPr bwMode="auto">
          <a:xfrm>
            <a:off x="468000" y="1048400"/>
            <a:ext cx="6840000" cy="25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 SemiBold"/>
              <a:buNone/>
              <a:defRPr sz="36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69;p17"/>
          <p:cNvSpPr>
            <a:spLocks noGrp="1"/>
          </p:cNvSpPr>
          <p:nvPr>
            <p:ph type="subTitle" idx="1"/>
          </p:nvPr>
        </p:nvSpPr>
        <p:spPr bwMode="auto">
          <a:xfrm>
            <a:off x="468000" y="3600600"/>
            <a:ext cx="5400000" cy="1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None/>
              <a:defRPr sz="1200">
                <a:solidFill>
                  <a:schemeClr val="lt1"/>
                </a:solidFill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pic>
        <p:nvPicPr>
          <p:cNvPr id="7" name="Google Shape;70;p17"/>
          <p:cNvPicPr/>
          <p:nvPr/>
        </p:nvPicPr>
        <p:blipFill>
          <a:blip r:embed="rId3">
            <a:alphaModFix/>
          </a:blip>
          <a:stretch/>
        </p:blipFill>
        <p:spPr bwMode="auto">
          <a:xfrm>
            <a:off x="468000" y="180025"/>
            <a:ext cx="387050" cy="38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5 Титульник" userDrawn="1">
  <p:cSld name="TITLE_1_2_1">
    <p:bg>
      <p:bgPr>
        <a:solidFill>
          <a:schemeClr val="dk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Google Shape;72;p18"/>
          <p:cNvPicPr/>
          <p:nvPr/>
        </p:nvPicPr>
        <p:blipFill>
          <a:blip r:embed="rId2">
            <a:alphaModFix/>
          </a:blip>
          <a:stretch/>
        </p:blipFill>
        <p:spPr bwMode="auto">
          <a:xfrm>
            <a:off x="5034750" y="2229300"/>
            <a:ext cx="4109251" cy="29142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73;p18"/>
          <p:cNvSpPr>
            <a:spLocks noGrp="1"/>
          </p:cNvSpPr>
          <p:nvPr>
            <p:ph type="title"/>
          </p:nvPr>
        </p:nvSpPr>
        <p:spPr bwMode="auto">
          <a:xfrm>
            <a:off x="468000" y="1048400"/>
            <a:ext cx="6840000" cy="25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 SemiBold"/>
              <a:buNone/>
              <a:defRPr sz="36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74;p18"/>
          <p:cNvSpPr>
            <a:spLocks noGrp="1"/>
          </p:cNvSpPr>
          <p:nvPr>
            <p:ph type="subTitle" idx="1"/>
          </p:nvPr>
        </p:nvSpPr>
        <p:spPr bwMode="auto">
          <a:xfrm>
            <a:off x="468000" y="3600600"/>
            <a:ext cx="5400000" cy="1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None/>
              <a:defRPr sz="1200">
                <a:solidFill>
                  <a:schemeClr val="lt1"/>
                </a:solidFill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pic>
        <p:nvPicPr>
          <p:cNvPr id="7" name="Google Shape;75;p18"/>
          <p:cNvPicPr/>
          <p:nvPr/>
        </p:nvPicPr>
        <p:blipFill>
          <a:blip r:embed="rId3">
            <a:alphaModFix/>
          </a:blip>
          <a:stretch/>
        </p:blipFill>
        <p:spPr bwMode="auto">
          <a:xfrm>
            <a:off x="468000" y="180025"/>
            <a:ext cx="387050" cy="38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6 Титульник" userDrawn="1">
  <p:cSld name="TITLE_1_2_1_1">
    <p:bg>
      <p:bgPr>
        <a:solidFill>
          <a:schemeClr val="dk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Google Shape;77;p19"/>
          <p:cNvPicPr/>
          <p:nvPr/>
        </p:nvPicPr>
        <p:blipFill>
          <a:blip r:embed="rId2">
            <a:alphaModFix/>
          </a:blip>
          <a:stretch/>
        </p:blipFill>
        <p:spPr bwMode="auto">
          <a:xfrm>
            <a:off x="1532821" y="0"/>
            <a:ext cx="7611177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78;p19"/>
          <p:cNvPicPr/>
          <p:nvPr/>
        </p:nvPicPr>
        <p:blipFill>
          <a:blip r:embed="rId3">
            <a:alphaModFix/>
          </a:blip>
          <a:stretch/>
        </p:blipFill>
        <p:spPr bwMode="auto">
          <a:xfrm>
            <a:off x="0" y="3196224"/>
            <a:ext cx="4788650" cy="194727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79;p19"/>
          <p:cNvSpPr>
            <a:spLocks noGrp="1"/>
          </p:cNvSpPr>
          <p:nvPr>
            <p:ph type="title"/>
          </p:nvPr>
        </p:nvSpPr>
        <p:spPr bwMode="auto">
          <a:xfrm>
            <a:off x="468000" y="1048400"/>
            <a:ext cx="6840000" cy="25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 SemiBold"/>
              <a:buNone/>
              <a:defRPr sz="36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80;p19"/>
          <p:cNvSpPr>
            <a:spLocks noGrp="1"/>
          </p:cNvSpPr>
          <p:nvPr>
            <p:ph type="subTitle" idx="1"/>
          </p:nvPr>
        </p:nvSpPr>
        <p:spPr bwMode="auto">
          <a:xfrm>
            <a:off x="468000" y="3600600"/>
            <a:ext cx="5400000" cy="1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None/>
              <a:defRPr sz="1200">
                <a:solidFill>
                  <a:schemeClr val="lt1"/>
                </a:solidFill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pic>
        <p:nvPicPr>
          <p:cNvPr id="8" name="Google Shape;81;p19"/>
          <p:cNvPicPr/>
          <p:nvPr/>
        </p:nvPicPr>
        <p:blipFill>
          <a:blip r:embed="rId4">
            <a:alphaModFix/>
          </a:blip>
          <a:stretch/>
        </p:blipFill>
        <p:spPr bwMode="auto">
          <a:xfrm>
            <a:off x="468000" y="180025"/>
            <a:ext cx="387050" cy="38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7 Титульник" userDrawn="1">
  <p:cSld name="TITLE_1_2_1_1_1">
    <p:bg>
      <p:bgPr>
        <a:solidFill>
          <a:schemeClr val="dk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Google Shape;83;p20"/>
          <p:cNvPicPr/>
          <p:nvPr/>
        </p:nvPicPr>
        <p:blipFill>
          <a:blip r:embed="rId2">
            <a:alphaModFix/>
          </a:blip>
          <a:stretch/>
        </p:blipFill>
        <p:spPr bwMode="auto">
          <a:xfrm>
            <a:off x="3709425" y="0"/>
            <a:ext cx="5434577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84;p20"/>
          <p:cNvSpPr>
            <a:spLocks noGrp="1"/>
          </p:cNvSpPr>
          <p:nvPr>
            <p:ph type="title"/>
          </p:nvPr>
        </p:nvSpPr>
        <p:spPr bwMode="auto">
          <a:xfrm>
            <a:off x="468000" y="1048400"/>
            <a:ext cx="6840000" cy="25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 SemiBold"/>
              <a:buNone/>
              <a:defRPr sz="36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85;p20"/>
          <p:cNvSpPr>
            <a:spLocks noGrp="1"/>
          </p:cNvSpPr>
          <p:nvPr>
            <p:ph type="subTitle" idx="1"/>
          </p:nvPr>
        </p:nvSpPr>
        <p:spPr bwMode="auto">
          <a:xfrm>
            <a:off x="468000" y="3600600"/>
            <a:ext cx="5400000" cy="1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None/>
              <a:defRPr sz="1200">
                <a:solidFill>
                  <a:schemeClr val="lt1"/>
                </a:solidFill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pic>
        <p:nvPicPr>
          <p:cNvPr id="7" name="Google Shape;86;p20"/>
          <p:cNvPicPr/>
          <p:nvPr/>
        </p:nvPicPr>
        <p:blipFill>
          <a:blip r:embed="rId3">
            <a:alphaModFix/>
          </a:blip>
          <a:stretch/>
        </p:blipFill>
        <p:spPr bwMode="auto">
          <a:xfrm>
            <a:off x="468000" y="180025"/>
            <a:ext cx="387050" cy="38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8 Титульник" userDrawn="1">
  <p:cSld name="TITLE_1_2_1_1_1_1">
    <p:bg>
      <p:bgPr>
        <a:solidFill>
          <a:schemeClr val="dk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Google Shape;88;p21"/>
          <p:cNvPicPr/>
          <p:nvPr/>
        </p:nvPicPr>
        <p:blipFill>
          <a:blip r:embed="rId2">
            <a:alphaModFix/>
          </a:blip>
          <a:stretch/>
        </p:blipFill>
        <p:spPr bwMode="auto">
          <a:xfrm>
            <a:off x="3709425" y="0"/>
            <a:ext cx="5434577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89;p21"/>
          <p:cNvSpPr>
            <a:spLocks noGrp="1"/>
          </p:cNvSpPr>
          <p:nvPr>
            <p:ph type="title"/>
          </p:nvPr>
        </p:nvSpPr>
        <p:spPr bwMode="auto">
          <a:xfrm>
            <a:off x="468000" y="1048400"/>
            <a:ext cx="6840000" cy="25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 SemiBold"/>
              <a:buNone/>
              <a:defRPr sz="36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90;p21"/>
          <p:cNvSpPr>
            <a:spLocks noGrp="1"/>
          </p:cNvSpPr>
          <p:nvPr>
            <p:ph type="subTitle" idx="1"/>
          </p:nvPr>
        </p:nvSpPr>
        <p:spPr bwMode="auto">
          <a:xfrm>
            <a:off x="468000" y="3600600"/>
            <a:ext cx="5400000" cy="1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None/>
              <a:defRPr sz="1200">
                <a:solidFill>
                  <a:schemeClr val="lt1"/>
                </a:solidFill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pic>
        <p:nvPicPr>
          <p:cNvPr id="7" name="Google Shape;91;p21"/>
          <p:cNvPicPr/>
          <p:nvPr/>
        </p:nvPicPr>
        <p:blipFill>
          <a:blip r:embed="rId3">
            <a:alphaModFix/>
          </a:blip>
          <a:stretch/>
        </p:blipFill>
        <p:spPr bwMode="auto">
          <a:xfrm>
            <a:off x="468000" y="180025"/>
            <a:ext cx="387050" cy="38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1 Пустой титульник, вставь справа иллюстрацию по теме" userDrawn="1">
  <p:cSld name="TITLE_1_2_1_1_1_1_1">
    <p:bg>
      <p:bgPr>
        <a:solidFill>
          <a:schemeClr val="dk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93;p22"/>
          <p:cNvSpPr>
            <a:spLocks noGrp="1"/>
          </p:cNvSpPr>
          <p:nvPr>
            <p:ph type="title"/>
          </p:nvPr>
        </p:nvSpPr>
        <p:spPr bwMode="auto">
          <a:xfrm>
            <a:off x="468000" y="1048400"/>
            <a:ext cx="6840000" cy="25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 SemiBold"/>
              <a:buNone/>
              <a:defRPr sz="36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94;p22"/>
          <p:cNvSpPr>
            <a:spLocks noGrp="1"/>
          </p:cNvSpPr>
          <p:nvPr>
            <p:ph type="subTitle" idx="1"/>
          </p:nvPr>
        </p:nvSpPr>
        <p:spPr bwMode="auto">
          <a:xfrm>
            <a:off x="468000" y="3600600"/>
            <a:ext cx="5400000" cy="1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None/>
              <a:defRPr sz="1200">
                <a:solidFill>
                  <a:schemeClr val="lt1"/>
                </a:solidFill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pic>
        <p:nvPicPr>
          <p:cNvPr id="6" name="Google Shape;95;p22"/>
          <p:cNvPicPr/>
          <p:nvPr/>
        </p:nvPicPr>
        <p:blipFill>
          <a:blip r:embed="rId2">
            <a:alphaModFix/>
          </a:blip>
          <a:stretch/>
        </p:blipFill>
        <p:spPr bwMode="auto">
          <a:xfrm>
            <a:off x="468000" y="180025"/>
            <a:ext cx="387050" cy="38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</p:sldLayoutIdLst>
  <p:hf sldNum="0" hdr="0" ftr="0" dt="0"/>
  <p:txStyles>
    <p:title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titleStyle>
    <p:body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bodyStyle>
    <p:other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75;p45"/>
          <p:cNvSpPr>
            <a:spLocks noGrp="1"/>
          </p:cNvSpPr>
          <p:nvPr>
            <p:ph type="title"/>
          </p:nvPr>
        </p:nvSpPr>
        <p:spPr bwMode="auto">
          <a:xfrm>
            <a:off x="468000" y="1048400"/>
            <a:ext cx="6840000" cy="2552100"/>
          </a:xfrm>
          <a:prstGeom prst="rect">
            <a:avLst/>
          </a:prstGeom>
        </p:spPr>
        <p:txBody>
          <a:bodyPr spcFirstLastPara="1" wrap="square" lIns="0" tIns="91425" rIns="91425" bIns="91425" anchor="b" anchorCtr="0">
            <a:noAutofit/>
          </a:bodyPr>
          <a:lstStyle/>
          <a:p>
            <a:pPr marL="12700" marR="1181099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/>
              <a:t>Семинар 1</a:t>
            </a:r>
            <a:endParaRPr/>
          </a:p>
        </p:txBody>
      </p:sp>
      <p:sp>
        <p:nvSpPr>
          <p:cNvPr id="5" name="Google Shape;276;p45"/>
          <p:cNvSpPr>
            <a:spLocks noGrp="1"/>
          </p:cNvSpPr>
          <p:nvPr>
            <p:ph type="subTitle" idx="1"/>
          </p:nvPr>
        </p:nvSpPr>
        <p:spPr bwMode="auto">
          <a:xfrm>
            <a:off x="468000" y="3600600"/>
            <a:ext cx="5400000" cy="3693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>
              <a:lnSpc>
                <a:spcPct val="100499"/>
              </a:lnSpc>
              <a:spcBef>
                <a:spcPts val="800"/>
              </a:spcBef>
              <a:spcAft>
                <a:spcPts val="0"/>
              </a:spcAft>
              <a:buNone/>
              <a:defRPr/>
            </a:pPr>
            <a:r>
              <a:rPr lang="ru"/>
              <a:t>Оформление ноутбука и закрепление функций и генераторов</a:t>
            </a:r>
            <a:endParaRPr sz="1200">
              <a:solidFill>
                <a:schemeClr val="accent4"/>
              </a:solidFill>
            </a:endParaRPr>
          </a:p>
        </p:txBody>
      </p:sp>
      <p:pic>
        <p:nvPicPr>
          <p:cNvPr id="6" name="Google Shape;277;p45"/>
          <p:cNvPicPr/>
          <p:nvPr/>
        </p:nvPicPr>
        <p:blipFill>
          <a:blip r:embed="rId3">
            <a:alphaModFix/>
          </a:blip>
          <a:stretch/>
        </p:blipFill>
        <p:spPr bwMode="auto">
          <a:xfrm>
            <a:off x="5334825" y="352675"/>
            <a:ext cx="3325527" cy="280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:w="http://schemas.openxmlformats.org/wordprocessingml/2006/main" xmlns:m="http://schemas.openxmlformats.org/officeDocument/2006/math" xmlns="" Requires="p14">
      <p:transition p14:dur="2000" advClick="1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72;p57"/>
          <p:cNvSpPr>
            <a:spLocks noGrp="1"/>
          </p:cNvSpPr>
          <p:nvPr>
            <p:ph type="subTitle" idx="1"/>
          </p:nvPr>
        </p:nvSpPr>
        <p:spPr bwMode="auto">
          <a:xfrm>
            <a:off x="540000" y="1260000"/>
            <a:ext cx="8064000" cy="324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74399" lvl="0" indent="-319299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  <a:defRPr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</a:rPr>
              <a:t>random.sample()</a:t>
            </a:r>
            <a:endParaRPr>
              <a:solidFill>
                <a:schemeClr val="dk1"/>
              </a:solidFill>
            </a:endParaRPr>
          </a:p>
          <a:p>
            <a:pPr marL="374399" lvl="0" indent="-319299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  <a:defRPr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</a:rPr>
              <a:t>random.randint()</a:t>
            </a:r>
            <a:endParaRPr>
              <a:solidFill>
                <a:schemeClr val="dk1"/>
              </a:solidFill>
            </a:endParaRPr>
          </a:p>
          <a:p>
            <a:pPr marL="374399" lvl="0" indent="-319299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  <a:defRPr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</a:rPr>
              <a:t>random.random()</a:t>
            </a:r>
            <a:endParaRPr>
              <a:solidFill>
                <a:schemeClr val="dk1"/>
              </a:solidFill>
            </a:endParaRPr>
          </a:p>
          <a:p>
            <a:pPr marL="374399" lvl="0" indent="-319299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  <a:defRPr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</a:rPr>
              <a:t>random.choice()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" name="Google Shape;373;p57"/>
          <p:cNvSpPr>
            <a:spLocks noGrp="1"/>
          </p:cNvSpPr>
          <p:nvPr>
            <p:ph type="title"/>
          </p:nvPr>
        </p:nvSpPr>
        <p:spPr bwMode="auto">
          <a:xfrm>
            <a:off x="540000" y="567600"/>
            <a:ext cx="8064000" cy="476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425" rIns="0" bIns="0" anchor="t" anchorCtr="0">
            <a:spAutoFit/>
          </a:bodyPr>
          <a:lstStyle/>
          <a:p>
            <a:pPr marL="0" lv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>
                <a:solidFill>
                  <a:schemeClr val="dk1"/>
                </a:solidFill>
              </a:rPr>
              <a:t>С помощью какой функции из модуля Random можно получить случайные объекты из списка?</a:t>
            </a:r>
            <a:endParaRPr>
              <a:solidFill>
                <a:schemeClr val="dk1"/>
              </a:solidFill>
              <a:latin typeface="IBM Plex Sans SemiBold"/>
              <a:ea typeface="IBM Plex Sans SemiBold"/>
              <a:cs typeface="IBM Plex Sans SemiBold"/>
            </a:endParaRPr>
          </a:p>
        </p:txBody>
      </p:sp>
      <p:sp>
        <p:nvSpPr>
          <p:cNvPr id="6" name="Google Shape;374;p57"/>
          <p:cNvSpPr>
            <a:spLocks noGrp="1"/>
          </p:cNvSpPr>
          <p:nvPr>
            <p:ph type="subTitle" idx="2"/>
          </p:nvPr>
        </p:nvSpPr>
        <p:spPr bwMode="auto">
          <a:xfrm>
            <a:off x="540000" y="152400"/>
            <a:ext cx="8064000" cy="360000"/>
          </a:xfrm>
          <a:prstGeom prst="rect">
            <a:avLst/>
          </a:prstGeom>
        </p:spPr>
        <p:txBody>
          <a:bodyPr spcFirstLastPara="1" wrap="square" lIns="0" tIns="36000" rIns="0" bIns="3600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ru"/>
              <a:t>Оформление ноутбука и закрепление функций и генераторов</a:t>
            </a:r>
            <a:endParaRPr/>
          </a:p>
        </p:txBody>
      </p:sp>
      <p:sp>
        <p:nvSpPr>
          <p:cNvPr id="7" name="Google Shape;375;p57"/>
          <p:cNvSpPr>
            <a:spLocks noGrp="1"/>
          </p:cNvSpPr>
          <p:nvPr>
            <p:ph type="title"/>
          </p:nvPr>
        </p:nvSpPr>
        <p:spPr bwMode="auto">
          <a:xfrm>
            <a:off x="4353575" y="4128225"/>
            <a:ext cx="5853600" cy="92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 sz="6000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</a:rPr>
              <a:t>&lt;&lt;</a:t>
            </a:r>
            <a:r>
              <a:rPr lang="ru" sz="6000">
                <a:solidFill>
                  <a:schemeClr val="dk1"/>
                </a:solidFill>
              </a:rPr>
              <a:t>0</a:t>
            </a:r>
            <a:r>
              <a:rPr lang="ru" sz="6000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</a:rPr>
              <a:t>:</a:t>
            </a:r>
            <a:r>
              <a:rPr lang="ru" sz="6000">
                <a:solidFill>
                  <a:schemeClr val="dk1"/>
                </a:solidFill>
              </a:rPr>
              <a:t>3</a:t>
            </a:r>
            <a:r>
              <a:rPr lang="ru" sz="6000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</a:rPr>
              <a:t>0-&gt;&gt;</a:t>
            </a:r>
            <a:endParaRPr sz="6000">
              <a:solidFill>
                <a:schemeClr val="dk1"/>
              </a:solidFill>
              <a:latin typeface="IBM Plex Sans SemiBold"/>
              <a:ea typeface="IBM Plex Sans SemiBold"/>
              <a:cs typeface="IBM Plex Sans Semi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:w="http://schemas.openxmlformats.org/wordprocessingml/2006/main" xmlns:m="http://schemas.openxmlformats.org/officeDocument/2006/math" xmlns="" Requires="p14">
      <p:transition p14:dur="2000" advClick="1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80;p58"/>
          <p:cNvSpPr>
            <a:spLocks noGrp="1"/>
          </p:cNvSpPr>
          <p:nvPr>
            <p:ph type="subTitle" idx="1"/>
          </p:nvPr>
        </p:nvSpPr>
        <p:spPr bwMode="auto">
          <a:xfrm>
            <a:off x="540000" y="1260000"/>
            <a:ext cx="8064000" cy="324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74399" lvl="0" indent="-319299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  <a:defRPr/>
            </a:pPr>
            <a:r>
              <a:rPr lang="ru">
                <a:solidFill>
                  <a:schemeClr val="dk1"/>
                </a:solidFill>
                <a:highlight>
                  <a:schemeClr val="accent3"/>
                </a:highlight>
              </a:rPr>
              <a:t>random.sample()</a:t>
            </a:r>
            <a:endParaRPr>
              <a:solidFill>
                <a:schemeClr val="dk1"/>
              </a:solidFill>
            </a:endParaRPr>
          </a:p>
          <a:p>
            <a:pPr marL="374399" lvl="0" indent="-319299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  <a:defRPr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</a:rPr>
              <a:t>random.randint()</a:t>
            </a:r>
            <a:endParaRPr>
              <a:solidFill>
                <a:schemeClr val="dk1"/>
              </a:solidFill>
            </a:endParaRPr>
          </a:p>
          <a:p>
            <a:pPr marL="374399" lvl="0" indent="-319299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  <a:defRPr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</a:rPr>
              <a:t>random.random()</a:t>
            </a:r>
            <a:endParaRPr>
              <a:solidFill>
                <a:schemeClr val="dk1"/>
              </a:solidFill>
            </a:endParaRPr>
          </a:p>
          <a:p>
            <a:pPr marL="374399" lvl="0" indent="-319299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  <a:defRPr/>
            </a:pPr>
            <a:r>
              <a:rPr lang="ru">
                <a:solidFill>
                  <a:schemeClr val="dk1"/>
                </a:solidFill>
                <a:highlight>
                  <a:schemeClr val="accent3"/>
                </a:highlight>
              </a:rPr>
              <a:t>random.choice()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" name="Google Shape;381;p58"/>
          <p:cNvSpPr>
            <a:spLocks noGrp="1"/>
          </p:cNvSpPr>
          <p:nvPr>
            <p:ph type="title"/>
          </p:nvPr>
        </p:nvSpPr>
        <p:spPr bwMode="auto">
          <a:xfrm>
            <a:off x="540000" y="567600"/>
            <a:ext cx="8064000" cy="476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425" rIns="0" bIns="0" anchor="t" anchorCtr="0">
            <a:spAutoFit/>
          </a:bodyPr>
          <a:lstStyle/>
          <a:p>
            <a:pPr marL="0" lv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>
                <a:solidFill>
                  <a:schemeClr val="dk1"/>
                </a:solidFill>
              </a:rPr>
              <a:t>С помощью какой функции из модуля Random можно получить случайные объекты из списка?</a:t>
            </a:r>
            <a:endParaRPr>
              <a:solidFill>
                <a:schemeClr val="dk1"/>
              </a:solidFill>
              <a:latin typeface="IBM Plex Sans SemiBold"/>
              <a:ea typeface="IBM Plex Sans SemiBold"/>
              <a:cs typeface="IBM Plex Sans SemiBold"/>
            </a:endParaRPr>
          </a:p>
        </p:txBody>
      </p:sp>
      <p:sp>
        <p:nvSpPr>
          <p:cNvPr id="6" name="Google Shape;382;p58"/>
          <p:cNvSpPr>
            <a:spLocks noGrp="1"/>
          </p:cNvSpPr>
          <p:nvPr>
            <p:ph type="subTitle" idx="2"/>
          </p:nvPr>
        </p:nvSpPr>
        <p:spPr bwMode="auto">
          <a:xfrm>
            <a:off x="540000" y="152400"/>
            <a:ext cx="8064000" cy="360000"/>
          </a:xfrm>
          <a:prstGeom prst="rect">
            <a:avLst/>
          </a:prstGeom>
        </p:spPr>
        <p:txBody>
          <a:bodyPr spcFirstLastPara="1" wrap="square" lIns="0" tIns="36000" rIns="0" bIns="3600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ru"/>
              <a:t>Оформление ноутбука и закрепление функций и генераторов</a:t>
            </a:r>
            <a:endParaRPr/>
          </a:p>
        </p:txBody>
      </p:sp>
      <p:pic>
        <p:nvPicPr>
          <p:cNvPr id="7" name="Google Shape;383;p58"/>
          <p:cNvPicPr/>
          <p:nvPr/>
        </p:nvPicPr>
        <p:blipFill>
          <a:blip r:embed="rId2">
            <a:alphaModFix/>
          </a:blip>
          <a:stretch/>
        </p:blipFill>
        <p:spPr bwMode="auto">
          <a:xfrm>
            <a:off x="4892388" y="1663150"/>
            <a:ext cx="3838575" cy="205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:w="http://schemas.openxmlformats.org/wordprocessingml/2006/main" xmlns:m="http://schemas.openxmlformats.org/officeDocument/2006/math" xmlns="" Requires="p14">
      <p:transition p14:dur="2000" advClick="1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88;p59"/>
          <p:cNvSpPr>
            <a:spLocks noGrp="1"/>
          </p:cNvSpPr>
          <p:nvPr>
            <p:ph type="subTitle" idx="1"/>
          </p:nvPr>
        </p:nvSpPr>
        <p:spPr bwMode="auto">
          <a:xfrm>
            <a:off x="540000" y="3165000"/>
            <a:ext cx="8064000" cy="324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74399" lvl="0" indent="-319299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  <a:defRPr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</a:rPr>
              <a:t>Hi, John</a:t>
            </a:r>
            <a:endParaRPr>
              <a:solidFill>
                <a:schemeClr val="dk1"/>
              </a:solidFill>
            </a:endParaRPr>
          </a:p>
          <a:p>
            <a:pPr marL="374399" lvl="0" indent="-319299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  <a:defRPr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</a:rPr>
              <a:t>SyntaxError: positional argument follows keyword argument</a:t>
            </a:r>
            <a:endParaRPr>
              <a:solidFill>
                <a:schemeClr val="dk1"/>
              </a:solidFill>
            </a:endParaRPr>
          </a:p>
          <a:p>
            <a:pPr marL="374399" lvl="0" indent="-319299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  <a:defRPr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</a:rPr>
              <a:t>TypeError: say_hello() missing 1 required positional argument: 'name'</a:t>
            </a:r>
            <a:endParaRPr>
              <a:solidFill>
                <a:schemeClr val="dk1"/>
              </a:solidFill>
            </a:endParaRPr>
          </a:p>
          <a:p>
            <a:pPr marL="374399" lvl="0" indent="-319299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  <a:defRPr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</a:rPr>
              <a:t>Hello, John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" name="Google Shape;389;p59"/>
          <p:cNvSpPr>
            <a:spLocks noGrp="1"/>
          </p:cNvSpPr>
          <p:nvPr>
            <p:ph type="title"/>
          </p:nvPr>
        </p:nvSpPr>
        <p:spPr bwMode="auto">
          <a:xfrm>
            <a:off x="540000" y="567600"/>
            <a:ext cx="8064000" cy="2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425" rIns="0" bIns="0" anchor="t" anchorCtr="0">
            <a:spAutoFit/>
          </a:bodyPr>
          <a:lstStyle/>
          <a:p>
            <a:pPr marL="0" lv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>
                <a:solidFill>
                  <a:schemeClr val="dk1"/>
                </a:solidFill>
              </a:rPr>
              <a:t>Какой будет вывод у этого кода?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" name="Google Shape;390;p59"/>
          <p:cNvSpPr>
            <a:spLocks noGrp="1"/>
          </p:cNvSpPr>
          <p:nvPr>
            <p:ph type="subTitle" idx="2"/>
          </p:nvPr>
        </p:nvSpPr>
        <p:spPr bwMode="auto">
          <a:xfrm>
            <a:off x="540000" y="152400"/>
            <a:ext cx="8064000" cy="360000"/>
          </a:xfrm>
          <a:prstGeom prst="rect">
            <a:avLst/>
          </a:prstGeom>
        </p:spPr>
        <p:txBody>
          <a:bodyPr spcFirstLastPara="1" wrap="square" lIns="0" tIns="36000" rIns="0" bIns="3600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ru"/>
              <a:t>Оформление ноутбука и закрепление функций и генераторов</a:t>
            </a:r>
            <a:endParaRPr/>
          </a:p>
        </p:txBody>
      </p:sp>
      <p:sp>
        <p:nvSpPr>
          <p:cNvPr id="7" name="Google Shape;391;p59"/>
          <p:cNvSpPr>
            <a:spLocks noGrp="1"/>
          </p:cNvSpPr>
          <p:nvPr>
            <p:ph type="title"/>
          </p:nvPr>
        </p:nvSpPr>
        <p:spPr bwMode="auto">
          <a:xfrm>
            <a:off x="4353575" y="4128225"/>
            <a:ext cx="5853600" cy="92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 sz="6000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</a:rPr>
              <a:t>&lt;&lt;</a:t>
            </a:r>
            <a:r>
              <a:rPr lang="ru" sz="6000">
                <a:solidFill>
                  <a:schemeClr val="dk1"/>
                </a:solidFill>
              </a:rPr>
              <a:t>0</a:t>
            </a:r>
            <a:r>
              <a:rPr lang="ru" sz="6000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</a:rPr>
              <a:t>:</a:t>
            </a:r>
            <a:r>
              <a:rPr lang="ru" sz="6000">
                <a:solidFill>
                  <a:schemeClr val="dk1"/>
                </a:solidFill>
              </a:rPr>
              <a:t>3</a:t>
            </a:r>
            <a:r>
              <a:rPr lang="ru" sz="6000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</a:rPr>
              <a:t>0-&gt;&gt;</a:t>
            </a:r>
            <a:endParaRPr sz="6000">
              <a:solidFill>
                <a:schemeClr val="dk1"/>
              </a:solidFill>
              <a:latin typeface="IBM Plex Sans SemiBold"/>
              <a:ea typeface="IBM Plex Sans SemiBold"/>
              <a:cs typeface="IBM Plex Sans SemiBold"/>
            </a:endParaRPr>
          </a:p>
        </p:txBody>
      </p:sp>
      <p:pic>
        <p:nvPicPr>
          <p:cNvPr id="8" name="Google Shape;392;p59"/>
          <p:cNvPicPr/>
          <p:nvPr/>
        </p:nvPicPr>
        <p:blipFill>
          <a:blip r:embed="rId2">
            <a:alphaModFix/>
          </a:blip>
          <a:srcRect b="44484"/>
          <a:stretch/>
        </p:blipFill>
        <p:spPr bwMode="auto">
          <a:xfrm>
            <a:off x="540000" y="998575"/>
            <a:ext cx="5753100" cy="114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:w="http://schemas.openxmlformats.org/wordprocessingml/2006/main" xmlns:m="http://schemas.openxmlformats.org/officeDocument/2006/math" xmlns="" Requires="p14">
      <p:transition p14:dur="2000" advClick="1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97;p60"/>
          <p:cNvSpPr>
            <a:spLocks noGrp="1"/>
          </p:cNvSpPr>
          <p:nvPr>
            <p:ph type="subTitle" idx="1"/>
          </p:nvPr>
        </p:nvSpPr>
        <p:spPr bwMode="auto">
          <a:xfrm>
            <a:off x="540000" y="3165000"/>
            <a:ext cx="8064000" cy="324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74399" lvl="0" indent="-319299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  <a:defRPr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</a:rPr>
              <a:t>Hi, John</a:t>
            </a:r>
            <a:endParaRPr>
              <a:solidFill>
                <a:schemeClr val="dk1"/>
              </a:solidFill>
            </a:endParaRPr>
          </a:p>
          <a:p>
            <a:pPr marL="374399" lvl="0" indent="-319299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  <a:defRPr/>
            </a:pPr>
            <a:r>
              <a:rPr lang="ru">
                <a:solidFill>
                  <a:schemeClr val="dk1"/>
                </a:solidFill>
                <a:highlight>
                  <a:schemeClr val="accent3"/>
                </a:highlight>
              </a:rPr>
              <a:t>SyntaxError: positional argument follows keyword argument</a:t>
            </a:r>
            <a:endParaRPr>
              <a:solidFill>
                <a:schemeClr val="dk1"/>
              </a:solidFill>
            </a:endParaRPr>
          </a:p>
          <a:p>
            <a:pPr marL="374399" lvl="0" indent="-319299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  <a:defRPr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</a:rPr>
              <a:t>TypeError: say_hello() missing 1 required positional argument: 'name'</a:t>
            </a:r>
            <a:endParaRPr>
              <a:solidFill>
                <a:schemeClr val="dk1"/>
              </a:solidFill>
            </a:endParaRPr>
          </a:p>
          <a:p>
            <a:pPr marL="374399" lvl="0" indent="-319299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  <a:defRPr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</a:rPr>
              <a:t>Hello, John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" name="Google Shape;398;p60"/>
          <p:cNvSpPr>
            <a:spLocks noGrp="1"/>
          </p:cNvSpPr>
          <p:nvPr>
            <p:ph type="title"/>
          </p:nvPr>
        </p:nvSpPr>
        <p:spPr bwMode="auto">
          <a:xfrm>
            <a:off x="540000" y="567600"/>
            <a:ext cx="8064000" cy="2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425" rIns="0" bIns="0" anchor="t" anchorCtr="0">
            <a:spAutoFit/>
          </a:bodyPr>
          <a:lstStyle/>
          <a:p>
            <a:pPr marL="0" lv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>
                <a:solidFill>
                  <a:schemeClr val="dk1"/>
                </a:solidFill>
              </a:rPr>
              <a:t>Какой будет вывод у этого кода?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" name="Google Shape;399;p60"/>
          <p:cNvSpPr>
            <a:spLocks noGrp="1"/>
          </p:cNvSpPr>
          <p:nvPr>
            <p:ph type="subTitle" idx="2"/>
          </p:nvPr>
        </p:nvSpPr>
        <p:spPr bwMode="auto">
          <a:xfrm>
            <a:off x="540000" y="152400"/>
            <a:ext cx="8064000" cy="360000"/>
          </a:xfrm>
          <a:prstGeom prst="rect">
            <a:avLst/>
          </a:prstGeom>
        </p:spPr>
        <p:txBody>
          <a:bodyPr spcFirstLastPara="1" wrap="square" lIns="0" tIns="36000" rIns="0" bIns="3600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ru"/>
              <a:t>Оформление ноутбука и закрепление функций и генераторов</a:t>
            </a:r>
            <a:endParaRPr/>
          </a:p>
        </p:txBody>
      </p:sp>
      <p:pic>
        <p:nvPicPr>
          <p:cNvPr id="7" name="Google Shape;400;p60"/>
          <p:cNvPicPr/>
          <p:nvPr/>
        </p:nvPicPr>
        <p:blipFill>
          <a:blip r:embed="rId2">
            <a:alphaModFix/>
          </a:blip>
          <a:srcRect b="2930"/>
          <a:stretch/>
        </p:blipFill>
        <p:spPr bwMode="auto">
          <a:xfrm>
            <a:off x="540000" y="998575"/>
            <a:ext cx="5753100" cy="199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:w="http://schemas.openxmlformats.org/wordprocessingml/2006/main" xmlns:m="http://schemas.openxmlformats.org/officeDocument/2006/math" xmlns="" Requires="p14">
      <p:transition p14:dur="2000" advClick="1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420;p63"/>
          <p:cNvSpPr>
            <a:spLocks noGrp="1"/>
          </p:cNvSpPr>
          <p:nvPr>
            <p:ph type="subTitle" idx="1"/>
          </p:nvPr>
        </p:nvSpPr>
        <p:spPr bwMode="auto">
          <a:xfrm>
            <a:off x="540000" y="3165000"/>
            <a:ext cx="8064000" cy="324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74399" marR="0" lvl="0" indent="-319299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  <a:defRPr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</a:rPr>
              <a:t>SyntaxError: invalid syntax</a:t>
            </a:r>
            <a:endParaRPr>
              <a:solidFill>
                <a:schemeClr val="dk1"/>
              </a:solidFill>
            </a:endParaRPr>
          </a:p>
          <a:p>
            <a:pPr marL="374399" marR="0" lvl="0" indent="-319299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  <a:defRPr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</a:rPr>
              <a:t>[0, 2, 4]</a:t>
            </a:r>
            <a:endParaRPr>
              <a:solidFill>
                <a:schemeClr val="dk1"/>
              </a:solidFill>
            </a:endParaRPr>
          </a:p>
          <a:p>
            <a:pPr marL="374399" marR="0" lvl="0" indent="-319299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  <a:defRPr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</a:rPr>
              <a:t>[2, 4]</a:t>
            </a:r>
            <a:endParaRPr>
              <a:solidFill>
                <a:schemeClr val="dk1"/>
              </a:solidFill>
            </a:endParaRPr>
          </a:p>
          <a:p>
            <a:pPr marL="374399" marR="0" lvl="0" indent="-319299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  <a:defRPr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</a:rPr>
              <a:t>[1, 3]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" name="Google Shape;421;p63"/>
          <p:cNvSpPr>
            <a:spLocks noGrp="1"/>
          </p:cNvSpPr>
          <p:nvPr>
            <p:ph type="title"/>
          </p:nvPr>
        </p:nvSpPr>
        <p:spPr bwMode="auto">
          <a:xfrm>
            <a:off x="540000" y="720000"/>
            <a:ext cx="8064000" cy="2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425" rIns="0" bIns="0" anchor="t" anchorCtr="0">
            <a:spAutoFit/>
          </a:bodyPr>
          <a:lstStyle/>
          <a:p>
            <a:pPr marL="0" lv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>
                <a:solidFill>
                  <a:schemeClr val="dk1"/>
                </a:solidFill>
              </a:rPr>
              <a:t>Какой будет вывод у этого кода?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" name="Google Shape;422;p63"/>
          <p:cNvSpPr>
            <a:spLocks noGrp="1"/>
          </p:cNvSpPr>
          <p:nvPr>
            <p:ph type="subTitle" idx="2"/>
          </p:nvPr>
        </p:nvSpPr>
        <p:spPr bwMode="auto">
          <a:xfrm>
            <a:off x="540000" y="152400"/>
            <a:ext cx="8064000" cy="360000"/>
          </a:xfrm>
          <a:prstGeom prst="rect">
            <a:avLst/>
          </a:prstGeom>
        </p:spPr>
        <p:txBody>
          <a:bodyPr spcFirstLastPara="1" wrap="square" lIns="0" tIns="36000" rIns="0" bIns="3600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ru"/>
              <a:t>Оформление ноутбука и закрепление функций и генераторов</a:t>
            </a:r>
            <a:endParaRPr/>
          </a:p>
        </p:txBody>
      </p:sp>
      <p:sp>
        <p:nvSpPr>
          <p:cNvPr id="7" name="Google Shape;423;p63"/>
          <p:cNvSpPr>
            <a:spLocks noGrp="1"/>
          </p:cNvSpPr>
          <p:nvPr>
            <p:ph type="title"/>
          </p:nvPr>
        </p:nvSpPr>
        <p:spPr bwMode="auto">
          <a:xfrm>
            <a:off x="4353575" y="4128225"/>
            <a:ext cx="5853600" cy="92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 sz="6000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</a:rPr>
              <a:t>&lt;&lt;</a:t>
            </a:r>
            <a:r>
              <a:rPr lang="ru" sz="6000">
                <a:solidFill>
                  <a:schemeClr val="dk1"/>
                </a:solidFill>
              </a:rPr>
              <a:t>0</a:t>
            </a:r>
            <a:r>
              <a:rPr lang="ru" sz="6000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</a:rPr>
              <a:t>:</a:t>
            </a:r>
            <a:r>
              <a:rPr lang="ru" sz="6000">
                <a:solidFill>
                  <a:schemeClr val="dk1"/>
                </a:solidFill>
              </a:rPr>
              <a:t>3</a:t>
            </a:r>
            <a:r>
              <a:rPr lang="ru" sz="6000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</a:rPr>
              <a:t>0-&gt;&gt;</a:t>
            </a:r>
            <a:endParaRPr sz="6000">
              <a:solidFill>
                <a:schemeClr val="dk1"/>
              </a:solidFill>
              <a:latin typeface="IBM Plex Sans SemiBold"/>
              <a:ea typeface="IBM Plex Sans SemiBold"/>
              <a:cs typeface="IBM Plex Sans SemiBold"/>
            </a:endParaRPr>
          </a:p>
        </p:txBody>
      </p:sp>
      <p:pic>
        <p:nvPicPr>
          <p:cNvPr id="8" name="Google Shape;424;p63"/>
          <p:cNvPicPr/>
          <p:nvPr/>
        </p:nvPicPr>
        <p:blipFill>
          <a:blip r:embed="rId2">
            <a:alphaModFix/>
          </a:blip>
          <a:srcRect b="66858"/>
          <a:stretch/>
        </p:blipFill>
        <p:spPr bwMode="auto">
          <a:xfrm>
            <a:off x="540000" y="1217942"/>
            <a:ext cx="4829175" cy="52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:w="http://schemas.openxmlformats.org/wordprocessingml/2006/main" xmlns:m="http://schemas.openxmlformats.org/officeDocument/2006/math" xmlns="" Requires="p14">
      <p:transition p14:dur="2000" advClick="1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429;p64"/>
          <p:cNvSpPr>
            <a:spLocks noGrp="1"/>
          </p:cNvSpPr>
          <p:nvPr>
            <p:ph type="subTitle" idx="1"/>
          </p:nvPr>
        </p:nvSpPr>
        <p:spPr bwMode="auto">
          <a:xfrm>
            <a:off x="540000" y="3165000"/>
            <a:ext cx="8064000" cy="324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74399" marR="0" lvl="0" indent="-319299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  <a:defRPr/>
            </a:pPr>
            <a:r>
              <a:rPr lang="ru">
                <a:solidFill>
                  <a:schemeClr val="dk1"/>
                </a:solidFill>
                <a:highlight>
                  <a:schemeClr val="accent3"/>
                </a:highlight>
              </a:rPr>
              <a:t>SyntaxError: invalid syntax</a:t>
            </a:r>
            <a:endParaRPr>
              <a:solidFill>
                <a:schemeClr val="dk1"/>
              </a:solidFill>
            </a:endParaRPr>
          </a:p>
          <a:p>
            <a:pPr marL="374399" marR="0" lvl="0" indent="-319299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  <a:defRPr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</a:rPr>
              <a:t>[0, 2, 4]</a:t>
            </a:r>
            <a:endParaRPr>
              <a:solidFill>
                <a:schemeClr val="dk1"/>
              </a:solidFill>
            </a:endParaRPr>
          </a:p>
          <a:p>
            <a:pPr marL="374399" marR="0" lvl="0" indent="-319299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  <a:defRPr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</a:rPr>
              <a:t>[2, 4]</a:t>
            </a:r>
            <a:endParaRPr>
              <a:solidFill>
                <a:schemeClr val="dk1"/>
              </a:solidFill>
            </a:endParaRPr>
          </a:p>
          <a:p>
            <a:pPr marL="374399" marR="0" lvl="0" indent="-319299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  <a:defRPr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</a:rPr>
              <a:t>[1, 3]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" name="Google Shape;430;p64"/>
          <p:cNvSpPr>
            <a:spLocks noGrp="1"/>
          </p:cNvSpPr>
          <p:nvPr>
            <p:ph type="title"/>
          </p:nvPr>
        </p:nvSpPr>
        <p:spPr bwMode="auto">
          <a:xfrm>
            <a:off x="540000" y="720000"/>
            <a:ext cx="8064000" cy="2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425" rIns="0" bIns="0" anchor="t" anchorCtr="0">
            <a:spAutoFit/>
          </a:bodyPr>
          <a:lstStyle/>
          <a:p>
            <a:pPr marL="0" lv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>
                <a:solidFill>
                  <a:schemeClr val="dk1"/>
                </a:solidFill>
              </a:rPr>
              <a:t>Какой будет вывод у этого кода?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" name="Google Shape;431;p64"/>
          <p:cNvSpPr>
            <a:spLocks noGrp="1"/>
          </p:cNvSpPr>
          <p:nvPr>
            <p:ph type="subTitle" idx="2"/>
          </p:nvPr>
        </p:nvSpPr>
        <p:spPr bwMode="auto">
          <a:xfrm>
            <a:off x="540000" y="152400"/>
            <a:ext cx="8064000" cy="360000"/>
          </a:xfrm>
          <a:prstGeom prst="rect">
            <a:avLst/>
          </a:prstGeom>
        </p:spPr>
        <p:txBody>
          <a:bodyPr spcFirstLastPara="1" wrap="square" lIns="0" tIns="36000" rIns="0" bIns="3600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ru"/>
              <a:t>Оформление ноутбука и закрепление функций и генераторов</a:t>
            </a:r>
            <a:endParaRPr/>
          </a:p>
        </p:txBody>
      </p:sp>
      <p:pic>
        <p:nvPicPr>
          <p:cNvPr id="7" name="Google Shape;432;p64"/>
          <p:cNvPicPr/>
          <p:nvPr/>
        </p:nvPicPr>
        <p:blipFill>
          <a:blip r:embed="rId2">
            <a:alphaModFix/>
          </a:blip>
          <a:stretch/>
        </p:blipFill>
        <p:spPr bwMode="auto">
          <a:xfrm>
            <a:off x="539988" y="1217938"/>
            <a:ext cx="4829175" cy="159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:w="http://schemas.openxmlformats.org/wordprocessingml/2006/main" xmlns:m="http://schemas.openxmlformats.org/officeDocument/2006/math" xmlns="" Requires="p14">
      <p:transition p14:dur="2000" advClick="1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437;p65"/>
          <p:cNvSpPr>
            <a:spLocks noGrp="1"/>
          </p:cNvSpPr>
          <p:nvPr>
            <p:ph type="subTitle" idx="1"/>
          </p:nvPr>
        </p:nvSpPr>
        <p:spPr bwMode="auto">
          <a:xfrm>
            <a:off x="540000" y="1260000"/>
            <a:ext cx="8064000" cy="324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74399" marR="0" lvl="0" indent="-319299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  <a:defRPr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</a:rPr>
              <a:t>set comprehensions</a:t>
            </a:r>
            <a:endParaRPr>
              <a:solidFill>
                <a:schemeClr val="dk1"/>
              </a:solidFill>
            </a:endParaRPr>
          </a:p>
          <a:p>
            <a:pPr marL="374399" marR="0" lvl="0" indent="-319299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  <a:defRPr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</a:rPr>
              <a:t>dict comprehensions</a:t>
            </a:r>
            <a:endParaRPr>
              <a:solidFill>
                <a:schemeClr val="dk1"/>
              </a:solidFill>
            </a:endParaRPr>
          </a:p>
          <a:p>
            <a:pPr marL="374399" marR="0" lvl="0" indent="-319299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  <a:defRPr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</a:rPr>
              <a:t>tuple comprehensions</a:t>
            </a:r>
            <a:endParaRPr>
              <a:solidFill>
                <a:schemeClr val="dk1"/>
              </a:solidFill>
            </a:endParaRPr>
          </a:p>
          <a:p>
            <a:pPr marL="374399" marR="0" lvl="0" indent="-319299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  <a:defRPr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</a:rPr>
              <a:t>list comprehensions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" name="Google Shape;438;p65"/>
          <p:cNvSpPr>
            <a:spLocks noGrp="1"/>
          </p:cNvSpPr>
          <p:nvPr>
            <p:ph type="title"/>
          </p:nvPr>
        </p:nvSpPr>
        <p:spPr bwMode="auto">
          <a:xfrm>
            <a:off x="540000" y="720000"/>
            <a:ext cx="8064000" cy="2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425" rIns="0" bIns="0" anchor="t" anchorCtr="0">
            <a:spAutoFit/>
          </a:bodyPr>
          <a:lstStyle/>
          <a:p>
            <a:pPr marL="0" lv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>
                <a:solidFill>
                  <a:schemeClr val="dk1"/>
                </a:solidFill>
              </a:rPr>
              <a:t>С помощью фигурных скобочек {} какие создаются comprehensions?</a:t>
            </a:r>
            <a:endParaRPr>
              <a:solidFill>
                <a:schemeClr val="dk1"/>
              </a:solidFill>
              <a:latin typeface="IBM Plex Sans SemiBold"/>
              <a:ea typeface="IBM Plex Sans SemiBold"/>
              <a:cs typeface="IBM Plex Sans SemiBold"/>
            </a:endParaRPr>
          </a:p>
        </p:txBody>
      </p:sp>
      <p:sp>
        <p:nvSpPr>
          <p:cNvPr id="6" name="Google Shape;439;p65"/>
          <p:cNvSpPr>
            <a:spLocks noGrp="1"/>
          </p:cNvSpPr>
          <p:nvPr>
            <p:ph type="subTitle" idx="2"/>
          </p:nvPr>
        </p:nvSpPr>
        <p:spPr bwMode="auto">
          <a:xfrm>
            <a:off x="540000" y="152400"/>
            <a:ext cx="8064000" cy="360000"/>
          </a:xfrm>
          <a:prstGeom prst="rect">
            <a:avLst/>
          </a:prstGeom>
        </p:spPr>
        <p:txBody>
          <a:bodyPr spcFirstLastPara="1" wrap="square" lIns="0" tIns="36000" rIns="0" bIns="3600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ru"/>
              <a:t>Оформление ноутбука и закрепление функций и генераторов</a:t>
            </a:r>
            <a:endParaRPr/>
          </a:p>
        </p:txBody>
      </p:sp>
      <p:sp>
        <p:nvSpPr>
          <p:cNvPr id="7" name="Google Shape;440;p65"/>
          <p:cNvSpPr>
            <a:spLocks noGrp="1"/>
          </p:cNvSpPr>
          <p:nvPr>
            <p:ph type="title"/>
          </p:nvPr>
        </p:nvSpPr>
        <p:spPr bwMode="auto">
          <a:xfrm>
            <a:off x="4353575" y="4128225"/>
            <a:ext cx="5853600" cy="92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 sz="6000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</a:rPr>
              <a:t>&lt;&lt;</a:t>
            </a:r>
            <a:r>
              <a:rPr lang="ru" sz="6000">
                <a:solidFill>
                  <a:schemeClr val="dk1"/>
                </a:solidFill>
              </a:rPr>
              <a:t>0</a:t>
            </a:r>
            <a:r>
              <a:rPr lang="ru" sz="6000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</a:rPr>
              <a:t>:</a:t>
            </a:r>
            <a:r>
              <a:rPr lang="ru" sz="6000">
                <a:solidFill>
                  <a:schemeClr val="dk1"/>
                </a:solidFill>
              </a:rPr>
              <a:t>3</a:t>
            </a:r>
            <a:r>
              <a:rPr lang="ru" sz="6000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</a:rPr>
              <a:t>0-&gt;&gt;</a:t>
            </a:r>
            <a:endParaRPr sz="6000">
              <a:solidFill>
                <a:schemeClr val="dk1"/>
              </a:solidFill>
              <a:latin typeface="IBM Plex Sans SemiBold"/>
              <a:ea typeface="IBM Plex Sans SemiBold"/>
              <a:cs typeface="IBM Plex Sans Semi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:w="http://schemas.openxmlformats.org/wordprocessingml/2006/main" xmlns:m="http://schemas.openxmlformats.org/officeDocument/2006/math" xmlns="" Requires="p14">
      <p:transition p14:dur="2000" advClick="1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445;p66"/>
          <p:cNvSpPr>
            <a:spLocks noGrp="1"/>
          </p:cNvSpPr>
          <p:nvPr>
            <p:ph type="subTitle" idx="1"/>
          </p:nvPr>
        </p:nvSpPr>
        <p:spPr bwMode="auto">
          <a:xfrm>
            <a:off x="540000" y="1260000"/>
            <a:ext cx="8064000" cy="324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74399" marR="0" lvl="0" indent="-319299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  <a:defRPr/>
            </a:pPr>
            <a:r>
              <a:rPr lang="ru">
                <a:solidFill>
                  <a:schemeClr val="dk1"/>
                </a:solidFill>
                <a:highlight>
                  <a:schemeClr val="accent3"/>
                </a:highlight>
              </a:rPr>
              <a:t>set comprehensions</a:t>
            </a:r>
            <a:endParaRPr>
              <a:solidFill>
                <a:schemeClr val="dk1"/>
              </a:solidFill>
            </a:endParaRPr>
          </a:p>
          <a:p>
            <a:pPr marL="374399" marR="0" lvl="0" indent="-319299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  <a:defRPr/>
            </a:pPr>
            <a:r>
              <a:rPr lang="ru">
                <a:solidFill>
                  <a:schemeClr val="dk1"/>
                </a:solidFill>
                <a:highlight>
                  <a:schemeClr val="accent3"/>
                </a:highlight>
              </a:rPr>
              <a:t>dict comprehensions</a:t>
            </a:r>
            <a:endParaRPr>
              <a:solidFill>
                <a:schemeClr val="dk1"/>
              </a:solidFill>
            </a:endParaRPr>
          </a:p>
          <a:p>
            <a:pPr marL="374399" marR="0" lvl="0" indent="-319299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  <a:defRPr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</a:rPr>
              <a:t>tuple comprehensions</a:t>
            </a:r>
            <a:endParaRPr>
              <a:solidFill>
                <a:schemeClr val="dk1"/>
              </a:solidFill>
            </a:endParaRPr>
          </a:p>
          <a:p>
            <a:pPr marL="374399" marR="0" lvl="0" indent="-319299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  <a:defRPr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</a:rPr>
              <a:t>list comprehensions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" name="Google Shape;446;p66"/>
          <p:cNvSpPr>
            <a:spLocks noGrp="1"/>
          </p:cNvSpPr>
          <p:nvPr>
            <p:ph type="title"/>
          </p:nvPr>
        </p:nvSpPr>
        <p:spPr bwMode="auto">
          <a:xfrm>
            <a:off x="540000" y="720000"/>
            <a:ext cx="8064000" cy="2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425" rIns="0" bIns="0" anchor="t" anchorCtr="0">
            <a:spAutoFit/>
          </a:bodyPr>
          <a:lstStyle/>
          <a:p>
            <a:pPr marL="0" lv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>
                <a:solidFill>
                  <a:schemeClr val="dk1"/>
                </a:solidFill>
              </a:rPr>
              <a:t>С помощью фигурных скобочек {} какие создаются comprehensions?</a:t>
            </a:r>
            <a:endParaRPr>
              <a:solidFill>
                <a:schemeClr val="dk1"/>
              </a:solidFill>
              <a:latin typeface="IBM Plex Sans SemiBold"/>
              <a:ea typeface="IBM Plex Sans SemiBold"/>
              <a:cs typeface="IBM Plex Sans SemiBold"/>
            </a:endParaRPr>
          </a:p>
        </p:txBody>
      </p:sp>
      <p:sp>
        <p:nvSpPr>
          <p:cNvPr id="6" name="Google Shape;447;p66"/>
          <p:cNvSpPr>
            <a:spLocks noGrp="1"/>
          </p:cNvSpPr>
          <p:nvPr>
            <p:ph type="subTitle" idx="2"/>
          </p:nvPr>
        </p:nvSpPr>
        <p:spPr bwMode="auto">
          <a:xfrm>
            <a:off x="540000" y="152400"/>
            <a:ext cx="8064000" cy="360000"/>
          </a:xfrm>
          <a:prstGeom prst="rect">
            <a:avLst/>
          </a:prstGeom>
        </p:spPr>
        <p:txBody>
          <a:bodyPr spcFirstLastPara="1" wrap="square" lIns="0" tIns="36000" rIns="0" bIns="3600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ru"/>
              <a:t>Оформление ноутбука и закрепление функций и генераторов</a:t>
            </a:r>
            <a:endParaRPr/>
          </a:p>
        </p:txBody>
      </p:sp>
      <p:pic>
        <p:nvPicPr>
          <p:cNvPr id="7" name="Google Shape;448;p66"/>
          <p:cNvPicPr/>
          <p:nvPr/>
        </p:nvPicPr>
        <p:blipFill>
          <a:blip r:embed="rId2">
            <a:alphaModFix/>
          </a:blip>
          <a:stretch/>
        </p:blipFill>
        <p:spPr bwMode="auto">
          <a:xfrm>
            <a:off x="5448625" y="1168488"/>
            <a:ext cx="3333750" cy="159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:w="http://schemas.openxmlformats.org/wordprocessingml/2006/main" xmlns:m="http://schemas.openxmlformats.org/officeDocument/2006/math" xmlns="" Requires="p14">
      <p:transition p14:dur="2000" advClick="1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453;p67"/>
          <p:cNvSpPr>
            <a:spLocks noGrp="1"/>
          </p:cNvSpPr>
          <p:nvPr>
            <p:ph type="title"/>
          </p:nvPr>
        </p:nvSpPr>
        <p:spPr bwMode="auto">
          <a:xfrm>
            <a:off x="540000" y="1836000"/>
            <a:ext cx="8064000" cy="1797900"/>
          </a:xfrm>
          <a:prstGeom prst="rect">
            <a:avLst/>
          </a:prstGeom>
        </p:spPr>
        <p:txBody>
          <a:bodyPr spcFirstLastPara="1" wrap="square" lIns="0" tIns="91425" rIns="91425" bIns="91425" anchor="b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/>
              <a:t>Ваши вопросы?</a:t>
            </a:r>
            <a:endParaRPr/>
          </a:p>
        </p:txBody>
      </p:sp>
      <p:sp>
        <p:nvSpPr>
          <p:cNvPr id="5" name="Google Shape;454;p67"/>
          <p:cNvSpPr>
            <a:spLocks noGrp="1"/>
          </p:cNvSpPr>
          <p:nvPr>
            <p:ph type="subTitle" idx="1"/>
          </p:nvPr>
        </p:nvSpPr>
        <p:spPr bwMode="auto">
          <a:xfrm>
            <a:off x="540000" y="3633900"/>
            <a:ext cx="8064000" cy="3387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ru" sz="1000">
                <a:solidFill>
                  <a:schemeClr val="dk2"/>
                </a:solidFill>
              </a:rPr>
              <a:t>Оформление ноутбука и закрепление функций и генераторов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6" name="Google Shape;455;p67"/>
          <p:cNvSpPr>
            <a:spLocks noGrp="1"/>
          </p:cNvSpPr>
          <p:nvPr>
            <p:ph type="subTitle" idx="2"/>
          </p:nvPr>
        </p:nvSpPr>
        <p:spPr bwMode="auto">
          <a:xfrm>
            <a:off x="540000" y="152400"/>
            <a:ext cx="8064000" cy="360000"/>
          </a:xfrm>
          <a:prstGeom prst="rect">
            <a:avLst/>
          </a:prstGeom>
        </p:spPr>
        <p:txBody>
          <a:bodyPr spcFirstLastPara="1" wrap="square" lIns="0" tIns="36000" rIns="0" bIns="3600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/>
              <a:t>Оформление ноутбука и закрепление функций и генераторов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:w="http://schemas.openxmlformats.org/wordprocessingml/2006/main" xmlns:m="http://schemas.openxmlformats.org/officeDocument/2006/math" xmlns="" Requires="p14">
      <p:transition p14:dur="2000" advClick="1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460;p68"/>
          <p:cNvSpPr>
            <a:spLocks noGrp="1"/>
          </p:cNvSpPr>
          <p:nvPr>
            <p:ph type="title"/>
          </p:nvPr>
        </p:nvSpPr>
        <p:spPr bwMode="auto">
          <a:xfrm>
            <a:off x="468000" y="1048400"/>
            <a:ext cx="6840000" cy="2552100"/>
          </a:xfrm>
          <a:prstGeom prst="rect">
            <a:avLst/>
          </a:prstGeom>
        </p:spPr>
        <p:txBody>
          <a:bodyPr spcFirstLastPara="1" wrap="square" lIns="0" tIns="91425" rIns="91425" bIns="91425" anchor="b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/>
              <a:t>Практика</a:t>
            </a:r>
            <a:endParaRPr/>
          </a:p>
        </p:txBody>
      </p:sp>
      <p:sp>
        <p:nvSpPr>
          <p:cNvPr id="5" name="Google Shape;461;p68"/>
          <p:cNvSpPr>
            <a:spLocks noGrp="1"/>
          </p:cNvSpPr>
          <p:nvPr>
            <p:ph type="subTitle" idx="1"/>
          </p:nvPr>
        </p:nvSpPr>
        <p:spPr bwMode="auto">
          <a:xfrm>
            <a:off x="468000" y="3600600"/>
            <a:ext cx="5400000" cy="3387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 sz="1000">
                <a:solidFill>
                  <a:schemeClr val="dk2"/>
                </a:solidFill>
              </a:rPr>
              <a:t>Оформление ноутбука и закрепление функций и генераторов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:w="http://schemas.openxmlformats.org/wordprocessingml/2006/main" xmlns:m="http://schemas.openxmlformats.org/officeDocument/2006/math" xmlns="" Requires="p14">
      <p:transition p14:dur="2000" advClick="1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82;p46"/>
          <p:cNvSpPr>
            <a:spLocks noGrp="1"/>
          </p:cNvSpPr>
          <p:nvPr>
            <p:ph type="title"/>
          </p:nvPr>
        </p:nvSpPr>
        <p:spPr bwMode="auto">
          <a:xfrm>
            <a:off x="468000" y="1048400"/>
            <a:ext cx="6840000" cy="2552100"/>
          </a:xfrm>
          <a:prstGeom prst="rect">
            <a:avLst/>
          </a:prstGeom>
        </p:spPr>
        <p:txBody>
          <a:bodyPr spcFirstLastPara="1" wrap="square" lIns="0" tIns="91425" rIns="91425" bIns="91425" anchor="b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/>
              <a:t>Знакомство</a:t>
            </a:r>
            <a:endParaRPr/>
          </a:p>
        </p:txBody>
      </p:sp>
      <p:sp>
        <p:nvSpPr>
          <p:cNvPr id="5" name="Google Shape;283;p46"/>
          <p:cNvSpPr>
            <a:spLocks noGrp="1"/>
          </p:cNvSpPr>
          <p:nvPr>
            <p:ph type="subTitle" idx="1"/>
          </p:nvPr>
        </p:nvSpPr>
        <p:spPr bwMode="auto">
          <a:xfrm>
            <a:off x="468000" y="3600600"/>
            <a:ext cx="5400000" cy="3693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:w="http://schemas.openxmlformats.org/wordprocessingml/2006/main" xmlns:m="http://schemas.openxmlformats.org/officeDocument/2006/math" xmlns="" Requires="p14">
      <p:transition p14:dur="2000" advClick="1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466;p69"/>
          <p:cNvSpPr>
            <a:spLocks noGrp="1"/>
          </p:cNvSpPr>
          <p:nvPr>
            <p:ph type="title"/>
          </p:nvPr>
        </p:nvSpPr>
        <p:spPr bwMode="auto">
          <a:xfrm>
            <a:off x="540000" y="720000"/>
            <a:ext cx="8064000" cy="36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/>
              <a:t>Задание 0.</a:t>
            </a:r>
            <a:endParaRPr/>
          </a:p>
        </p:txBody>
      </p:sp>
      <p:sp>
        <p:nvSpPr>
          <p:cNvPr id="5" name="Google Shape;467;p69"/>
          <p:cNvSpPr>
            <a:spLocks noGrp="1"/>
          </p:cNvSpPr>
          <p:nvPr>
            <p:ph type="subTitle" idx="1"/>
          </p:nvPr>
        </p:nvSpPr>
        <p:spPr bwMode="auto">
          <a:xfrm>
            <a:off x="536400" y="1260000"/>
            <a:ext cx="5037300" cy="324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 dirty="0">
                <a:solidFill>
                  <a:srgbClr val="010101"/>
                </a:solidFill>
                <a:latin typeface="Arial"/>
                <a:ea typeface="Arial"/>
                <a:cs typeface="Arial"/>
              </a:rPr>
              <a:t>Весь ноутбук оформляйте с заголовками и текстами:</a:t>
            </a:r>
            <a:endParaRPr>
              <a:solidFill>
                <a:srgbClr val="010101"/>
              </a:solidFill>
              <a:latin typeface="Arial"/>
              <a:ea typeface="Arial"/>
              <a:cs typeface="Arial"/>
            </a:endParaRPr>
          </a:p>
          <a:p>
            <a:pPr marL="203200" marR="0" lvl="0" indent="-177800" algn="l">
              <a:lnSpc>
                <a:spcPct val="114999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🌟"/>
              <a:defRPr/>
            </a:pPr>
            <a:r>
              <a:rPr lang="ru" dirty="0">
                <a:solidFill>
                  <a:srgbClr val="010101"/>
                </a:solidFill>
                <a:latin typeface="Arial"/>
                <a:ea typeface="Arial"/>
                <a:cs typeface="Arial"/>
              </a:rPr>
              <a:t>Номер задачи - заголовок 2</a:t>
            </a:r>
            <a:endParaRPr>
              <a:solidFill>
                <a:srgbClr val="010101"/>
              </a:solidFill>
              <a:latin typeface="Arial"/>
              <a:ea typeface="Arial"/>
              <a:cs typeface="Arial"/>
            </a:endParaRPr>
          </a:p>
          <a:p>
            <a:pPr marL="203200" marR="0" lvl="0" indent="-177800" algn="l">
              <a:lnSpc>
                <a:spcPct val="114999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🌟"/>
              <a:defRPr/>
            </a:pPr>
            <a:r>
              <a:rPr lang="ru" dirty="0" smtClean="0">
                <a:solidFill>
                  <a:srgbClr val="010101"/>
                </a:solidFill>
                <a:latin typeface="Arial"/>
                <a:ea typeface="Arial"/>
                <a:cs typeface="Arial"/>
              </a:rPr>
              <a:t>Номер подзадачи - заголовок 3</a:t>
            </a:r>
          </a:p>
          <a:p>
            <a:pPr marL="203200" marR="0" lvl="0" indent="-177800" algn="l">
              <a:lnSpc>
                <a:spcPct val="114999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Font typeface="Arial"/>
              <a:buChar char="🌟"/>
              <a:defRPr/>
            </a:pPr>
            <a:r>
              <a:rPr lang="ru" dirty="0" smtClean="0">
                <a:solidFill>
                  <a:srgbClr val="010101"/>
                </a:solidFill>
                <a:latin typeface="Arial"/>
                <a:ea typeface="Arial"/>
                <a:cs typeface="Arial"/>
              </a:rPr>
              <a:t>Предоставленные наборы данных оформляйте, как код</a:t>
            </a:r>
            <a:endParaRPr>
              <a:latin typeface="Arial"/>
              <a:ea typeface="Arial"/>
              <a:cs typeface="Arial"/>
            </a:endParaRPr>
          </a:p>
        </p:txBody>
      </p:sp>
      <p:sp>
        <p:nvSpPr>
          <p:cNvPr id="6" name="Google Shape;468;p69"/>
          <p:cNvSpPr>
            <a:spLocks noGrp="1"/>
          </p:cNvSpPr>
          <p:nvPr>
            <p:ph type="subTitle" idx="2"/>
          </p:nvPr>
        </p:nvSpPr>
        <p:spPr bwMode="auto">
          <a:xfrm>
            <a:off x="540000" y="152400"/>
            <a:ext cx="8064000" cy="360000"/>
          </a:xfrm>
          <a:prstGeom prst="rect">
            <a:avLst/>
          </a:prstGeom>
        </p:spPr>
        <p:txBody>
          <a:bodyPr spcFirstLastPara="1" wrap="square" lIns="0" tIns="36000" rIns="0" bIns="3600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/>
              <a:t>Оформление ноутбука и закрепление функций и генераторов</a:t>
            </a:r>
            <a:endParaRPr/>
          </a:p>
        </p:txBody>
      </p:sp>
      <p:pic>
        <p:nvPicPr>
          <p:cNvPr id="7" name="Google Shape;469;p69"/>
          <p:cNvPicPr/>
          <p:nvPr/>
        </p:nvPicPr>
        <p:blipFill>
          <a:blip r:embed="rId3">
            <a:alphaModFix/>
          </a:blip>
          <a:stretch/>
        </p:blipFill>
        <p:spPr bwMode="auto">
          <a:xfrm>
            <a:off x="3854200" y="2822075"/>
            <a:ext cx="1435603" cy="1799998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470;p69"/>
          <p:cNvSpPr/>
          <p:nvPr/>
        </p:nvSpPr>
        <p:spPr bwMode="auto">
          <a:xfrm>
            <a:off x="5573700" y="1440000"/>
            <a:ext cx="3030300" cy="3030300"/>
          </a:xfrm>
          <a:prstGeom prst="ellipse">
            <a:avLst/>
          </a:prstGeom>
          <a:solidFill>
            <a:srgbClr val="1BAFA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 sz="3800">
                <a:solidFill>
                  <a:srgbClr val="FFFFFF"/>
                </a:solidFill>
                <a:latin typeface="IBM Plex Sans SemiBold"/>
                <a:ea typeface="IBM Plex Sans SemiBold"/>
                <a:cs typeface="IBM Plex Sans SemiBold"/>
              </a:rPr>
              <a:t>Вся </a:t>
            </a:r>
            <a:r>
              <a:rPr lang="ru" sz="3700">
                <a:solidFill>
                  <a:srgbClr val="FFFFFF"/>
                </a:solidFill>
                <a:latin typeface="IBM Plex Sans SemiBold"/>
                <a:ea typeface="IBM Plex Sans SemiBold"/>
                <a:cs typeface="IBM Plex Sans SemiBold"/>
              </a:rPr>
              <a:t>практика</a:t>
            </a:r>
            <a:endParaRPr sz="3700">
              <a:solidFill>
                <a:srgbClr val="FFFFFF"/>
              </a:solidFill>
              <a:latin typeface="IBM Plex Sans SemiBold"/>
              <a:ea typeface="IBM Plex Sans SemiBold"/>
              <a:cs typeface="IBM Plex Sans Semi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:w="http://schemas.openxmlformats.org/wordprocessingml/2006/main" xmlns:m="http://schemas.openxmlformats.org/officeDocument/2006/math" xmlns="" Requires="p14">
      <p:transition p14:dur="2000" advClick="1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475;p70"/>
          <p:cNvSpPr>
            <a:spLocks noGrp="1"/>
          </p:cNvSpPr>
          <p:nvPr>
            <p:ph type="title"/>
          </p:nvPr>
        </p:nvSpPr>
        <p:spPr bwMode="auto">
          <a:xfrm>
            <a:off x="540000" y="720000"/>
            <a:ext cx="8064000" cy="36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/>
              <a:t>Задание 1.</a:t>
            </a:r>
            <a:endParaRPr/>
          </a:p>
        </p:txBody>
      </p:sp>
      <p:sp>
        <p:nvSpPr>
          <p:cNvPr id="5" name="Google Shape;476;p70"/>
          <p:cNvSpPr>
            <a:spLocks noGrp="1"/>
          </p:cNvSpPr>
          <p:nvPr>
            <p:ph type="subTitle" idx="1"/>
          </p:nvPr>
        </p:nvSpPr>
        <p:spPr bwMode="auto">
          <a:xfrm>
            <a:off x="536400" y="1260000"/>
            <a:ext cx="5033700" cy="324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>
              <a:lnSpc>
                <a:spcPct val="114999"/>
              </a:lnSpc>
              <a:spcBef>
                <a:spcPts val="1400"/>
              </a:spcBef>
              <a:spcAft>
                <a:spcPts val="0"/>
              </a:spcAft>
              <a:buNone/>
              <a:defRPr/>
            </a:pPr>
            <a:r>
              <a:rPr lang="ru" sz="1300" b="1" dirty="0">
                <a:solidFill>
                  <a:schemeClr val="dk1"/>
                </a:solidFill>
                <a:latin typeface="Arial"/>
                <a:ea typeface="Arial"/>
                <a:cs typeface="Arial"/>
              </a:rPr>
              <a:t>1.1 Соедините два словаря в один</a:t>
            </a:r>
            <a:endParaRPr sz="1300" b="1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0" lvl="0" indent="0" algn="l">
              <a:lnSpc>
                <a:spcPct val="114999"/>
              </a:lnSpc>
              <a:spcBef>
                <a:spcPts val="1400"/>
              </a:spcBef>
              <a:spcAft>
                <a:spcPts val="0"/>
              </a:spcAft>
              <a:buNone/>
              <a:defRPr/>
            </a:pPr>
            <a:endParaRPr sz="1300" b="1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0" lvl="0" indent="0" algn="l">
              <a:lnSpc>
                <a:spcPct val="114999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endParaRPr sz="1300" b="1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0" lvl="0" indent="0" algn="l">
              <a:lnSpc>
                <a:spcPct val="114999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ru" sz="1300" b="1" dirty="0">
                <a:solidFill>
                  <a:schemeClr val="dk1"/>
                </a:solidFill>
                <a:latin typeface="Arial"/>
                <a:ea typeface="Arial"/>
                <a:cs typeface="Arial"/>
              </a:rPr>
              <a:t>1.2 Напишите функцию, которая на вход принимает два словаря и возвращает один объединенный словарь</a:t>
            </a:r>
            <a:endParaRPr sz="1300" b="1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0" lvl="0" indent="0" algn="l">
              <a:lnSpc>
                <a:spcPct val="114999"/>
              </a:lnSpc>
              <a:spcBef>
                <a:spcPts val="1200"/>
              </a:spcBef>
              <a:spcAft>
                <a:spcPts val="0"/>
              </a:spcAft>
              <a:buNone/>
              <a:defRPr/>
            </a:pPr>
            <a:r>
              <a:rPr lang="ru" sz="1100" dirty="0">
                <a:solidFill>
                  <a:schemeClr val="dk1"/>
                </a:solidFill>
                <a:latin typeface="Arial"/>
                <a:ea typeface="Arial"/>
                <a:cs typeface="Arial"/>
              </a:rPr>
              <a:t>Используйте аннотирование типов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0" lvl="0" indent="0" algn="l">
              <a:lnSpc>
                <a:spcPct val="114999"/>
              </a:lnSpc>
              <a:spcBef>
                <a:spcPts val="1200"/>
              </a:spcBef>
              <a:spcAft>
                <a:spcPts val="1200"/>
              </a:spcAft>
              <a:buNone/>
              <a:defRPr/>
            </a:pPr>
            <a:endParaRPr/>
          </a:p>
        </p:txBody>
      </p:sp>
      <p:sp>
        <p:nvSpPr>
          <p:cNvPr id="6" name="Google Shape;477;p70"/>
          <p:cNvSpPr>
            <a:spLocks noGrp="1"/>
          </p:cNvSpPr>
          <p:nvPr>
            <p:ph type="subTitle" idx="2"/>
          </p:nvPr>
        </p:nvSpPr>
        <p:spPr bwMode="auto">
          <a:xfrm>
            <a:off x="540000" y="152400"/>
            <a:ext cx="8064000" cy="360000"/>
          </a:xfrm>
          <a:prstGeom prst="rect">
            <a:avLst/>
          </a:prstGeom>
        </p:spPr>
        <p:txBody>
          <a:bodyPr spcFirstLastPara="1" wrap="square" lIns="0" tIns="36000" rIns="0" bIns="3600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/>
              <a:t>Оформление ноутбука и закрепление функций и генераторов</a:t>
            </a:r>
            <a:endParaRPr/>
          </a:p>
        </p:txBody>
      </p:sp>
      <p:sp>
        <p:nvSpPr>
          <p:cNvPr id="7" name="Google Shape;478;p70"/>
          <p:cNvSpPr/>
          <p:nvPr/>
        </p:nvSpPr>
        <p:spPr bwMode="auto">
          <a:xfrm>
            <a:off x="5570100" y="1440000"/>
            <a:ext cx="3030300" cy="3030300"/>
          </a:xfrm>
          <a:prstGeom prst="ellipse">
            <a:avLst/>
          </a:prstGeom>
          <a:solidFill>
            <a:srgbClr val="1BAFA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 sz="3800">
                <a:solidFill>
                  <a:srgbClr val="FFFFFF"/>
                </a:solidFill>
                <a:latin typeface="IBM Plex Sans SemiBold"/>
                <a:ea typeface="IBM Plex Sans SemiBold"/>
                <a:cs typeface="IBM Plex Sans SemiBold"/>
              </a:rPr>
              <a:t>5 минут</a:t>
            </a:r>
            <a:endParaRPr sz="3800">
              <a:solidFill>
                <a:srgbClr val="FFFFFF"/>
              </a:solidFill>
              <a:latin typeface="IBM Plex Sans SemiBold"/>
              <a:ea typeface="IBM Plex Sans SemiBold"/>
              <a:cs typeface="IBM Plex Sans SemiBold"/>
            </a:endParaRPr>
          </a:p>
        </p:txBody>
      </p:sp>
      <p:pic>
        <p:nvPicPr>
          <p:cNvPr id="8" name="Google Shape;479;p70"/>
          <p:cNvPicPr/>
          <p:nvPr/>
        </p:nvPicPr>
        <p:blipFill>
          <a:blip r:embed="rId3">
            <a:alphaModFix/>
          </a:blip>
          <a:stretch/>
        </p:blipFill>
        <p:spPr bwMode="auto">
          <a:xfrm>
            <a:off x="540000" y="1864300"/>
            <a:ext cx="3236350" cy="40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:w="http://schemas.openxmlformats.org/wordprocessingml/2006/main" xmlns:m="http://schemas.openxmlformats.org/officeDocument/2006/math" xmlns="" Requires="p14">
      <p:transition p14:dur="2000" advClick="1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484;p71"/>
          <p:cNvSpPr>
            <a:spLocks noGrp="1"/>
          </p:cNvSpPr>
          <p:nvPr>
            <p:ph type="title"/>
          </p:nvPr>
        </p:nvSpPr>
        <p:spPr bwMode="auto">
          <a:xfrm>
            <a:off x="540000" y="720000"/>
            <a:ext cx="8064000" cy="36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/>
              <a:t>Задание 1.</a:t>
            </a:r>
            <a:endParaRPr/>
          </a:p>
        </p:txBody>
      </p:sp>
      <p:sp>
        <p:nvSpPr>
          <p:cNvPr id="5" name="Google Shape;485;p71"/>
          <p:cNvSpPr>
            <a:spLocks noGrp="1"/>
          </p:cNvSpPr>
          <p:nvPr>
            <p:ph type="subTitle" idx="1"/>
          </p:nvPr>
        </p:nvSpPr>
        <p:spPr bwMode="auto">
          <a:xfrm>
            <a:off x="536400" y="1260000"/>
            <a:ext cx="5033700" cy="324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>
              <a:lnSpc>
                <a:spcPct val="114999"/>
              </a:lnSpc>
              <a:spcBef>
                <a:spcPts val="1400"/>
              </a:spcBef>
              <a:spcAft>
                <a:spcPts val="0"/>
              </a:spcAft>
              <a:buNone/>
              <a:defRPr/>
            </a:pPr>
            <a:r>
              <a:rPr lang="ru" sz="1300" b="1">
                <a:solidFill>
                  <a:schemeClr val="dk1"/>
                </a:solidFill>
                <a:latin typeface="Arial"/>
                <a:ea typeface="Arial"/>
                <a:cs typeface="Arial"/>
              </a:rPr>
              <a:t>1.1 Соедините два словаря в один</a:t>
            </a:r>
            <a:endParaRPr sz="1300" b="1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0" lvl="0" indent="0" algn="l">
              <a:lnSpc>
                <a:spcPct val="114999"/>
              </a:lnSpc>
              <a:spcBef>
                <a:spcPts val="1400"/>
              </a:spcBef>
              <a:spcAft>
                <a:spcPts val="0"/>
              </a:spcAft>
              <a:buNone/>
              <a:defRPr/>
            </a:pPr>
            <a:endParaRPr sz="1300" b="1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0" lvl="0" indent="0" algn="l">
              <a:lnSpc>
                <a:spcPct val="114999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endParaRPr sz="1300" b="1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0" lvl="0" indent="0" algn="l">
              <a:lnSpc>
                <a:spcPct val="114999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ru" sz="1300" b="1">
                <a:solidFill>
                  <a:schemeClr val="dk1"/>
                </a:solidFill>
                <a:latin typeface="Arial"/>
                <a:ea typeface="Arial"/>
                <a:cs typeface="Arial"/>
              </a:rPr>
              <a:t>1.2 Напишите функцию, которая на вход принимает два словаря и возвращает один объединенный словарь</a:t>
            </a:r>
            <a:endParaRPr sz="1300" b="1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0" lvl="0" indent="0" algn="l">
              <a:lnSpc>
                <a:spcPct val="114999"/>
              </a:lnSpc>
              <a:spcBef>
                <a:spcPts val="1200"/>
              </a:spcBef>
              <a:spcAft>
                <a:spcPts val="0"/>
              </a:spcAft>
              <a:buNone/>
              <a:defRPr/>
            </a:pPr>
            <a:r>
              <a:rPr lang="ru" sz="1100">
                <a:solidFill>
                  <a:schemeClr val="dk1"/>
                </a:solidFill>
                <a:latin typeface="Arial"/>
                <a:ea typeface="Arial"/>
                <a:cs typeface="Arial"/>
              </a:rPr>
              <a:t>Используйте аннотирование типов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0" lvl="0" indent="0" algn="l">
              <a:lnSpc>
                <a:spcPct val="114999"/>
              </a:lnSpc>
              <a:spcBef>
                <a:spcPts val="1200"/>
              </a:spcBef>
              <a:spcAft>
                <a:spcPts val="1200"/>
              </a:spcAft>
              <a:buNone/>
              <a:defRPr/>
            </a:pPr>
            <a:endParaRPr/>
          </a:p>
        </p:txBody>
      </p:sp>
      <p:sp>
        <p:nvSpPr>
          <p:cNvPr id="6" name="Google Shape;486;p71"/>
          <p:cNvSpPr>
            <a:spLocks noGrp="1"/>
          </p:cNvSpPr>
          <p:nvPr>
            <p:ph type="subTitle" idx="2"/>
          </p:nvPr>
        </p:nvSpPr>
        <p:spPr bwMode="auto">
          <a:xfrm>
            <a:off x="540000" y="152400"/>
            <a:ext cx="8064000" cy="360000"/>
          </a:xfrm>
          <a:prstGeom prst="rect">
            <a:avLst/>
          </a:prstGeom>
        </p:spPr>
        <p:txBody>
          <a:bodyPr spcFirstLastPara="1" wrap="square" lIns="0" tIns="36000" rIns="0" bIns="3600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/>
              <a:t>Оформление ноутбука и закрепление функций и генераторов</a:t>
            </a:r>
            <a:endParaRPr/>
          </a:p>
        </p:txBody>
      </p:sp>
      <p:sp>
        <p:nvSpPr>
          <p:cNvPr id="7" name="Google Shape;487;p71"/>
          <p:cNvSpPr/>
          <p:nvPr/>
        </p:nvSpPr>
        <p:spPr bwMode="auto">
          <a:xfrm>
            <a:off x="5570100" y="1440000"/>
            <a:ext cx="3030300" cy="3030300"/>
          </a:xfrm>
          <a:prstGeom prst="ellipse">
            <a:avLst/>
          </a:prstGeom>
          <a:solidFill>
            <a:srgbClr val="1BAFA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3800">
              <a:solidFill>
                <a:srgbClr val="FFFFFF"/>
              </a:solidFill>
              <a:latin typeface="IBM Plex Sans SemiBold"/>
              <a:ea typeface="IBM Plex Sans SemiBold"/>
              <a:cs typeface="IBM Plex Sans SemiBold"/>
            </a:endParaRPr>
          </a:p>
        </p:txBody>
      </p:sp>
      <p:pic>
        <p:nvPicPr>
          <p:cNvPr id="8" name="Google Shape;488;p71"/>
          <p:cNvPicPr/>
          <p:nvPr/>
        </p:nvPicPr>
        <p:blipFill>
          <a:blip r:embed="rId3">
            <a:alphaModFix/>
          </a:blip>
          <a:stretch/>
        </p:blipFill>
        <p:spPr bwMode="auto">
          <a:xfrm>
            <a:off x="540000" y="1864300"/>
            <a:ext cx="3236350" cy="407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489;p71"/>
          <p:cNvSpPr/>
          <p:nvPr/>
        </p:nvSpPr>
        <p:spPr bwMode="auto">
          <a:xfrm>
            <a:off x="5570100" y="1440000"/>
            <a:ext cx="3030300" cy="3030300"/>
          </a:xfrm>
          <a:prstGeom prst="ellipse">
            <a:avLst/>
          </a:prstGeom>
          <a:solidFill>
            <a:srgbClr val="1BAFA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3800">
              <a:solidFill>
                <a:srgbClr val="FFFFFF"/>
              </a:solidFill>
              <a:latin typeface="IBM Plex Sans SemiBold"/>
              <a:ea typeface="IBM Plex Sans SemiBold"/>
              <a:cs typeface="IBM Plex Sans SemiBold"/>
            </a:endParaRPr>
          </a:p>
        </p:txBody>
      </p:sp>
      <p:sp>
        <p:nvSpPr>
          <p:cNvPr id="10" name="Google Shape;490;p71"/>
          <p:cNvSpPr>
            <a:spLocks noGrp="1"/>
          </p:cNvSpPr>
          <p:nvPr>
            <p:ph type="title"/>
          </p:nvPr>
        </p:nvSpPr>
        <p:spPr bwMode="auto">
          <a:xfrm>
            <a:off x="4939550" y="2467875"/>
            <a:ext cx="5853600" cy="92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 sz="6000" dirty="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rPr>
              <a:t>&lt;&lt;5:00-&gt;&gt;</a:t>
            </a:r>
            <a:endParaRPr sz="6000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:w="http://schemas.openxmlformats.org/wordprocessingml/2006/main" xmlns:m="http://schemas.openxmlformats.org/officeDocument/2006/math" xmlns="" Requires="p14">
      <p:transition p14:dur="2000" advClick="1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495;p72"/>
          <p:cNvSpPr>
            <a:spLocks noGrp="1"/>
          </p:cNvSpPr>
          <p:nvPr>
            <p:ph type="title"/>
          </p:nvPr>
        </p:nvSpPr>
        <p:spPr bwMode="auto">
          <a:xfrm>
            <a:off x="540000" y="720000"/>
            <a:ext cx="8064000" cy="36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/>
              <a:t>Задание 2.</a:t>
            </a:r>
            <a:endParaRPr/>
          </a:p>
        </p:txBody>
      </p:sp>
      <p:sp>
        <p:nvSpPr>
          <p:cNvPr id="5" name="Google Shape;496;p72"/>
          <p:cNvSpPr>
            <a:spLocks noGrp="1"/>
          </p:cNvSpPr>
          <p:nvPr>
            <p:ph type="subTitle" idx="1"/>
          </p:nvPr>
        </p:nvSpPr>
        <p:spPr bwMode="auto">
          <a:xfrm>
            <a:off x="536400" y="1260000"/>
            <a:ext cx="5033700" cy="324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>
              <a:lnSpc>
                <a:spcPct val="114999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ru" sz="1100" dirty="0">
                <a:solidFill>
                  <a:schemeClr val="dk1"/>
                </a:solidFill>
                <a:latin typeface="Arial"/>
                <a:ea typeface="Arial"/>
                <a:cs typeface="Arial"/>
              </a:rPr>
              <a:t>Напишите функцию, которая из двух списков, делает один словарь, где элементы из первого списка - ключи, а элементы из второго списка - значения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0" lvl="0" indent="0" algn="l">
              <a:lnSpc>
                <a:spcPct val="114999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endParaRPr sz="110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0" lvl="0" indent="0" algn="l">
              <a:lnSpc>
                <a:spcPct val="114999"/>
              </a:lnSpc>
              <a:spcBef>
                <a:spcPts val="1200"/>
              </a:spcBef>
              <a:spcAft>
                <a:spcPts val="0"/>
              </a:spcAft>
              <a:buNone/>
              <a:defRPr/>
            </a:pPr>
            <a:endParaRPr sz="110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0" lvl="0" indent="0" algn="l">
              <a:lnSpc>
                <a:spcPct val="114999"/>
              </a:lnSpc>
              <a:spcBef>
                <a:spcPts val="1200"/>
              </a:spcBef>
              <a:spcAft>
                <a:spcPts val="0"/>
              </a:spcAft>
              <a:buNone/>
              <a:defRPr/>
            </a:pPr>
            <a:r>
              <a:rPr lang="ru" sz="1100" dirty="0">
                <a:solidFill>
                  <a:schemeClr val="dk1"/>
                </a:solidFill>
                <a:latin typeface="Arial"/>
                <a:ea typeface="Arial"/>
                <a:cs typeface="Arial"/>
              </a:rPr>
              <a:t>Используйте аннотирование типов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0" lvl="0" indent="0" algn="l">
              <a:lnSpc>
                <a:spcPct val="114999"/>
              </a:lnSpc>
              <a:spcBef>
                <a:spcPts val="1200"/>
              </a:spcBef>
              <a:spcAft>
                <a:spcPts val="0"/>
              </a:spcAft>
              <a:buNone/>
              <a:defRPr/>
            </a:pPr>
            <a:endParaRPr sz="110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0" lvl="0" indent="0" algn="l">
              <a:lnSpc>
                <a:spcPct val="114999"/>
              </a:lnSpc>
              <a:spcBef>
                <a:spcPts val="1400"/>
              </a:spcBef>
              <a:spcAft>
                <a:spcPts val="0"/>
              </a:spcAft>
              <a:buNone/>
              <a:defRPr/>
            </a:pPr>
            <a:r>
              <a:rPr lang="ru" sz="1300" b="1" dirty="0">
                <a:solidFill>
                  <a:schemeClr val="dk1"/>
                </a:solidFill>
                <a:latin typeface="Arial"/>
                <a:ea typeface="Arial"/>
                <a:cs typeface="Arial"/>
              </a:rPr>
              <a:t>2.1 Используя цикл for</a:t>
            </a:r>
            <a:endParaRPr sz="1300" b="1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0" lvl="0" indent="0" algn="l">
              <a:lnSpc>
                <a:spcPct val="114999"/>
              </a:lnSpc>
              <a:spcBef>
                <a:spcPts val="1200"/>
              </a:spcBef>
              <a:spcAft>
                <a:spcPts val="0"/>
              </a:spcAft>
              <a:buNone/>
              <a:defRPr/>
            </a:pPr>
            <a:r>
              <a:rPr lang="ru" sz="1300" b="1" dirty="0">
                <a:solidFill>
                  <a:schemeClr val="dk1"/>
                </a:solidFill>
                <a:latin typeface="Arial"/>
                <a:ea typeface="Arial"/>
                <a:cs typeface="Arial"/>
              </a:rPr>
              <a:t>2.2 Используя dict comprehensions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0" lvl="0" indent="0" algn="l">
              <a:lnSpc>
                <a:spcPct val="114999"/>
              </a:lnSpc>
              <a:spcBef>
                <a:spcPts val="1200"/>
              </a:spcBef>
              <a:spcAft>
                <a:spcPts val="1200"/>
              </a:spcAft>
              <a:buNone/>
              <a:defRPr/>
            </a:pPr>
            <a:endParaRPr sz="1100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6" name="Google Shape;497;p72"/>
          <p:cNvSpPr>
            <a:spLocks noGrp="1"/>
          </p:cNvSpPr>
          <p:nvPr>
            <p:ph type="subTitle" idx="2"/>
          </p:nvPr>
        </p:nvSpPr>
        <p:spPr bwMode="auto">
          <a:xfrm>
            <a:off x="540000" y="152400"/>
            <a:ext cx="8064000" cy="360000"/>
          </a:xfrm>
          <a:prstGeom prst="rect">
            <a:avLst/>
          </a:prstGeom>
        </p:spPr>
        <p:txBody>
          <a:bodyPr spcFirstLastPara="1" wrap="square" lIns="0" tIns="36000" rIns="0" bIns="3600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/>
              <a:t>Оформление ноутбука и закрепление функций и генераторов</a:t>
            </a:r>
            <a:endParaRPr/>
          </a:p>
        </p:txBody>
      </p:sp>
      <p:sp>
        <p:nvSpPr>
          <p:cNvPr id="7" name="Google Shape;498;p72"/>
          <p:cNvSpPr/>
          <p:nvPr/>
        </p:nvSpPr>
        <p:spPr bwMode="auto">
          <a:xfrm>
            <a:off x="5570100" y="1440000"/>
            <a:ext cx="3030300" cy="3030300"/>
          </a:xfrm>
          <a:prstGeom prst="ellipse">
            <a:avLst/>
          </a:prstGeom>
          <a:solidFill>
            <a:srgbClr val="1BAFA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 sz="3800">
                <a:solidFill>
                  <a:srgbClr val="FFFFFF"/>
                </a:solidFill>
                <a:latin typeface="IBM Plex Sans SemiBold"/>
                <a:ea typeface="IBM Plex Sans SemiBold"/>
                <a:cs typeface="IBM Plex Sans SemiBold"/>
              </a:rPr>
              <a:t>5 минут</a:t>
            </a:r>
            <a:endParaRPr sz="3800">
              <a:solidFill>
                <a:srgbClr val="FFFFFF"/>
              </a:solidFill>
              <a:latin typeface="IBM Plex Sans SemiBold"/>
              <a:ea typeface="IBM Plex Sans SemiBold"/>
              <a:cs typeface="IBM Plex Sans SemiBold"/>
            </a:endParaRPr>
          </a:p>
        </p:txBody>
      </p:sp>
      <p:pic>
        <p:nvPicPr>
          <p:cNvPr id="8" name="Google Shape;499;p72"/>
          <p:cNvPicPr/>
          <p:nvPr/>
        </p:nvPicPr>
        <p:blipFill>
          <a:blip r:embed="rId3">
            <a:alphaModFix/>
          </a:blip>
          <a:stretch/>
        </p:blipFill>
        <p:spPr bwMode="auto">
          <a:xfrm>
            <a:off x="540000" y="2180675"/>
            <a:ext cx="2734700" cy="43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:w="http://schemas.openxmlformats.org/wordprocessingml/2006/main" xmlns:m="http://schemas.openxmlformats.org/officeDocument/2006/math" xmlns="" Requires="p14">
      <p:transition p14:dur="2000" advClick="1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504;p73"/>
          <p:cNvSpPr>
            <a:spLocks noGrp="1"/>
          </p:cNvSpPr>
          <p:nvPr>
            <p:ph type="title"/>
          </p:nvPr>
        </p:nvSpPr>
        <p:spPr bwMode="auto">
          <a:xfrm>
            <a:off x="540000" y="720000"/>
            <a:ext cx="8064000" cy="36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/>
              <a:t>Задание 2.</a:t>
            </a:r>
            <a:endParaRPr/>
          </a:p>
        </p:txBody>
      </p:sp>
      <p:sp>
        <p:nvSpPr>
          <p:cNvPr id="5" name="Google Shape;505;p73"/>
          <p:cNvSpPr>
            <a:spLocks noGrp="1"/>
          </p:cNvSpPr>
          <p:nvPr>
            <p:ph type="subTitle" idx="1"/>
          </p:nvPr>
        </p:nvSpPr>
        <p:spPr bwMode="auto">
          <a:xfrm>
            <a:off x="536400" y="1260000"/>
            <a:ext cx="5033700" cy="324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>
              <a:lnSpc>
                <a:spcPct val="114999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ru" sz="1100">
                <a:solidFill>
                  <a:schemeClr val="dk1"/>
                </a:solidFill>
                <a:latin typeface="Arial"/>
                <a:ea typeface="Arial"/>
                <a:cs typeface="Arial"/>
              </a:rPr>
              <a:t>Напишите функцию, которая из двух списков, делает один словарь, где элементы из первого списка - ключи, а элементы из второго списка - значения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0" lvl="0" indent="0" algn="l">
              <a:lnSpc>
                <a:spcPct val="114999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endParaRPr sz="110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0" lvl="0" indent="0" algn="l">
              <a:lnSpc>
                <a:spcPct val="114999"/>
              </a:lnSpc>
              <a:spcBef>
                <a:spcPts val="1200"/>
              </a:spcBef>
              <a:spcAft>
                <a:spcPts val="0"/>
              </a:spcAft>
              <a:buNone/>
              <a:defRPr/>
            </a:pPr>
            <a:endParaRPr sz="110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0" lvl="0" indent="0" algn="l">
              <a:lnSpc>
                <a:spcPct val="114999"/>
              </a:lnSpc>
              <a:spcBef>
                <a:spcPts val="1200"/>
              </a:spcBef>
              <a:spcAft>
                <a:spcPts val="0"/>
              </a:spcAft>
              <a:buNone/>
              <a:defRPr/>
            </a:pPr>
            <a:r>
              <a:rPr lang="ru" sz="1100">
                <a:solidFill>
                  <a:schemeClr val="dk1"/>
                </a:solidFill>
                <a:latin typeface="Arial"/>
                <a:ea typeface="Arial"/>
                <a:cs typeface="Arial"/>
              </a:rPr>
              <a:t>Используйте аннотирование типов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0" lvl="0" indent="0" algn="l">
              <a:lnSpc>
                <a:spcPct val="114999"/>
              </a:lnSpc>
              <a:spcBef>
                <a:spcPts val="1200"/>
              </a:spcBef>
              <a:spcAft>
                <a:spcPts val="0"/>
              </a:spcAft>
              <a:buNone/>
              <a:defRPr/>
            </a:pPr>
            <a:endParaRPr sz="110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0" lvl="0" indent="0" algn="l">
              <a:lnSpc>
                <a:spcPct val="114999"/>
              </a:lnSpc>
              <a:spcBef>
                <a:spcPts val="1400"/>
              </a:spcBef>
              <a:spcAft>
                <a:spcPts val="0"/>
              </a:spcAft>
              <a:buNone/>
              <a:defRPr/>
            </a:pPr>
            <a:r>
              <a:rPr lang="ru" sz="1300" b="1">
                <a:solidFill>
                  <a:schemeClr val="dk1"/>
                </a:solidFill>
                <a:latin typeface="Arial"/>
                <a:ea typeface="Arial"/>
                <a:cs typeface="Arial"/>
              </a:rPr>
              <a:t>2.1 Используя цикл for</a:t>
            </a:r>
            <a:endParaRPr sz="1300" b="1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0" lvl="0" indent="0" algn="l">
              <a:lnSpc>
                <a:spcPct val="114999"/>
              </a:lnSpc>
              <a:spcBef>
                <a:spcPts val="1200"/>
              </a:spcBef>
              <a:spcAft>
                <a:spcPts val="0"/>
              </a:spcAft>
              <a:buNone/>
              <a:defRPr/>
            </a:pPr>
            <a:r>
              <a:rPr lang="ru" sz="1300" b="1">
                <a:solidFill>
                  <a:schemeClr val="dk1"/>
                </a:solidFill>
                <a:latin typeface="Arial"/>
                <a:ea typeface="Arial"/>
                <a:cs typeface="Arial"/>
              </a:rPr>
              <a:t>2.2 Используя dict comprehensions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0" lvl="0" indent="0" algn="l">
              <a:lnSpc>
                <a:spcPct val="114999"/>
              </a:lnSpc>
              <a:spcBef>
                <a:spcPts val="1200"/>
              </a:spcBef>
              <a:spcAft>
                <a:spcPts val="1200"/>
              </a:spcAft>
              <a:buNone/>
              <a:defRPr/>
            </a:pPr>
            <a:endParaRPr sz="1100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6" name="Google Shape;506;p73"/>
          <p:cNvSpPr>
            <a:spLocks noGrp="1"/>
          </p:cNvSpPr>
          <p:nvPr>
            <p:ph type="subTitle" idx="2"/>
          </p:nvPr>
        </p:nvSpPr>
        <p:spPr bwMode="auto">
          <a:xfrm>
            <a:off x="540000" y="152400"/>
            <a:ext cx="8064000" cy="360000"/>
          </a:xfrm>
          <a:prstGeom prst="rect">
            <a:avLst/>
          </a:prstGeom>
        </p:spPr>
        <p:txBody>
          <a:bodyPr spcFirstLastPara="1" wrap="square" lIns="0" tIns="36000" rIns="0" bIns="3600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/>
              <a:t>Оформление ноутбука и закрепление функций и генераторов</a:t>
            </a:r>
            <a:endParaRPr/>
          </a:p>
        </p:txBody>
      </p:sp>
      <p:sp>
        <p:nvSpPr>
          <p:cNvPr id="7" name="Google Shape;507;p73"/>
          <p:cNvSpPr/>
          <p:nvPr/>
        </p:nvSpPr>
        <p:spPr bwMode="auto">
          <a:xfrm>
            <a:off x="5570100" y="1440000"/>
            <a:ext cx="3030300" cy="3030300"/>
          </a:xfrm>
          <a:prstGeom prst="ellipse">
            <a:avLst/>
          </a:prstGeom>
          <a:solidFill>
            <a:srgbClr val="1BAFA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3800">
              <a:solidFill>
                <a:srgbClr val="FFFFFF"/>
              </a:solidFill>
              <a:latin typeface="IBM Plex Sans SemiBold"/>
              <a:ea typeface="IBM Plex Sans SemiBold"/>
              <a:cs typeface="IBM Plex Sans SemiBold"/>
            </a:endParaRPr>
          </a:p>
        </p:txBody>
      </p:sp>
      <p:pic>
        <p:nvPicPr>
          <p:cNvPr id="8" name="Google Shape;508;p73"/>
          <p:cNvPicPr/>
          <p:nvPr/>
        </p:nvPicPr>
        <p:blipFill>
          <a:blip r:embed="rId3">
            <a:alphaModFix/>
          </a:blip>
          <a:stretch/>
        </p:blipFill>
        <p:spPr bwMode="auto">
          <a:xfrm>
            <a:off x="540000" y="2180675"/>
            <a:ext cx="2734700" cy="43395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509;p73"/>
          <p:cNvSpPr/>
          <p:nvPr/>
        </p:nvSpPr>
        <p:spPr bwMode="auto">
          <a:xfrm>
            <a:off x="5570100" y="1440000"/>
            <a:ext cx="3030300" cy="3030300"/>
          </a:xfrm>
          <a:prstGeom prst="ellipse">
            <a:avLst/>
          </a:prstGeom>
          <a:solidFill>
            <a:srgbClr val="1BAFA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3800">
              <a:solidFill>
                <a:srgbClr val="FFFFFF"/>
              </a:solidFill>
              <a:latin typeface="IBM Plex Sans SemiBold"/>
              <a:ea typeface="IBM Plex Sans SemiBold"/>
              <a:cs typeface="IBM Plex Sans SemiBold"/>
            </a:endParaRPr>
          </a:p>
        </p:txBody>
      </p:sp>
      <p:sp>
        <p:nvSpPr>
          <p:cNvPr id="10" name="Google Shape;510;p73"/>
          <p:cNvSpPr>
            <a:spLocks noGrp="1"/>
          </p:cNvSpPr>
          <p:nvPr>
            <p:ph type="title"/>
          </p:nvPr>
        </p:nvSpPr>
        <p:spPr bwMode="auto">
          <a:xfrm>
            <a:off x="4939550" y="2467875"/>
            <a:ext cx="5853600" cy="92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 sz="60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rPr>
              <a:t>&lt;&lt;5:00-&gt;&gt;</a:t>
            </a:r>
            <a:endParaRPr sz="6000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:w="http://schemas.openxmlformats.org/wordprocessingml/2006/main" xmlns:m="http://schemas.openxmlformats.org/officeDocument/2006/math" xmlns="" Requires="p14">
      <p:transition p14:dur="2000" advClick="1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515;p74"/>
          <p:cNvSpPr>
            <a:spLocks noGrp="1"/>
          </p:cNvSpPr>
          <p:nvPr>
            <p:ph type="title"/>
          </p:nvPr>
        </p:nvSpPr>
        <p:spPr bwMode="auto">
          <a:xfrm>
            <a:off x="540000" y="720000"/>
            <a:ext cx="8064000" cy="36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/>
              <a:t>Задание 3.</a:t>
            </a:r>
            <a:endParaRPr/>
          </a:p>
        </p:txBody>
      </p:sp>
      <p:sp>
        <p:nvSpPr>
          <p:cNvPr id="5" name="Google Shape;516;p74"/>
          <p:cNvSpPr>
            <a:spLocks noGrp="1"/>
          </p:cNvSpPr>
          <p:nvPr>
            <p:ph type="subTitle" idx="1"/>
          </p:nvPr>
        </p:nvSpPr>
        <p:spPr bwMode="auto">
          <a:xfrm>
            <a:off x="536400" y="1260000"/>
            <a:ext cx="4215600" cy="626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>
              <a:lnSpc>
                <a:spcPct val="114999"/>
              </a:lnSpc>
              <a:spcBef>
                <a:spcPts val="1200"/>
              </a:spcBef>
              <a:spcAft>
                <a:spcPts val="0"/>
              </a:spcAft>
              <a:buNone/>
              <a:defRPr/>
            </a:pPr>
            <a:r>
              <a:rPr lang="ru" sz="1100" dirty="0">
                <a:solidFill>
                  <a:schemeClr val="dk1"/>
                </a:solidFill>
                <a:latin typeface="Arial"/>
                <a:ea typeface="Arial"/>
                <a:cs typeface="Arial"/>
              </a:rPr>
              <a:t>Извлеките только два ключа name и age из представленного словаря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0" lvl="0" indent="0" algn="l">
              <a:lnSpc>
                <a:spcPct val="114999"/>
              </a:lnSpc>
              <a:spcBef>
                <a:spcPts val="120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517;p74"/>
          <p:cNvSpPr>
            <a:spLocks noGrp="1"/>
          </p:cNvSpPr>
          <p:nvPr>
            <p:ph type="subTitle" idx="2"/>
          </p:nvPr>
        </p:nvSpPr>
        <p:spPr bwMode="auto">
          <a:xfrm>
            <a:off x="540000" y="152400"/>
            <a:ext cx="8064000" cy="360000"/>
          </a:xfrm>
          <a:prstGeom prst="rect">
            <a:avLst/>
          </a:prstGeom>
        </p:spPr>
        <p:txBody>
          <a:bodyPr spcFirstLastPara="1" wrap="square" lIns="0" tIns="36000" rIns="0" bIns="3600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/>
              <a:t>Оформление ноутбука и закрепление функций и генераторов</a:t>
            </a:r>
            <a:endParaRPr/>
          </a:p>
        </p:txBody>
      </p:sp>
      <p:sp>
        <p:nvSpPr>
          <p:cNvPr id="7" name="Google Shape;518;p74"/>
          <p:cNvSpPr/>
          <p:nvPr/>
        </p:nvSpPr>
        <p:spPr bwMode="auto">
          <a:xfrm>
            <a:off x="5570100" y="1440000"/>
            <a:ext cx="3030300" cy="3030300"/>
          </a:xfrm>
          <a:prstGeom prst="ellipse">
            <a:avLst/>
          </a:prstGeom>
          <a:solidFill>
            <a:srgbClr val="1BAFA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 sz="3800">
                <a:solidFill>
                  <a:srgbClr val="FFFFFF"/>
                </a:solidFill>
                <a:latin typeface="IBM Plex Sans SemiBold"/>
                <a:ea typeface="IBM Plex Sans SemiBold"/>
                <a:cs typeface="IBM Plex Sans SemiBold"/>
              </a:rPr>
              <a:t>5 минут</a:t>
            </a:r>
            <a:endParaRPr sz="3800">
              <a:solidFill>
                <a:srgbClr val="FFFFFF"/>
              </a:solidFill>
              <a:latin typeface="IBM Plex Sans SemiBold"/>
              <a:ea typeface="IBM Plex Sans SemiBold"/>
              <a:cs typeface="IBM Plex Sans SemiBold"/>
            </a:endParaRPr>
          </a:p>
        </p:txBody>
      </p:sp>
      <p:pic>
        <p:nvPicPr>
          <p:cNvPr id="8" name="Google Shape;519;p74"/>
          <p:cNvPicPr/>
          <p:nvPr/>
        </p:nvPicPr>
        <p:blipFill>
          <a:blip r:embed="rId3">
            <a:alphaModFix/>
          </a:blip>
          <a:stretch/>
        </p:blipFill>
        <p:spPr bwMode="auto">
          <a:xfrm>
            <a:off x="3764698" y="1652575"/>
            <a:ext cx="1746000" cy="103208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520;p74"/>
          <p:cNvSpPr>
            <a:spLocks/>
          </p:cNvSpPr>
          <p:nvPr/>
        </p:nvSpPr>
        <p:spPr bwMode="auto">
          <a:xfrm>
            <a:off x="285720" y="2000246"/>
            <a:ext cx="3953400" cy="29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>
              <a:lnSpc>
                <a:spcPct val="114999"/>
              </a:lnSpc>
              <a:spcBef>
                <a:spcPts val="1400"/>
              </a:spcBef>
              <a:spcAft>
                <a:spcPts val="0"/>
              </a:spcAft>
              <a:buNone/>
              <a:defRPr/>
            </a:pPr>
            <a:r>
              <a:rPr lang="ru" sz="1300" b="1" dirty="0">
                <a:solidFill>
                  <a:schemeClr val="dk1"/>
                </a:solidFill>
              </a:rPr>
              <a:t>3.1 Напишите функцию с циклом for</a:t>
            </a:r>
            <a:endParaRPr sz="1300" b="1" u="sng">
              <a:solidFill>
                <a:schemeClr val="hlink"/>
              </a:solidFill>
            </a:endParaRPr>
          </a:p>
          <a:p>
            <a:pPr marL="0" lvl="0" indent="0" algn="l">
              <a:lnSpc>
                <a:spcPct val="114999"/>
              </a:lnSpc>
              <a:spcBef>
                <a:spcPts val="1200"/>
              </a:spcBef>
              <a:spcAft>
                <a:spcPts val="0"/>
              </a:spcAft>
              <a:buNone/>
              <a:defRPr/>
            </a:pPr>
            <a:r>
              <a:rPr lang="ru" sz="1100" dirty="0">
                <a:solidFill>
                  <a:schemeClr val="dk1"/>
                </a:solidFill>
              </a:rPr>
              <a:t>Функция на вход принимает:</a:t>
            </a:r>
            <a:endParaRPr sz="1100">
              <a:solidFill>
                <a:schemeClr val="dk1"/>
              </a:solidFill>
            </a:endParaRPr>
          </a:p>
          <a:p>
            <a:pPr marL="457200" lvl="0" indent="-298450" algn="l">
              <a:lnSpc>
                <a:spcPct val="114999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🌟"/>
              <a:defRPr/>
            </a:pPr>
            <a:r>
              <a:rPr lang="ru" sz="1100" dirty="0">
                <a:solidFill>
                  <a:schemeClr val="dk1"/>
                </a:solidFill>
              </a:rPr>
              <a:t>исходный словарь</a:t>
            </a:r>
            <a:endParaRPr sz="1100">
              <a:solidFill>
                <a:schemeClr val="dk1"/>
              </a:solidFill>
            </a:endParaRPr>
          </a:p>
          <a:p>
            <a:pPr marL="457200" lvl="0" indent="-29845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🌟"/>
              <a:defRPr/>
            </a:pPr>
            <a:r>
              <a:rPr lang="ru" sz="1100" dirty="0">
                <a:solidFill>
                  <a:schemeClr val="dk1"/>
                </a:solidFill>
              </a:rPr>
              <a:t>ключи, которые нужно извлечь (аргумент по умолчанию)</a:t>
            </a:r>
            <a:endParaRPr sz="1100">
              <a:solidFill>
                <a:schemeClr val="dk1"/>
              </a:solidFill>
            </a:endParaRPr>
          </a:p>
          <a:p>
            <a:pPr marL="0" lvl="0" indent="0" algn="l">
              <a:lnSpc>
                <a:spcPct val="114999"/>
              </a:lnSpc>
              <a:spcBef>
                <a:spcPts val="1200"/>
              </a:spcBef>
              <a:spcAft>
                <a:spcPts val="0"/>
              </a:spcAft>
              <a:buNone/>
              <a:defRPr/>
            </a:pPr>
            <a:r>
              <a:rPr lang="ru" sz="1100" dirty="0">
                <a:solidFill>
                  <a:schemeClr val="dk1"/>
                </a:solidFill>
              </a:rPr>
              <a:t>На выходе словарь с нужными ключами</a:t>
            </a:r>
            <a:endParaRPr sz="1100">
              <a:solidFill>
                <a:schemeClr val="dk1"/>
              </a:solidFill>
            </a:endParaRPr>
          </a:p>
          <a:p>
            <a:pPr marL="0" lvl="0" indent="0" algn="l">
              <a:lnSpc>
                <a:spcPct val="114999"/>
              </a:lnSpc>
              <a:spcBef>
                <a:spcPts val="1200"/>
              </a:spcBef>
              <a:spcAft>
                <a:spcPts val="0"/>
              </a:spcAft>
              <a:buNone/>
              <a:defRPr/>
            </a:pPr>
            <a:r>
              <a:rPr lang="ru" sz="1100" dirty="0">
                <a:solidFill>
                  <a:schemeClr val="dk1"/>
                </a:solidFill>
              </a:rPr>
              <a:t>Используйте аннотирование типов</a:t>
            </a:r>
            <a:endParaRPr sz="1100">
              <a:solidFill>
                <a:schemeClr val="dk1"/>
              </a:solidFill>
            </a:endParaRPr>
          </a:p>
          <a:p>
            <a:pPr marL="0" lvl="0" indent="0" algn="l">
              <a:lnSpc>
                <a:spcPct val="114999"/>
              </a:lnSpc>
              <a:spcBef>
                <a:spcPts val="1400"/>
              </a:spcBef>
              <a:spcAft>
                <a:spcPts val="0"/>
              </a:spcAft>
              <a:buNone/>
              <a:defRPr/>
            </a:pPr>
            <a:r>
              <a:rPr lang="ru" sz="1300" b="1" dirty="0">
                <a:solidFill>
                  <a:schemeClr val="dk1"/>
                </a:solidFill>
              </a:rPr>
              <a:t>3.2 Используя dict comprehensions</a:t>
            </a:r>
            <a:endParaRPr sz="1300" b="1">
              <a:solidFill>
                <a:schemeClr val="dk1"/>
              </a:solidFill>
            </a:endParaRPr>
          </a:p>
          <a:p>
            <a:pPr marL="0" lvl="0" indent="0" algn="l">
              <a:lnSpc>
                <a:spcPct val="114999"/>
              </a:lnSpc>
              <a:spcBef>
                <a:spcPts val="1200"/>
              </a:spcBef>
              <a:spcAft>
                <a:spcPts val="1200"/>
              </a:spcAft>
              <a:buNone/>
              <a:defRPr/>
            </a:pP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:w="http://schemas.openxmlformats.org/wordprocessingml/2006/main" xmlns:m="http://schemas.openxmlformats.org/officeDocument/2006/math" xmlns="" Requires="p14">
      <p:transition p14:dur="2000" advClick="1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525;p75"/>
          <p:cNvSpPr>
            <a:spLocks noGrp="1"/>
          </p:cNvSpPr>
          <p:nvPr>
            <p:ph type="title"/>
          </p:nvPr>
        </p:nvSpPr>
        <p:spPr bwMode="auto">
          <a:xfrm>
            <a:off x="540000" y="720000"/>
            <a:ext cx="8064000" cy="36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/>
              <a:t>Задание 3.</a:t>
            </a:r>
            <a:endParaRPr/>
          </a:p>
        </p:txBody>
      </p:sp>
      <p:sp>
        <p:nvSpPr>
          <p:cNvPr id="5" name="Google Shape;526;p75"/>
          <p:cNvSpPr>
            <a:spLocks noGrp="1"/>
          </p:cNvSpPr>
          <p:nvPr>
            <p:ph type="subTitle" idx="1"/>
          </p:nvPr>
        </p:nvSpPr>
        <p:spPr bwMode="auto">
          <a:xfrm>
            <a:off x="536400" y="1260000"/>
            <a:ext cx="4215600" cy="626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>
              <a:lnSpc>
                <a:spcPct val="114999"/>
              </a:lnSpc>
              <a:spcBef>
                <a:spcPts val="1200"/>
              </a:spcBef>
              <a:spcAft>
                <a:spcPts val="0"/>
              </a:spcAft>
              <a:buNone/>
              <a:defRPr/>
            </a:pPr>
            <a:r>
              <a:rPr lang="ru" sz="1100">
                <a:solidFill>
                  <a:schemeClr val="dk1"/>
                </a:solidFill>
                <a:latin typeface="Arial"/>
                <a:ea typeface="Arial"/>
                <a:cs typeface="Arial"/>
              </a:rPr>
              <a:t>Извлеките только два ключа name и age из представленного словаря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0" lvl="0" indent="0" algn="l">
              <a:lnSpc>
                <a:spcPct val="114999"/>
              </a:lnSpc>
              <a:spcBef>
                <a:spcPts val="120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527;p75"/>
          <p:cNvSpPr>
            <a:spLocks noGrp="1"/>
          </p:cNvSpPr>
          <p:nvPr>
            <p:ph type="subTitle" idx="2"/>
          </p:nvPr>
        </p:nvSpPr>
        <p:spPr bwMode="auto">
          <a:xfrm>
            <a:off x="540000" y="152400"/>
            <a:ext cx="8064000" cy="360000"/>
          </a:xfrm>
          <a:prstGeom prst="rect">
            <a:avLst/>
          </a:prstGeom>
        </p:spPr>
        <p:txBody>
          <a:bodyPr spcFirstLastPara="1" wrap="square" lIns="0" tIns="36000" rIns="0" bIns="3600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/>
              <a:t>Оформление ноутбука и закрепление функций и генераторов</a:t>
            </a:r>
            <a:endParaRPr/>
          </a:p>
        </p:txBody>
      </p:sp>
      <p:sp>
        <p:nvSpPr>
          <p:cNvPr id="7" name="Google Shape;528;p75"/>
          <p:cNvSpPr/>
          <p:nvPr/>
        </p:nvSpPr>
        <p:spPr bwMode="auto">
          <a:xfrm>
            <a:off x="5570100" y="1440000"/>
            <a:ext cx="3030300" cy="3030300"/>
          </a:xfrm>
          <a:prstGeom prst="ellipse">
            <a:avLst/>
          </a:prstGeom>
          <a:solidFill>
            <a:srgbClr val="1BAFA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3800">
              <a:solidFill>
                <a:srgbClr val="FFFFFF"/>
              </a:solidFill>
              <a:latin typeface="IBM Plex Sans SemiBold"/>
              <a:ea typeface="IBM Plex Sans SemiBold"/>
              <a:cs typeface="IBM Plex Sans SemiBold"/>
            </a:endParaRPr>
          </a:p>
        </p:txBody>
      </p:sp>
      <p:pic>
        <p:nvPicPr>
          <p:cNvPr id="8" name="Google Shape;529;p75"/>
          <p:cNvPicPr/>
          <p:nvPr/>
        </p:nvPicPr>
        <p:blipFill>
          <a:blip r:embed="rId3">
            <a:alphaModFix/>
          </a:blip>
          <a:stretch/>
        </p:blipFill>
        <p:spPr bwMode="auto">
          <a:xfrm>
            <a:off x="3764698" y="1652575"/>
            <a:ext cx="1746000" cy="103208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530;p75"/>
          <p:cNvSpPr>
            <a:spLocks/>
          </p:cNvSpPr>
          <p:nvPr/>
        </p:nvSpPr>
        <p:spPr bwMode="auto">
          <a:xfrm>
            <a:off x="536400" y="2019325"/>
            <a:ext cx="3953400" cy="29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>
              <a:lnSpc>
                <a:spcPct val="114999"/>
              </a:lnSpc>
              <a:spcBef>
                <a:spcPts val="1400"/>
              </a:spcBef>
              <a:spcAft>
                <a:spcPts val="0"/>
              </a:spcAft>
              <a:buNone/>
              <a:defRPr/>
            </a:pPr>
            <a:r>
              <a:rPr lang="ru" sz="1300" b="1" dirty="0">
                <a:solidFill>
                  <a:schemeClr val="dk1"/>
                </a:solidFill>
              </a:rPr>
              <a:t>3.1 Напишите функцию с циклом for</a:t>
            </a:r>
            <a:endParaRPr sz="1300" b="1" u="sng">
              <a:solidFill>
                <a:schemeClr val="hlink"/>
              </a:solidFill>
            </a:endParaRPr>
          </a:p>
          <a:p>
            <a:pPr marL="0" lvl="0" indent="0" algn="l">
              <a:lnSpc>
                <a:spcPct val="114999"/>
              </a:lnSpc>
              <a:spcBef>
                <a:spcPts val="1200"/>
              </a:spcBef>
              <a:spcAft>
                <a:spcPts val="0"/>
              </a:spcAft>
              <a:buNone/>
              <a:defRPr/>
            </a:pPr>
            <a:r>
              <a:rPr lang="ru" sz="1100" dirty="0">
                <a:solidFill>
                  <a:schemeClr val="dk1"/>
                </a:solidFill>
              </a:rPr>
              <a:t>Функция на вход принимает:</a:t>
            </a:r>
            <a:endParaRPr sz="1100">
              <a:solidFill>
                <a:schemeClr val="dk1"/>
              </a:solidFill>
            </a:endParaRPr>
          </a:p>
          <a:p>
            <a:pPr marL="457200" lvl="0" indent="-298450" algn="l">
              <a:lnSpc>
                <a:spcPct val="114999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🌟"/>
              <a:defRPr/>
            </a:pPr>
            <a:r>
              <a:rPr lang="ru" sz="1100" dirty="0">
                <a:solidFill>
                  <a:schemeClr val="dk1"/>
                </a:solidFill>
              </a:rPr>
              <a:t>исходный словарь</a:t>
            </a:r>
            <a:endParaRPr sz="1100">
              <a:solidFill>
                <a:schemeClr val="dk1"/>
              </a:solidFill>
            </a:endParaRPr>
          </a:p>
          <a:p>
            <a:pPr marL="457200" lvl="0" indent="-29845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🌟"/>
              <a:defRPr/>
            </a:pPr>
            <a:r>
              <a:rPr lang="ru" sz="1100" dirty="0">
                <a:solidFill>
                  <a:schemeClr val="dk1"/>
                </a:solidFill>
              </a:rPr>
              <a:t>ключи, которые нужно извлечь (аргумент по умолчанию)</a:t>
            </a:r>
            <a:endParaRPr sz="1100">
              <a:solidFill>
                <a:schemeClr val="dk1"/>
              </a:solidFill>
            </a:endParaRPr>
          </a:p>
          <a:p>
            <a:pPr marL="0" lvl="0" indent="0" algn="l">
              <a:lnSpc>
                <a:spcPct val="114999"/>
              </a:lnSpc>
              <a:spcBef>
                <a:spcPts val="1200"/>
              </a:spcBef>
              <a:spcAft>
                <a:spcPts val="0"/>
              </a:spcAft>
              <a:buNone/>
              <a:defRPr/>
            </a:pPr>
            <a:r>
              <a:rPr lang="ru" sz="1100" dirty="0">
                <a:solidFill>
                  <a:schemeClr val="dk1"/>
                </a:solidFill>
              </a:rPr>
              <a:t>На выходе словарь с нужными ключами</a:t>
            </a:r>
            <a:endParaRPr sz="1100">
              <a:solidFill>
                <a:schemeClr val="dk1"/>
              </a:solidFill>
            </a:endParaRPr>
          </a:p>
          <a:p>
            <a:pPr marL="0" lvl="0" indent="0" algn="l">
              <a:lnSpc>
                <a:spcPct val="114999"/>
              </a:lnSpc>
              <a:spcBef>
                <a:spcPts val="1200"/>
              </a:spcBef>
              <a:spcAft>
                <a:spcPts val="0"/>
              </a:spcAft>
              <a:buNone/>
              <a:defRPr/>
            </a:pPr>
            <a:r>
              <a:rPr lang="ru" sz="1100" dirty="0">
                <a:solidFill>
                  <a:schemeClr val="dk1"/>
                </a:solidFill>
              </a:rPr>
              <a:t>Используйте аннотирование типов</a:t>
            </a:r>
            <a:endParaRPr sz="1100">
              <a:solidFill>
                <a:schemeClr val="dk1"/>
              </a:solidFill>
            </a:endParaRPr>
          </a:p>
          <a:p>
            <a:pPr marL="0" lvl="0" indent="0" algn="l">
              <a:lnSpc>
                <a:spcPct val="114999"/>
              </a:lnSpc>
              <a:spcBef>
                <a:spcPts val="1400"/>
              </a:spcBef>
              <a:spcAft>
                <a:spcPts val="0"/>
              </a:spcAft>
              <a:buNone/>
              <a:defRPr/>
            </a:pPr>
            <a:r>
              <a:rPr lang="ru" sz="1300" b="1" dirty="0">
                <a:solidFill>
                  <a:schemeClr val="dk1"/>
                </a:solidFill>
              </a:rPr>
              <a:t>3.2 Используя dict comprehensions</a:t>
            </a:r>
            <a:endParaRPr sz="1300" b="1">
              <a:solidFill>
                <a:schemeClr val="dk1"/>
              </a:solidFill>
            </a:endParaRPr>
          </a:p>
          <a:p>
            <a:pPr marL="0" lvl="0" indent="0" algn="l">
              <a:lnSpc>
                <a:spcPct val="114999"/>
              </a:lnSpc>
              <a:spcBef>
                <a:spcPts val="1200"/>
              </a:spcBef>
              <a:spcAft>
                <a:spcPts val="1200"/>
              </a:spcAft>
              <a:buNone/>
              <a:defRPr/>
            </a:pPr>
            <a:endParaRPr sz="1100">
              <a:solidFill>
                <a:schemeClr val="dk1"/>
              </a:solidFill>
            </a:endParaRPr>
          </a:p>
        </p:txBody>
      </p:sp>
      <p:sp>
        <p:nvSpPr>
          <p:cNvPr id="10" name="Google Shape;531;p75"/>
          <p:cNvSpPr>
            <a:spLocks noGrp="1"/>
          </p:cNvSpPr>
          <p:nvPr>
            <p:ph type="title"/>
          </p:nvPr>
        </p:nvSpPr>
        <p:spPr bwMode="auto">
          <a:xfrm>
            <a:off x="4939550" y="2467875"/>
            <a:ext cx="5853600" cy="92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 sz="60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rPr>
              <a:t>&lt;&lt;5:00-&gt;&gt;</a:t>
            </a:r>
            <a:endParaRPr sz="6000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:w="http://schemas.openxmlformats.org/wordprocessingml/2006/main" xmlns:m="http://schemas.openxmlformats.org/officeDocument/2006/math" xmlns="" Requires="p14">
      <p:transition p14:dur="2000" advClick="1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536;p76"/>
          <p:cNvSpPr>
            <a:spLocks noGrp="1"/>
          </p:cNvSpPr>
          <p:nvPr>
            <p:ph type="subTitle" idx="2"/>
          </p:nvPr>
        </p:nvSpPr>
        <p:spPr bwMode="auto">
          <a:xfrm>
            <a:off x="540000" y="152400"/>
            <a:ext cx="8064000" cy="360000"/>
          </a:xfrm>
          <a:prstGeom prst="rect">
            <a:avLst/>
          </a:prstGeom>
        </p:spPr>
        <p:txBody>
          <a:bodyPr spcFirstLastPara="1" wrap="square" lIns="0" tIns="36000" rIns="0" bIns="3600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/>
              <a:t>Оформление ноутбука и закрепление функций и генераторов</a:t>
            </a:r>
            <a:endParaRPr/>
          </a:p>
        </p:txBody>
      </p:sp>
      <p:pic>
        <p:nvPicPr>
          <p:cNvPr id="5" name="Google Shape;537;p76"/>
          <p:cNvPicPr/>
          <p:nvPr/>
        </p:nvPicPr>
        <p:blipFill>
          <a:blip r:embed="rId3">
            <a:alphaModFix/>
          </a:blip>
          <a:stretch/>
        </p:blipFill>
        <p:spPr bwMode="auto">
          <a:xfrm>
            <a:off x="3675270" y="1234500"/>
            <a:ext cx="1793454" cy="179999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538;p76"/>
          <p:cNvSpPr>
            <a:spLocks noGrp="1"/>
          </p:cNvSpPr>
          <p:nvPr>
            <p:ph type="title"/>
          </p:nvPr>
        </p:nvSpPr>
        <p:spPr bwMode="auto">
          <a:xfrm>
            <a:off x="2360250" y="758775"/>
            <a:ext cx="4063500" cy="36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/>
              <a:t>Перерыв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:w="http://schemas.openxmlformats.org/wordprocessingml/2006/main" xmlns:m="http://schemas.openxmlformats.org/officeDocument/2006/math" xmlns="" Requires="p14">
      <p:transition p14:dur="2000" advClick="1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543;p77"/>
          <p:cNvSpPr>
            <a:spLocks noGrp="1"/>
          </p:cNvSpPr>
          <p:nvPr>
            <p:ph type="title"/>
          </p:nvPr>
        </p:nvSpPr>
        <p:spPr bwMode="auto">
          <a:xfrm>
            <a:off x="1357600" y="3306074"/>
            <a:ext cx="8064000" cy="92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 sz="6000">
                <a:solidFill>
                  <a:schemeClr val="accent1"/>
                </a:solidFill>
                <a:latin typeface="IBM Plex Sans SemiBold"/>
                <a:ea typeface="IBM Plex Sans SemiBold"/>
                <a:cs typeface="IBM Plex Sans SemiBold"/>
              </a:rPr>
              <a:t>&lt;&lt;5:00-&gt;&gt;</a:t>
            </a:r>
            <a:endParaRPr sz="6000">
              <a:solidFill>
                <a:schemeClr val="accent1"/>
              </a:solidFill>
              <a:latin typeface="IBM Plex Sans SemiBold"/>
              <a:ea typeface="IBM Plex Sans SemiBold"/>
              <a:cs typeface="IBM Plex Sans SemiBold"/>
            </a:endParaRPr>
          </a:p>
        </p:txBody>
      </p:sp>
      <p:sp>
        <p:nvSpPr>
          <p:cNvPr id="5" name="Google Shape;544;p77"/>
          <p:cNvSpPr>
            <a:spLocks noGrp="1"/>
          </p:cNvSpPr>
          <p:nvPr>
            <p:ph type="subTitle" idx="2"/>
          </p:nvPr>
        </p:nvSpPr>
        <p:spPr bwMode="auto">
          <a:xfrm>
            <a:off x="540000" y="152400"/>
            <a:ext cx="8064000" cy="360000"/>
          </a:xfrm>
          <a:prstGeom prst="rect">
            <a:avLst/>
          </a:prstGeom>
        </p:spPr>
        <p:txBody>
          <a:bodyPr spcFirstLastPara="1" wrap="square" lIns="0" tIns="36000" rIns="0" bIns="3600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/>
              <a:t>Оформление ноутбука и закрепление функций и генераторов</a:t>
            </a:r>
            <a:endParaRPr/>
          </a:p>
        </p:txBody>
      </p:sp>
      <p:pic>
        <p:nvPicPr>
          <p:cNvPr id="6" name="Google Shape;545;p77"/>
          <p:cNvPicPr/>
          <p:nvPr/>
        </p:nvPicPr>
        <p:blipFill>
          <a:blip r:embed="rId3">
            <a:alphaModFix/>
          </a:blip>
          <a:stretch/>
        </p:blipFill>
        <p:spPr bwMode="auto">
          <a:xfrm>
            <a:off x="3675270" y="1234500"/>
            <a:ext cx="1793454" cy="1799998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546;p77"/>
          <p:cNvSpPr>
            <a:spLocks noGrp="1"/>
          </p:cNvSpPr>
          <p:nvPr>
            <p:ph type="title"/>
          </p:nvPr>
        </p:nvSpPr>
        <p:spPr bwMode="auto">
          <a:xfrm>
            <a:off x="2360250" y="758775"/>
            <a:ext cx="4063500" cy="36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/>
              <a:t>Перерыв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:w="http://schemas.openxmlformats.org/wordprocessingml/2006/main" xmlns:m="http://schemas.openxmlformats.org/officeDocument/2006/math" xmlns="" Requires="p14">
      <p:transition p14:dur="2000" advClick="1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551;p78"/>
          <p:cNvSpPr>
            <a:spLocks noGrp="1"/>
          </p:cNvSpPr>
          <p:nvPr>
            <p:ph type="title"/>
          </p:nvPr>
        </p:nvSpPr>
        <p:spPr bwMode="auto">
          <a:xfrm>
            <a:off x="540000" y="720000"/>
            <a:ext cx="8064000" cy="36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/>
              <a:t>Задание 4.</a:t>
            </a:r>
            <a:endParaRPr/>
          </a:p>
        </p:txBody>
      </p:sp>
      <p:sp>
        <p:nvSpPr>
          <p:cNvPr id="5" name="Google Shape;552;p78"/>
          <p:cNvSpPr>
            <a:spLocks noGrp="1"/>
          </p:cNvSpPr>
          <p:nvPr>
            <p:ph type="subTitle" idx="1"/>
          </p:nvPr>
        </p:nvSpPr>
        <p:spPr bwMode="auto">
          <a:xfrm>
            <a:off x="536400" y="1260000"/>
            <a:ext cx="4215600" cy="324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>
              <a:lnSpc>
                <a:spcPct val="114999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ru" sz="1300" b="1" dirty="0">
                <a:solidFill>
                  <a:schemeClr val="dk1"/>
                </a:solidFill>
                <a:latin typeface="Arial"/>
                <a:ea typeface="Arial"/>
                <a:cs typeface="Arial"/>
              </a:rPr>
              <a:t>4.1 Сгенерируйте случайные целые числа от 0 до 100 в количестве 5 штук с помощью модуля random</a:t>
            </a:r>
            <a:endParaRPr sz="1300" b="1" u="sng">
              <a:solidFill>
                <a:schemeClr val="hlink"/>
              </a:solidFill>
              <a:latin typeface="Arial"/>
              <a:ea typeface="Arial"/>
              <a:cs typeface="Arial"/>
            </a:endParaRPr>
          </a:p>
          <a:p>
            <a:pPr marL="457200" lvl="0" indent="-298450" algn="l">
              <a:lnSpc>
                <a:spcPct val="114999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  <a:defRPr/>
            </a:pPr>
            <a:r>
              <a:rPr lang="ru" sz="1100" dirty="0">
                <a:solidFill>
                  <a:schemeClr val="dk1"/>
                </a:solidFill>
                <a:latin typeface="Arial"/>
                <a:ea typeface="Arial"/>
                <a:cs typeface="Arial"/>
              </a:rPr>
              <a:t>Зафиксируйте псевдогенерацию, чтобы сгенерированные значения всегда были одинаковые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457200" lvl="0" indent="-29845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  <a:defRPr/>
            </a:pPr>
            <a:r>
              <a:rPr lang="ru" sz="1100" dirty="0">
                <a:solidFill>
                  <a:schemeClr val="dk1"/>
                </a:solidFill>
                <a:latin typeface="Arial"/>
                <a:ea typeface="Arial"/>
                <a:cs typeface="Arial"/>
              </a:rPr>
              <a:t>Используйте list comprehensions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0" lvl="0" indent="0" algn="l">
              <a:lnSpc>
                <a:spcPct val="114999"/>
              </a:lnSpc>
              <a:spcBef>
                <a:spcPts val="1200"/>
              </a:spcBef>
              <a:spcAft>
                <a:spcPts val="0"/>
              </a:spcAft>
              <a:buNone/>
              <a:defRPr/>
            </a:pPr>
            <a:endParaRPr sz="110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0" lvl="0" indent="0" algn="l">
              <a:lnSpc>
                <a:spcPct val="114999"/>
              </a:lnSpc>
              <a:spcBef>
                <a:spcPts val="120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553;p78"/>
          <p:cNvSpPr>
            <a:spLocks noGrp="1"/>
          </p:cNvSpPr>
          <p:nvPr>
            <p:ph type="subTitle" idx="2"/>
          </p:nvPr>
        </p:nvSpPr>
        <p:spPr bwMode="auto">
          <a:xfrm>
            <a:off x="540000" y="152400"/>
            <a:ext cx="8064000" cy="360000"/>
          </a:xfrm>
          <a:prstGeom prst="rect">
            <a:avLst/>
          </a:prstGeom>
        </p:spPr>
        <p:txBody>
          <a:bodyPr spcFirstLastPara="1" wrap="square" lIns="0" tIns="36000" rIns="0" bIns="3600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/>
              <a:t>Оформление ноутбука и закрепление функций и генераторов</a:t>
            </a:r>
            <a:endParaRPr/>
          </a:p>
        </p:txBody>
      </p:sp>
      <p:sp>
        <p:nvSpPr>
          <p:cNvPr id="7" name="Google Shape;554;p78"/>
          <p:cNvSpPr/>
          <p:nvPr/>
        </p:nvSpPr>
        <p:spPr bwMode="auto">
          <a:xfrm>
            <a:off x="5573700" y="1440000"/>
            <a:ext cx="3030300" cy="3030300"/>
          </a:xfrm>
          <a:prstGeom prst="ellipse">
            <a:avLst/>
          </a:prstGeom>
          <a:solidFill>
            <a:srgbClr val="1BAFA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 sz="3800">
                <a:solidFill>
                  <a:srgbClr val="FFFFFF"/>
                </a:solidFill>
                <a:latin typeface="IBM Plex Sans SemiBold"/>
                <a:ea typeface="IBM Plex Sans SemiBold"/>
                <a:cs typeface="IBM Plex Sans SemiBold"/>
              </a:rPr>
              <a:t>5 минут</a:t>
            </a:r>
            <a:endParaRPr sz="3800">
              <a:solidFill>
                <a:srgbClr val="FFFFFF"/>
              </a:solidFill>
              <a:latin typeface="IBM Plex Sans SemiBold"/>
              <a:ea typeface="IBM Plex Sans SemiBold"/>
              <a:cs typeface="IBM Plex Sans Semi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:w="http://schemas.openxmlformats.org/wordprocessingml/2006/main" xmlns:m="http://schemas.openxmlformats.org/officeDocument/2006/math" xmlns="" Requires="p14">
      <p:transition p14:dur="2000" advClick="1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97;p48"/>
          <p:cNvSpPr>
            <a:spLocks/>
          </p:cNvSpPr>
          <p:nvPr/>
        </p:nvSpPr>
        <p:spPr bwMode="auto">
          <a:xfrm>
            <a:off x="540000" y="3638863"/>
            <a:ext cx="21060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>
              <a:lnSpc>
                <a:spcPct val="108500"/>
              </a:lnSpc>
              <a:spcBef>
                <a:spcPts val="800"/>
              </a:spcBef>
              <a:spcAft>
                <a:spcPts val="0"/>
              </a:spcAft>
              <a:buNone/>
              <a:defRPr/>
            </a:pPr>
            <a:r>
              <a:rPr lang="ru" b="1">
                <a:solidFill>
                  <a:schemeClr val="dk1"/>
                </a:solidFill>
                <a:latin typeface="IBM Plex Sans"/>
                <a:ea typeface="IBM Plex Sans"/>
                <a:cs typeface="IBM Plex Sans"/>
              </a:rPr>
              <a:t>Из какого вы города?</a:t>
            </a:r>
            <a:endParaRPr sz="1200"/>
          </a:p>
        </p:txBody>
      </p:sp>
      <p:pic>
        <p:nvPicPr>
          <p:cNvPr id="5" name="Google Shape;298;p48"/>
          <p:cNvPicPr/>
          <p:nvPr/>
        </p:nvPicPr>
        <p:blipFill>
          <a:blip r:embed="rId3">
            <a:alphaModFix/>
          </a:blip>
          <a:stretch/>
        </p:blipFill>
        <p:spPr bwMode="auto">
          <a:xfrm>
            <a:off x="1060663" y="2081870"/>
            <a:ext cx="1064676" cy="1334902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299;p48"/>
          <p:cNvSpPr>
            <a:spLocks/>
          </p:cNvSpPr>
          <p:nvPr/>
        </p:nvSpPr>
        <p:spPr bwMode="auto">
          <a:xfrm>
            <a:off x="6498100" y="3638863"/>
            <a:ext cx="2106000" cy="449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lvl="0" indent="0" algn="ctr">
              <a:lnSpc>
                <a:spcPct val="108500"/>
              </a:lnSpc>
              <a:spcBef>
                <a:spcPts val="800"/>
              </a:spcBef>
              <a:spcAft>
                <a:spcPts val="0"/>
              </a:spcAft>
              <a:buNone/>
              <a:defRPr/>
            </a:pPr>
            <a:r>
              <a:rPr lang="ru" b="1">
                <a:solidFill>
                  <a:schemeClr val="dk1"/>
                </a:solidFill>
                <a:latin typeface="IBM Plex Sans"/>
                <a:ea typeface="IBM Plex Sans"/>
                <a:cs typeface="IBM Plex Sans"/>
              </a:rPr>
              <a:t>Кем вы работаете сейчас? Как долго?</a:t>
            </a:r>
            <a:endParaRPr sz="1200">
              <a:solidFill>
                <a:schemeClr val="accent1"/>
              </a:solidFill>
            </a:endParaRPr>
          </a:p>
        </p:txBody>
      </p:sp>
      <p:sp>
        <p:nvSpPr>
          <p:cNvPr id="7" name="Google Shape;300;p48"/>
          <p:cNvSpPr>
            <a:spLocks noGrp="1"/>
          </p:cNvSpPr>
          <p:nvPr>
            <p:ph type="title"/>
          </p:nvPr>
        </p:nvSpPr>
        <p:spPr bwMode="auto">
          <a:xfrm>
            <a:off x="548750" y="720000"/>
            <a:ext cx="8064000" cy="6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425" rIns="0" bIns="0" anchor="b" anchorCtr="0">
            <a:spAutoFit/>
          </a:bodyPr>
          <a:lstStyle/>
          <a:p>
            <a:pPr marL="0" lv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pPr>
            <a:r>
              <a:rPr lang="ru" sz="2400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</a:rPr>
              <a:t>Ответьте на несколько вопросов </a:t>
            </a:r>
            <a:endParaRPr sz="2400">
              <a:solidFill>
                <a:schemeClr val="dk1"/>
              </a:solidFill>
              <a:latin typeface="IBM Plex Sans SemiBold"/>
              <a:ea typeface="IBM Plex Sans SemiBold"/>
              <a:cs typeface="IBM Plex Sans SemiBold"/>
            </a:endParaRPr>
          </a:p>
          <a:p>
            <a:pPr marL="0" lv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pPr>
            <a:r>
              <a:rPr lang="ru" sz="2400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</a:rPr>
              <a:t>сообщением в чат</a:t>
            </a:r>
            <a:endParaRPr sz="2400">
              <a:solidFill>
                <a:schemeClr val="dk1"/>
              </a:solidFill>
              <a:latin typeface="IBM Plex Sans SemiBold"/>
              <a:ea typeface="IBM Plex Sans SemiBold"/>
              <a:cs typeface="IBM Plex Sans SemiBold"/>
            </a:endParaRPr>
          </a:p>
        </p:txBody>
      </p:sp>
      <p:sp>
        <p:nvSpPr>
          <p:cNvPr id="8" name="Google Shape;301;p48"/>
          <p:cNvSpPr>
            <a:spLocks/>
          </p:cNvSpPr>
          <p:nvPr/>
        </p:nvSpPr>
        <p:spPr bwMode="auto">
          <a:xfrm>
            <a:off x="3519050" y="3638863"/>
            <a:ext cx="21060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>
              <a:lnSpc>
                <a:spcPct val="1085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/>
            </a:pPr>
            <a:r>
              <a:rPr lang="ru" b="1">
                <a:solidFill>
                  <a:schemeClr val="dk1"/>
                </a:solidFill>
                <a:latin typeface="IBM Plex Sans"/>
                <a:ea typeface="IBM Plex Sans"/>
                <a:cs typeface="IBM Plex Sans"/>
              </a:rPr>
              <a:t>Сколько вам лет?</a:t>
            </a:r>
            <a:endParaRPr sz="1200"/>
          </a:p>
        </p:txBody>
      </p:sp>
      <p:pic>
        <p:nvPicPr>
          <p:cNvPr id="9" name="Google Shape;302;p48"/>
          <p:cNvPicPr/>
          <p:nvPr/>
        </p:nvPicPr>
        <p:blipFill>
          <a:blip r:embed="rId4">
            <a:alphaModFix/>
          </a:blip>
          <a:stretch/>
        </p:blipFill>
        <p:spPr bwMode="auto">
          <a:xfrm>
            <a:off x="4200627" y="2081875"/>
            <a:ext cx="742748" cy="1334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303;p48"/>
          <p:cNvPicPr/>
          <p:nvPr/>
        </p:nvPicPr>
        <p:blipFill>
          <a:blip r:embed="rId5">
            <a:alphaModFix/>
          </a:blip>
          <a:stretch/>
        </p:blipFill>
        <p:spPr bwMode="auto">
          <a:xfrm>
            <a:off x="6840825" y="2116125"/>
            <a:ext cx="1420524" cy="13349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304;p48"/>
          <p:cNvSpPr>
            <a:spLocks noGrp="1"/>
          </p:cNvSpPr>
          <p:nvPr>
            <p:ph type="subTitle" idx="1"/>
          </p:nvPr>
        </p:nvSpPr>
        <p:spPr bwMode="auto">
          <a:xfrm>
            <a:off x="540000" y="152400"/>
            <a:ext cx="8064000" cy="360000"/>
          </a:xfrm>
          <a:prstGeom prst="rect">
            <a:avLst/>
          </a:prstGeom>
        </p:spPr>
        <p:txBody>
          <a:bodyPr spcFirstLastPara="1" wrap="square" lIns="0" tIns="36000" rIns="0" bIns="3600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/>
              <a:t>Теперь ваша очередь!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:w="http://schemas.openxmlformats.org/wordprocessingml/2006/main" xmlns:m="http://schemas.openxmlformats.org/officeDocument/2006/math" xmlns="" Requires="p14">
      <p:transition p14:dur="2000" advClick="1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559;p79"/>
          <p:cNvSpPr>
            <a:spLocks noGrp="1"/>
          </p:cNvSpPr>
          <p:nvPr>
            <p:ph type="title"/>
          </p:nvPr>
        </p:nvSpPr>
        <p:spPr bwMode="auto">
          <a:xfrm>
            <a:off x="540000" y="720000"/>
            <a:ext cx="8064000" cy="36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/>
              <a:t>Задание 4.</a:t>
            </a:r>
            <a:endParaRPr/>
          </a:p>
        </p:txBody>
      </p:sp>
      <p:sp>
        <p:nvSpPr>
          <p:cNvPr id="5" name="Google Shape;560;p79"/>
          <p:cNvSpPr>
            <a:spLocks noGrp="1"/>
          </p:cNvSpPr>
          <p:nvPr>
            <p:ph type="subTitle" idx="1"/>
          </p:nvPr>
        </p:nvSpPr>
        <p:spPr bwMode="auto">
          <a:xfrm>
            <a:off x="536400" y="1260000"/>
            <a:ext cx="4215600" cy="324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>
              <a:lnSpc>
                <a:spcPct val="114999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ru" sz="1300" b="1">
                <a:solidFill>
                  <a:schemeClr val="dk1"/>
                </a:solidFill>
                <a:latin typeface="Arial"/>
                <a:ea typeface="Arial"/>
                <a:cs typeface="Arial"/>
              </a:rPr>
              <a:t>4.1 Сгенерируйте случайные целые числа от 0 до 100 в количестве 5 штук с помощью модуля random</a:t>
            </a:r>
            <a:endParaRPr sz="1300" b="1" u="sng">
              <a:solidFill>
                <a:schemeClr val="hlink"/>
              </a:solidFill>
              <a:latin typeface="Arial"/>
              <a:ea typeface="Arial"/>
              <a:cs typeface="Arial"/>
            </a:endParaRPr>
          </a:p>
          <a:p>
            <a:pPr marL="457200" lvl="0" indent="-298450" algn="l">
              <a:lnSpc>
                <a:spcPct val="114999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  <a:defRPr/>
            </a:pPr>
            <a:r>
              <a:rPr lang="ru" sz="1100">
                <a:solidFill>
                  <a:schemeClr val="dk1"/>
                </a:solidFill>
                <a:latin typeface="Arial"/>
                <a:ea typeface="Arial"/>
                <a:cs typeface="Arial"/>
              </a:rPr>
              <a:t>Зафиксируйте псевдогенерацию, чтобы сгенерированные значения всегда были одинаковые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457200" lvl="0" indent="-29845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  <a:defRPr/>
            </a:pPr>
            <a:r>
              <a:rPr lang="ru" sz="1100">
                <a:solidFill>
                  <a:schemeClr val="dk1"/>
                </a:solidFill>
                <a:latin typeface="Arial"/>
                <a:ea typeface="Arial"/>
                <a:cs typeface="Arial"/>
              </a:rPr>
              <a:t>Используйте list comprehensions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0" lvl="0" indent="0" algn="l">
              <a:lnSpc>
                <a:spcPct val="114999"/>
              </a:lnSpc>
              <a:spcBef>
                <a:spcPts val="1200"/>
              </a:spcBef>
              <a:spcAft>
                <a:spcPts val="0"/>
              </a:spcAft>
              <a:buNone/>
              <a:defRPr/>
            </a:pPr>
            <a:endParaRPr sz="110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0" lvl="0" indent="0" algn="l">
              <a:lnSpc>
                <a:spcPct val="114999"/>
              </a:lnSpc>
              <a:spcBef>
                <a:spcPts val="120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561;p79"/>
          <p:cNvSpPr>
            <a:spLocks noGrp="1"/>
          </p:cNvSpPr>
          <p:nvPr>
            <p:ph type="subTitle" idx="2"/>
          </p:nvPr>
        </p:nvSpPr>
        <p:spPr bwMode="auto">
          <a:xfrm>
            <a:off x="540000" y="152400"/>
            <a:ext cx="8064000" cy="360000"/>
          </a:xfrm>
          <a:prstGeom prst="rect">
            <a:avLst/>
          </a:prstGeom>
        </p:spPr>
        <p:txBody>
          <a:bodyPr spcFirstLastPara="1" wrap="square" lIns="0" tIns="36000" rIns="0" bIns="3600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/>
              <a:t>Оформление ноутбука и закрепление функций и генераторов</a:t>
            </a:r>
            <a:endParaRPr/>
          </a:p>
        </p:txBody>
      </p:sp>
      <p:sp>
        <p:nvSpPr>
          <p:cNvPr id="7" name="Google Shape;562;p79"/>
          <p:cNvSpPr/>
          <p:nvPr/>
        </p:nvSpPr>
        <p:spPr bwMode="auto">
          <a:xfrm>
            <a:off x="5573700" y="1440000"/>
            <a:ext cx="3030300" cy="3030300"/>
          </a:xfrm>
          <a:prstGeom prst="ellipse">
            <a:avLst/>
          </a:prstGeom>
          <a:solidFill>
            <a:srgbClr val="1BAFA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3800">
              <a:solidFill>
                <a:srgbClr val="FFFFFF"/>
              </a:solidFill>
              <a:latin typeface="IBM Plex Sans SemiBold"/>
              <a:ea typeface="IBM Plex Sans SemiBold"/>
              <a:cs typeface="IBM Plex Sans SemiBold"/>
            </a:endParaRPr>
          </a:p>
        </p:txBody>
      </p:sp>
      <p:sp>
        <p:nvSpPr>
          <p:cNvPr id="8" name="Google Shape;563;p79"/>
          <p:cNvSpPr/>
          <p:nvPr/>
        </p:nvSpPr>
        <p:spPr bwMode="auto">
          <a:xfrm>
            <a:off x="5570100" y="1440000"/>
            <a:ext cx="3030300" cy="3030300"/>
          </a:xfrm>
          <a:prstGeom prst="ellipse">
            <a:avLst/>
          </a:prstGeom>
          <a:solidFill>
            <a:srgbClr val="1BAFA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3800">
              <a:solidFill>
                <a:srgbClr val="FFFFFF"/>
              </a:solidFill>
              <a:latin typeface="IBM Plex Sans SemiBold"/>
              <a:ea typeface="IBM Plex Sans SemiBold"/>
              <a:cs typeface="IBM Plex Sans SemiBold"/>
            </a:endParaRPr>
          </a:p>
        </p:txBody>
      </p:sp>
      <p:sp>
        <p:nvSpPr>
          <p:cNvPr id="9" name="Google Shape;564;p79"/>
          <p:cNvSpPr>
            <a:spLocks noGrp="1"/>
          </p:cNvSpPr>
          <p:nvPr>
            <p:ph type="title"/>
          </p:nvPr>
        </p:nvSpPr>
        <p:spPr bwMode="auto">
          <a:xfrm>
            <a:off x="4939550" y="2467875"/>
            <a:ext cx="5853600" cy="92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 sz="60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rPr>
              <a:t>&lt;&lt;5:00-&gt;&gt;</a:t>
            </a:r>
            <a:endParaRPr sz="6000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:w="http://schemas.openxmlformats.org/wordprocessingml/2006/main" xmlns:m="http://schemas.openxmlformats.org/officeDocument/2006/math" xmlns="" Requires="p14">
      <p:transition p14:dur="2000" advClick="1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569;p80"/>
          <p:cNvSpPr>
            <a:spLocks noGrp="1"/>
          </p:cNvSpPr>
          <p:nvPr>
            <p:ph type="subTitle" idx="1"/>
          </p:nvPr>
        </p:nvSpPr>
        <p:spPr bwMode="auto">
          <a:xfrm>
            <a:off x="384000" y="574200"/>
            <a:ext cx="4985700" cy="324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>
              <a:lnSpc>
                <a:spcPct val="114999"/>
              </a:lnSpc>
              <a:spcBef>
                <a:spcPts val="1400"/>
              </a:spcBef>
              <a:spcAft>
                <a:spcPts val="0"/>
              </a:spcAft>
              <a:buNone/>
              <a:defRPr/>
            </a:pPr>
            <a:r>
              <a:rPr lang="ru" sz="1300" b="1" dirty="0">
                <a:solidFill>
                  <a:schemeClr val="dk1"/>
                </a:solidFill>
                <a:latin typeface="Arial"/>
                <a:ea typeface="Arial"/>
                <a:cs typeface="Arial"/>
              </a:rPr>
              <a:t>4.2 Напишите генератор</a:t>
            </a:r>
            <a:endParaRPr sz="1300" b="1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457200" lvl="0" indent="-298450" algn="l">
              <a:lnSpc>
                <a:spcPct val="114999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🌟"/>
              <a:defRPr/>
            </a:pPr>
            <a:r>
              <a:rPr lang="ru" sz="1100" dirty="0">
                <a:solidFill>
                  <a:schemeClr val="dk1"/>
                </a:solidFill>
                <a:latin typeface="Arial"/>
                <a:ea typeface="Arial"/>
                <a:cs typeface="Arial"/>
              </a:rPr>
              <a:t>Генератор на вход принимает список с данными о клиенте (данные из пункта 4.1)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457200" lvl="0" indent="-29845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🌟"/>
              <a:defRPr/>
            </a:pPr>
            <a:r>
              <a:rPr lang="ru" sz="1100" dirty="0">
                <a:solidFill>
                  <a:schemeClr val="dk1"/>
                </a:solidFill>
                <a:latin typeface="Arial"/>
                <a:ea typeface="Arial"/>
                <a:cs typeface="Arial"/>
              </a:rPr>
              <a:t>Внутри генератора реализуйте обход по списку с данными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0" lvl="0" indent="0" algn="l">
              <a:lnSpc>
                <a:spcPct val="114999"/>
              </a:lnSpc>
              <a:spcBef>
                <a:spcPts val="1200"/>
              </a:spcBef>
              <a:spcAft>
                <a:spcPts val="0"/>
              </a:spcAft>
              <a:buNone/>
              <a:defRPr/>
            </a:pPr>
            <a:r>
              <a:rPr lang="ru" sz="1100" dirty="0">
                <a:solidFill>
                  <a:schemeClr val="dk1"/>
                </a:solidFill>
                <a:latin typeface="Arial"/>
                <a:ea typeface="Arial"/>
                <a:cs typeface="Arial"/>
              </a:rPr>
              <a:t>На каждой итерации генератор будет возвращать кортеж из двух элементов: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457200" lvl="0" indent="-298450" algn="l">
              <a:lnSpc>
                <a:spcPct val="114999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  <a:defRPr/>
            </a:pPr>
            <a:r>
              <a:rPr lang="ru" sz="1100" dirty="0">
                <a:solidFill>
                  <a:schemeClr val="dk1"/>
                </a:solidFill>
                <a:latin typeface="Arial"/>
                <a:ea typeface="Arial"/>
                <a:cs typeface="Arial"/>
              </a:rPr>
              <a:t>данные по клиенту (в зависимости от итерации, на 0 итерации вернется 0 элемент, на 1 итерации вернется 1 элемент и тд)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457200" lvl="0" indent="-29845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  <a:defRPr/>
            </a:pPr>
            <a:r>
              <a:rPr lang="ru" sz="1100" dirty="0">
                <a:solidFill>
                  <a:schemeClr val="dk1"/>
                </a:solidFill>
                <a:latin typeface="Arial"/>
                <a:ea typeface="Arial"/>
                <a:cs typeface="Arial"/>
              </a:rPr>
              <a:t>целочисленное значение, которое показывает, сколько секунд прошло с предыдущей итерации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0" lvl="0" indent="0" algn="l">
              <a:lnSpc>
                <a:spcPct val="114999"/>
              </a:lnSpc>
              <a:spcBef>
                <a:spcPts val="1200"/>
              </a:spcBef>
              <a:spcAft>
                <a:spcPts val="0"/>
              </a:spcAft>
              <a:buNone/>
              <a:defRPr/>
            </a:pPr>
            <a:r>
              <a:rPr lang="ru" sz="1100" dirty="0">
                <a:solidFill>
                  <a:schemeClr val="dk1"/>
                </a:solidFill>
                <a:latin typeface="Arial"/>
                <a:ea typeface="Arial"/>
                <a:cs typeface="Arial"/>
              </a:rPr>
              <a:t>Примечание: секунды, которые возвращаются должны показывать время не с начала запуска генератора, а именно то время, которое прошло с предыдущей итерации. А значит время на первой итерации должно равняться 0.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457200" lvl="0" indent="-298450" algn="l">
              <a:lnSpc>
                <a:spcPct val="114999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🌟"/>
              <a:defRPr/>
            </a:pPr>
            <a:r>
              <a:rPr lang="ru" sz="1100" i="1" dirty="0">
                <a:solidFill>
                  <a:schemeClr val="dk1"/>
                </a:solidFill>
                <a:latin typeface="Arial"/>
                <a:ea typeface="Arial"/>
                <a:cs typeface="Arial"/>
              </a:rPr>
              <a:t>Используйте функцию time из модуля time для подсчета времени.</a:t>
            </a:r>
            <a:endParaRPr sz="1100" i="1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457200" lvl="0" indent="-29845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🌟"/>
              <a:defRPr/>
            </a:pPr>
            <a:r>
              <a:rPr lang="ru" sz="1100" i="1" dirty="0">
                <a:solidFill>
                  <a:schemeClr val="dk1"/>
                </a:solidFill>
                <a:latin typeface="Arial"/>
                <a:ea typeface="Arial"/>
                <a:cs typeface="Arial"/>
              </a:rPr>
              <a:t>Чтобы проверить работу таймера, запустите проход по генератору в цикле с time.sleep(2)</a:t>
            </a:r>
            <a:endParaRPr sz="1100" i="1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0" lvl="0" indent="0" algn="l">
              <a:lnSpc>
                <a:spcPct val="114999"/>
              </a:lnSpc>
              <a:spcBef>
                <a:spcPts val="1200"/>
              </a:spcBef>
              <a:spcAft>
                <a:spcPts val="0"/>
              </a:spcAft>
              <a:buNone/>
              <a:defRPr/>
            </a:pPr>
            <a:endParaRPr sz="1300" b="1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0" lvl="0" indent="0" algn="l">
              <a:lnSpc>
                <a:spcPct val="114999"/>
              </a:lnSpc>
              <a:spcBef>
                <a:spcPts val="1200"/>
              </a:spcBef>
              <a:spcAft>
                <a:spcPts val="0"/>
              </a:spcAft>
              <a:buNone/>
              <a:defRPr/>
            </a:pPr>
            <a:endParaRPr sz="110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0" lvl="0" indent="0" algn="l">
              <a:lnSpc>
                <a:spcPct val="114999"/>
              </a:lnSpc>
              <a:spcBef>
                <a:spcPts val="120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5" name="Google Shape;570;p80"/>
          <p:cNvSpPr>
            <a:spLocks noGrp="1"/>
          </p:cNvSpPr>
          <p:nvPr>
            <p:ph type="subTitle" idx="2"/>
          </p:nvPr>
        </p:nvSpPr>
        <p:spPr bwMode="auto">
          <a:xfrm>
            <a:off x="540000" y="152400"/>
            <a:ext cx="8064000" cy="360000"/>
          </a:xfrm>
          <a:prstGeom prst="rect">
            <a:avLst/>
          </a:prstGeom>
        </p:spPr>
        <p:txBody>
          <a:bodyPr spcFirstLastPara="1" wrap="square" lIns="0" tIns="36000" rIns="0" bIns="3600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/>
              <a:t>Оформление ноутбука и закрепление функций и генераторов</a:t>
            </a:r>
            <a:endParaRPr/>
          </a:p>
        </p:txBody>
      </p:sp>
      <p:sp>
        <p:nvSpPr>
          <p:cNvPr id="6" name="Google Shape;571;p80"/>
          <p:cNvSpPr/>
          <p:nvPr/>
        </p:nvSpPr>
        <p:spPr bwMode="auto">
          <a:xfrm>
            <a:off x="5573700" y="1440000"/>
            <a:ext cx="3030300" cy="3030300"/>
          </a:xfrm>
          <a:prstGeom prst="ellipse">
            <a:avLst/>
          </a:prstGeom>
          <a:solidFill>
            <a:srgbClr val="1BAFA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 sz="3800">
                <a:solidFill>
                  <a:srgbClr val="FFFFFF"/>
                </a:solidFill>
                <a:latin typeface="IBM Plex Sans SemiBold"/>
                <a:ea typeface="IBM Plex Sans SemiBold"/>
                <a:cs typeface="IBM Plex Sans SemiBold"/>
              </a:rPr>
              <a:t>10 минут</a:t>
            </a:r>
            <a:endParaRPr sz="3800">
              <a:solidFill>
                <a:srgbClr val="FFFFFF"/>
              </a:solidFill>
              <a:latin typeface="IBM Plex Sans SemiBold"/>
              <a:ea typeface="IBM Plex Sans SemiBold"/>
              <a:cs typeface="IBM Plex Sans Semi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:w="http://schemas.openxmlformats.org/wordprocessingml/2006/main" xmlns:m="http://schemas.openxmlformats.org/officeDocument/2006/math" xmlns="" Requires="p14">
      <p:transition p14:dur="2000" advClick="1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576;p81"/>
          <p:cNvSpPr>
            <a:spLocks noGrp="1"/>
          </p:cNvSpPr>
          <p:nvPr>
            <p:ph type="subTitle" idx="1"/>
          </p:nvPr>
        </p:nvSpPr>
        <p:spPr bwMode="auto">
          <a:xfrm>
            <a:off x="384000" y="574200"/>
            <a:ext cx="4985700" cy="324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>
              <a:lnSpc>
                <a:spcPct val="114999"/>
              </a:lnSpc>
              <a:spcBef>
                <a:spcPts val="1400"/>
              </a:spcBef>
              <a:spcAft>
                <a:spcPts val="0"/>
              </a:spcAft>
              <a:buNone/>
              <a:defRPr/>
            </a:pPr>
            <a:r>
              <a:rPr lang="ru" sz="1300" b="1">
                <a:solidFill>
                  <a:schemeClr val="dk1"/>
                </a:solidFill>
                <a:latin typeface="Arial"/>
                <a:ea typeface="Arial"/>
                <a:cs typeface="Arial"/>
              </a:rPr>
              <a:t>4.2 Напишите генератор</a:t>
            </a:r>
            <a:endParaRPr sz="1300" b="1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457200" lvl="0" indent="-298450" algn="l">
              <a:lnSpc>
                <a:spcPct val="114999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🌟"/>
              <a:defRPr/>
            </a:pPr>
            <a:r>
              <a:rPr lang="ru" sz="1100">
                <a:solidFill>
                  <a:schemeClr val="dk1"/>
                </a:solidFill>
                <a:latin typeface="Arial"/>
                <a:ea typeface="Arial"/>
                <a:cs typeface="Arial"/>
              </a:rPr>
              <a:t>Генератор на вход принимает список с данными о клиенте (данные из пункта 4.1)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457200" lvl="0" indent="-29845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🌟"/>
              <a:defRPr/>
            </a:pPr>
            <a:r>
              <a:rPr lang="ru" sz="1100">
                <a:solidFill>
                  <a:schemeClr val="dk1"/>
                </a:solidFill>
                <a:latin typeface="Arial"/>
                <a:ea typeface="Arial"/>
                <a:cs typeface="Arial"/>
              </a:rPr>
              <a:t>Внутри генератора реализуйте обход по списку с данными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0" lvl="0" indent="0" algn="l">
              <a:lnSpc>
                <a:spcPct val="114999"/>
              </a:lnSpc>
              <a:spcBef>
                <a:spcPts val="1200"/>
              </a:spcBef>
              <a:spcAft>
                <a:spcPts val="0"/>
              </a:spcAft>
              <a:buNone/>
              <a:defRPr/>
            </a:pPr>
            <a:r>
              <a:rPr lang="ru" sz="1100">
                <a:solidFill>
                  <a:schemeClr val="dk1"/>
                </a:solidFill>
                <a:latin typeface="Arial"/>
                <a:ea typeface="Arial"/>
                <a:cs typeface="Arial"/>
              </a:rPr>
              <a:t>На каждой итерации генератор будет возвращать кортеж из двух элементов: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457200" lvl="0" indent="-298450" algn="l">
              <a:lnSpc>
                <a:spcPct val="114999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  <a:defRPr/>
            </a:pPr>
            <a:r>
              <a:rPr lang="ru" sz="1100">
                <a:solidFill>
                  <a:schemeClr val="dk1"/>
                </a:solidFill>
                <a:latin typeface="Arial"/>
                <a:ea typeface="Arial"/>
                <a:cs typeface="Arial"/>
              </a:rPr>
              <a:t>данные по клиенту (в зависимости от итерации, на 0 итерации вернется 0 элемент, на 1 итерации вернется 1 элемент и тд)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457200" lvl="0" indent="-29845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  <a:defRPr/>
            </a:pPr>
            <a:r>
              <a:rPr lang="ru" sz="1100">
                <a:solidFill>
                  <a:schemeClr val="dk1"/>
                </a:solidFill>
                <a:latin typeface="Arial"/>
                <a:ea typeface="Arial"/>
                <a:cs typeface="Arial"/>
              </a:rPr>
              <a:t>целочисленное значение, которое показывает, сколько секунд прошло с предыдущей итерации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0" lvl="0" indent="0" algn="l">
              <a:lnSpc>
                <a:spcPct val="114999"/>
              </a:lnSpc>
              <a:spcBef>
                <a:spcPts val="1200"/>
              </a:spcBef>
              <a:spcAft>
                <a:spcPts val="0"/>
              </a:spcAft>
              <a:buNone/>
              <a:defRPr/>
            </a:pPr>
            <a:r>
              <a:rPr lang="ru" sz="1100">
                <a:solidFill>
                  <a:schemeClr val="dk1"/>
                </a:solidFill>
                <a:latin typeface="Arial"/>
                <a:ea typeface="Arial"/>
                <a:cs typeface="Arial"/>
              </a:rPr>
              <a:t>Примечание: секунды, которые возвращаются должны показывать время не с начала запуска генератора, а именно то время, которое прошло с предыдущей итерации. А значит время на первой итерации должно равняться 0.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457200" lvl="0" indent="-298450" algn="l">
              <a:lnSpc>
                <a:spcPct val="114999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🌟"/>
              <a:defRPr/>
            </a:pPr>
            <a:r>
              <a:rPr lang="ru" sz="1100" i="1">
                <a:solidFill>
                  <a:schemeClr val="dk1"/>
                </a:solidFill>
                <a:latin typeface="Arial"/>
                <a:ea typeface="Arial"/>
                <a:cs typeface="Arial"/>
              </a:rPr>
              <a:t>Используйте функцию time из модуля time для подсчета времени.</a:t>
            </a:r>
            <a:endParaRPr sz="1100" i="1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457200" lvl="0" indent="-29845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🌟"/>
              <a:defRPr/>
            </a:pPr>
            <a:r>
              <a:rPr lang="ru" sz="1100" i="1">
                <a:solidFill>
                  <a:schemeClr val="dk1"/>
                </a:solidFill>
                <a:latin typeface="Arial"/>
                <a:ea typeface="Arial"/>
                <a:cs typeface="Arial"/>
              </a:rPr>
              <a:t>Чтобы проверить работу таймера, запустите проход по генератору в цикле с time.sleep(2)</a:t>
            </a:r>
            <a:endParaRPr sz="1100" i="1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0" lvl="0" indent="0" algn="l">
              <a:lnSpc>
                <a:spcPct val="114999"/>
              </a:lnSpc>
              <a:spcBef>
                <a:spcPts val="1200"/>
              </a:spcBef>
              <a:spcAft>
                <a:spcPts val="0"/>
              </a:spcAft>
              <a:buNone/>
              <a:defRPr/>
            </a:pPr>
            <a:endParaRPr sz="1300" b="1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0" lvl="0" indent="0" algn="l">
              <a:lnSpc>
                <a:spcPct val="114999"/>
              </a:lnSpc>
              <a:spcBef>
                <a:spcPts val="1200"/>
              </a:spcBef>
              <a:spcAft>
                <a:spcPts val="0"/>
              </a:spcAft>
              <a:buNone/>
              <a:defRPr/>
            </a:pPr>
            <a:endParaRPr sz="110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0" lvl="0" indent="0" algn="l">
              <a:lnSpc>
                <a:spcPct val="114999"/>
              </a:lnSpc>
              <a:spcBef>
                <a:spcPts val="120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5" name="Google Shape;577;p81"/>
          <p:cNvSpPr>
            <a:spLocks noGrp="1"/>
          </p:cNvSpPr>
          <p:nvPr>
            <p:ph type="subTitle" idx="2"/>
          </p:nvPr>
        </p:nvSpPr>
        <p:spPr bwMode="auto">
          <a:xfrm>
            <a:off x="540000" y="152400"/>
            <a:ext cx="8064000" cy="360000"/>
          </a:xfrm>
          <a:prstGeom prst="rect">
            <a:avLst/>
          </a:prstGeom>
        </p:spPr>
        <p:txBody>
          <a:bodyPr spcFirstLastPara="1" wrap="square" lIns="0" tIns="36000" rIns="0" bIns="3600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/>
              <a:t>Оформление ноутбука и закрепление функций и генераторов</a:t>
            </a:r>
            <a:endParaRPr/>
          </a:p>
        </p:txBody>
      </p:sp>
      <p:sp>
        <p:nvSpPr>
          <p:cNvPr id="6" name="Google Shape;578;p81"/>
          <p:cNvSpPr/>
          <p:nvPr/>
        </p:nvSpPr>
        <p:spPr bwMode="auto">
          <a:xfrm>
            <a:off x="5573700" y="1440000"/>
            <a:ext cx="3030300" cy="3030300"/>
          </a:xfrm>
          <a:prstGeom prst="ellipse">
            <a:avLst/>
          </a:prstGeom>
          <a:solidFill>
            <a:srgbClr val="1BAFA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3800">
              <a:solidFill>
                <a:srgbClr val="FFFFFF"/>
              </a:solidFill>
              <a:latin typeface="IBM Plex Sans SemiBold"/>
              <a:ea typeface="IBM Plex Sans SemiBold"/>
              <a:cs typeface="IBM Plex Sans SemiBold"/>
            </a:endParaRPr>
          </a:p>
        </p:txBody>
      </p:sp>
      <p:sp>
        <p:nvSpPr>
          <p:cNvPr id="7" name="Google Shape;579;p81"/>
          <p:cNvSpPr/>
          <p:nvPr/>
        </p:nvSpPr>
        <p:spPr bwMode="auto">
          <a:xfrm>
            <a:off x="5570100" y="1440000"/>
            <a:ext cx="3030300" cy="3030300"/>
          </a:xfrm>
          <a:prstGeom prst="ellipse">
            <a:avLst/>
          </a:prstGeom>
          <a:solidFill>
            <a:srgbClr val="1BAFA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3800">
              <a:solidFill>
                <a:srgbClr val="FFFFFF"/>
              </a:solidFill>
              <a:latin typeface="IBM Plex Sans SemiBold"/>
              <a:ea typeface="IBM Plex Sans SemiBold"/>
              <a:cs typeface="IBM Plex Sans SemiBold"/>
            </a:endParaRPr>
          </a:p>
        </p:txBody>
      </p:sp>
      <p:sp>
        <p:nvSpPr>
          <p:cNvPr id="8" name="Google Shape;580;p81"/>
          <p:cNvSpPr>
            <a:spLocks noGrp="1"/>
          </p:cNvSpPr>
          <p:nvPr>
            <p:ph type="title"/>
          </p:nvPr>
        </p:nvSpPr>
        <p:spPr bwMode="auto">
          <a:xfrm>
            <a:off x="5244350" y="2467875"/>
            <a:ext cx="5853600" cy="92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 sz="60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rPr>
              <a:t>&lt;&lt;</a:t>
            </a:r>
            <a:r>
              <a:rPr lang="ru" sz="6000">
                <a:solidFill>
                  <a:schemeClr val="lt1"/>
                </a:solidFill>
              </a:rPr>
              <a:t>10</a:t>
            </a:r>
            <a:r>
              <a:rPr lang="ru" sz="60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rPr>
              <a:t>:00-&gt;&gt;</a:t>
            </a:r>
            <a:endParaRPr sz="6000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:w="http://schemas.openxmlformats.org/wordprocessingml/2006/main" xmlns:m="http://schemas.openxmlformats.org/officeDocument/2006/math" xmlns="" Requires="p14">
      <p:transition p14:dur="2000" advClick="1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585;p82"/>
          <p:cNvSpPr>
            <a:spLocks noGrp="1"/>
          </p:cNvSpPr>
          <p:nvPr>
            <p:ph type="title"/>
          </p:nvPr>
        </p:nvSpPr>
        <p:spPr bwMode="auto">
          <a:xfrm>
            <a:off x="540000" y="720000"/>
            <a:ext cx="8064000" cy="36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/>
              <a:t>Задание 5.</a:t>
            </a:r>
            <a:endParaRPr/>
          </a:p>
        </p:txBody>
      </p:sp>
      <p:sp>
        <p:nvSpPr>
          <p:cNvPr id="5" name="Google Shape;586;p82"/>
          <p:cNvSpPr>
            <a:spLocks noGrp="1"/>
          </p:cNvSpPr>
          <p:nvPr>
            <p:ph type="subTitle" idx="1"/>
          </p:nvPr>
        </p:nvSpPr>
        <p:spPr bwMode="auto">
          <a:xfrm>
            <a:off x="536400" y="1260000"/>
            <a:ext cx="4215600" cy="324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>
              <a:lnSpc>
                <a:spcPct val="114999"/>
              </a:lnSpc>
              <a:spcBef>
                <a:spcPts val="1400"/>
              </a:spcBef>
              <a:spcAft>
                <a:spcPts val="0"/>
              </a:spcAft>
              <a:buNone/>
              <a:defRPr/>
            </a:pPr>
            <a:r>
              <a:rPr lang="ru" sz="1300" b="1" dirty="0">
                <a:solidFill>
                  <a:schemeClr val="dk1"/>
                </a:solidFill>
                <a:latin typeface="Arial"/>
                <a:ea typeface="Arial"/>
                <a:cs typeface="Arial"/>
              </a:rPr>
              <a:t>5.1 Найдите картинку в интернете и прикрепите её в ячейку с текстом</a:t>
            </a:r>
            <a:endParaRPr sz="1300" b="1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0" lvl="0" indent="0" algn="l">
              <a:lnSpc>
                <a:spcPct val="114999"/>
              </a:lnSpc>
              <a:spcBef>
                <a:spcPts val="1400"/>
              </a:spcBef>
              <a:spcAft>
                <a:spcPts val="0"/>
              </a:spcAft>
              <a:buNone/>
              <a:defRPr/>
            </a:pPr>
            <a:r>
              <a:rPr lang="ru" sz="1300" b="1" dirty="0">
                <a:solidFill>
                  <a:schemeClr val="dk1"/>
                </a:solidFill>
                <a:latin typeface="Arial"/>
                <a:ea typeface="Arial"/>
                <a:cs typeface="Arial"/>
              </a:rPr>
              <a:t>5.2 Создайте следующую таблицу в ячейке с текстом</a:t>
            </a:r>
            <a:endParaRPr sz="1300" b="1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0" lvl="0" indent="0" algn="l">
              <a:lnSpc>
                <a:spcPct val="114999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endParaRPr sz="1300" b="1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0" lvl="0" indent="0" algn="l">
              <a:lnSpc>
                <a:spcPct val="114999"/>
              </a:lnSpc>
              <a:spcBef>
                <a:spcPts val="400"/>
              </a:spcBef>
              <a:spcAft>
                <a:spcPts val="0"/>
              </a:spcAft>
              <a:buNone/>
              <a:defRPr/>
            </a:pPr>
            <a:endParaRPr sz="1100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6" name="Google Shape;587;p82"/>
          <p:cNvSpPr>
            <a:spLocks noGrp="1"/>
          </p:cNvSpPr>
          <p:nvPr>
            <p:ph type="subTitle" idx="2"/>
          </p:nvPr>
        </p:nvSpPr>
        <p:spPr bwMode="auto">
          <a:xfrm>
            <a:off x="540000" y="152400"/>
            <a:ext cx="8064000" cy="360000"/>
          </a:xfrm>
          <a:prstGeom prst="rect">
            <a:avLst/>
          </a:prstGeom>
        </p:spPr>
        <p:txBody>
          <a:bodyPr spcFirstLastPara="1" wrap="square" lIns="0" tIns="36000" rIns="0" bIns="3600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/>
              <a:t>Оформление ноутбука и закрепление функций и генераторов</a:t>
            </a:r>
            <a:endParaRPr/>
          </a:p>
        </p:txBody>
      </p:sp>
      <p:sp>
        <p:nvSpPr>
          <p:cNvPr id="7" name="Google Shape;588;p82"/>
          <p:cNvSpPr/>
          <p:nvPr/>
        </p:nvSpPr>
        <p:spPr bwMode="auto">
          <a:xfrm>
            <a:off x="5573700" y="1440000"/>
            <a:ext cx="3030300" cy="3030300"/>
          </a:xfrm>
          <a:prstGeom prst="ellipse">
            <a:avLst/>
          </a:prstGeom>
          <a:solidFill>
            <a:srgbClr val="1BAFA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 sz="3800">
                <a:solidFill>
                  <a:srgbClr val="FFFFFF"/>
                </a:solidFill>
                <a:latin typeface="IBM Plex Sans SemiBold"/>
                <a:ea typeface="IBM Plex Sans SemiBold"/>
                <a:cs typeface="IBM Plex Sans SemiBold"/>
              </a:rPr>
              <a:t>5 минут</a:t>
            </a:r>
            <a:endParaRPr sz="3800">
              <a:solidFill>
                <a:srgbClr val="FFFFFF"/>
              </a:solidFill>
              <a:latin typeface="IBM Plex Sans SemiBold"/>
              <a:ea typeface="IBM Plex Sans SemiBold"/>
              <a:cs typeface="IBM Plex Sans SemiBold"/>
            </a:endParaRPr>
          </a:p>
        </p:txBody>
      </p:sp>
      <p:pic>
        <p:nvPicPr>
          <p:cNvPr id="8" name="Google Shape;589;p82"/>
          <p:cNvPicPr/>
          <p:nvPr/>
        </p:nvPicPr>
        <p:blipFill>
          <a:blip r:embed="rId3">
            <a:alphaModFix/>
          </a:blip>
          <a:stretch/>
        </p:blipFill>
        <p:spPr bwMode="auto">
          <a:xfrm>
            <a:off x="536388" y="2707475"/>
            <a:ext cx="4429125" cy="205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:w="http://schemas.openxmlformats.org/wordprocessingml/2006/main" xmlns:m="http://schemas.openxmlformats.org/officeDocument/2006/math" xmlns="" Requires="p14">
      <p:transition p14:dur="2000" advClick="1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594;p83"/>
          <p:cNvSpPr>
            <a:spLocks noGrp="1"/>
          </p:cNvSpPr>
          <p:nvPr>
            <p:ph type="title"/>
          </p:nvPr>
        </p:nvSpPr>
        <p:spPr bwMode="auto">
          <a:xfrm>
            <a:off x="540000" y="720000"/>
            <a:ext cx="8064000" cy="36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/>
              <a:t>Задание 5.</a:t>
            </a:r>
            <a:endParaRPr/>
          </a:p>
        </p:txBody>
      </p:sp>
      <p:sp>
        <p:nvSpPr>
          <p:cNvPr id="5" name="Google Shape;595;p83"/>
          <p:cNvSpPr>
            <a:spLocks noGrp="1"/>
          </p:cNvSpPr>
          <p:nvPr>
            <p:ph type="subTitle" idx="1"/>
          </p:nvPr>
        </p:nvSpPr>
        <p:spPr bwMode="auto">
          <a:xfrm>
            <a:off x="536400" y="1260000"/>
            <a:ext cx="4215600" cy="324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>
              <a:lnSpc>
                <a:spcPct val="114999"/>
              </a:lnSpc>
              <a:spcBef>
                <a:spcPts val="1400"/>
              </a:spcBef>
              <a:spcAft>
                <a:spcPts val="0"/>
              </a:spcAft>
              <a:buNone/>
              <a:defRPr/>
            </a:pPr>
            <a:r>
              <a:rPr lang="ru" sz="1300" b="1">
                <a:solidFill>
                  <a:schemeClr val="dk1"/>
                </a:solidFill>
                <a:latin typeface="Arial"/>
                <a:ea typeface="Arial"/>
                <a:cs typeface="Arial"/>
              </a:rPr>
              <a:t>5.1 Найдите картинку в интернете и прикрепите её в ячейку с текстом</a:t>
            </a:r>
            <a:endParaRPr sz="1300" b="1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0" lvl="0" indent="0" algn="l">
              <a:lnSpc>
                <a:spcPct val="114999"/>
              </a:lnSpc>
              <a:spcBef>
                <a:spcPts val="1400"/>
              </a:spcBef>
              <a:spcAft>
                <a:spcPts val="0"/>
              </a:spcAft>
              <a:buNone/>
              <a:defRPr/>
            </a:pPr>
            <a:r>
              <a:rPr lang="ru" sz="1300" b="1">
                <a:solidFill>
                  <a:schemeClr val="dk1"/>
                </a:solidFill>
                <a:latin typeface="Arial"/>
                <a:ea typeface="Arial"/>
                <a:cs typeface="Arial"/>
              </a:rPr>
              <a:t>5.2 Создайте следующую таблицу в ячейке с текстом</a:t>
            </a:r>
            <a:endParaRPr sz="1300" b="1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0" lvl="0" indent="0" algn="l">
              <a:lnSpc>
                <a:spcPct val="114999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endParaRPr sz="1300" b="1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0" lvl="0" indent="0" algn="l">
              <a:lnSpc>
                <a:spcPct val="114999"/>
              </a:lnSpc>
              <a:spcBef>
                <a:spcPts val="400"/>
              </a:spcBef>
              <a:spcAft>
                <a:spcPts val="0"/>
              </a:spcAft>
              <a:buNone/>
              <a:defRPr/>
            </a:pPr>
            <a:endParaRPr sz="1100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6" name="Google Shape;596;p83"/>
          <p:cNvSpPr>
            <a:spLocks noGrp="1"/>
          </p:cNvSpPr>
          <p:nvPr>
            <p:ph type="subTitle" idx="2"/>
          </p:nvPr>
        </p:nvSpPr>
        <p:spPr bwMode="auto">
          <a:xfrm>
            <a:off x="540000" y="152400"/>
            <a:ext cx="8064000" cy="360000"/>
          </a:xfrm>
          <a:prstGeom prst="rect">
            <a:avLst/>
          </a:prstGeom>
        </p:spPr>
        <p:txBody>
          <a:bodyPr spcFirstLastPara="1" wrap="square" lIns="0" tIns="36000" rIns="0" bIns="3600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/>
              <a:t>Оформление ноутбука и закрепление функций и генераторов</a:t>
            </a:r>
            <a:endParaRPr/>
          </a:p>
        </p:txBody>
      </p:sp>
      <p:sp>
        <p:nvSpPr>
          <p:cNvPr id="7" name="Google Shape;597;p83"/>
          <p:cNvSpPr/>
          <p:nvPr/>
        </p:nvSpPr>
        <p:spPr bwMode="auto">
          <a:xfrm>
            <a:off x="5573700" y="1440000"/>
            <a:ext cx="3030300" cy="3030300"/>
          </a:xfrm>
          <a:prstGeom prst="ellipse">
            <a:avLst/>
          </a:prstGeom>
          <a:solidFill>
            <a:srgbClr val="1BAFA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3800">
              <a:solidFill>
                <a:srgbClr val="FFFFFF"/>
              </a:solidFill>
              <a:latin typeface="IBM Plex Sans SemiBold"/>
              <a:ea typeface="IBM Plex Sans SemiBold"/>
              <a:cs typeface="IBM Plex Sans SemiBold"/>
            </a:endParaRPr>
          </a:p>
        </p:txBody>
      </p:sp>
      <p:pic>
        <p:nvPicPr>
          <p:cNvPr id="8" name="Google Shape;598;p83"/>
          <p:cNvPicPr/>
          <p:nvPr/>
        </p:nvPicPr>
        <p:blipFill>
          <a:blip r:embed="rId3">
            <a:alphaModFix/>
          </a:blip>
          <a:stretch/>
        </p:blipFill>
        <p:spPr bwMode="auto">
          <a:xfrm>
            <a:off x="536388" y="2707475"/>
            <a:ext cx="4429125" cy="20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599;p83"/>
          <p:cNvSpPr/>
          <p:nvPr/>
        </p:nvSpPr>
        <p:spPr bwMode="auto">
          <a:xfrm>
            <a:off x="5570100" y="1440000"/>
            <a:ext cx="3030300" cy="3030300"/>
          </a:xfrm>
          <a:prstGeom prst="ellipse">
            <a:avLst/>
          </a:prstGeom>
          <a:solidFill>
            <a:srgbClr val="1BAFA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3800">
              <a:solidFill>
                <a:srgbClr val="FFFFFF"/>
              </a:solidFill>
              <a:latin typeface="IBM Plex Sans SemiBold"/>
              <a:ea typeface="IBM Plex Sans SemiBold"/>
              <a:cs typeface="IBM Plex Sans SemiBold"/>
            </a:endParaRPr>
          </a:p>
        </p:txBody>
      </p:sp>
      <p:sp>
        <p:nvSpPr>
          <p:cNvPr id="10" name="Google Shape;600;p83"/>
          <p:cNvSpPr>
            <a:spLocks noGrp="1"/>
          </p:cNvSpPr>
          <p:nvPr>
            <p:ph type="title"/>
          </p:nvPr>
        </p:nvSpPr>
        <p:spPr bwMode="auto">
          <a:xfrm>
            <a:off x="4939550" y="2467875"/>
            <a:ext cx="5853600" cy="92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 sz="60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rPr>
              <a:t>&lt;&lt;5:00-&gt;&gt;</a:t>
            </a:r>
            <a:endParaRPr sz="6000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:w="http://schemas.openxmlformats.org/wordprocessingml/2006/main" xmlns:m="http://schemas.openxmlformats.org/officeDocument/2006/math" xmlns="" Requires="p14">
      <p:transition p14:dur="2000" advClick="1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605;p84"/>
          <p:cNvSpPr>
            <a:spLocks noGrp="1"/>
          </p:cNvSpPr>
          <p:nvPr>
            <p:ph type="title"/>
          </p:nvPr>
        </p:nvSpPr>
        <p:spPr bwMode="auto">
          <a:xfrm>
            <a:off x="540000" y="720000"/>
            <a:ext cx="8064000" cy="36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/>
              <a:t>Задание 6.</a:t>
            </a:r>
            <a:endParaRPr/>
          </a:p>
        </p:txBody>
      </p:sp>
      <p:sp>
        <p:nvSpPr>
          <p:cNvPr id="5" name="Google Shape;606;p84"/>
          <p:cNvSpPr>
            <a:spLocks noGrp="1"/>
          </p:cNvSpPr>
          <p:nvPr>
            <p:ph type="subTitle" idx="1"/>
          </p:nvPr>
        </p:nvSpPr>
        <p:spPr bwMode="auto">
          <a:xfrm>
            <a:off x="536400" y="1260000"/>
            <a:ext cx="4215600" cy="324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>
              <a:lnSpc>
                <a:spcPct val="114999"/>
              </a:lnSpc>
              <a:spcBef>
                <a:spcPts val="1200"/>
              </a:spcBef>
              <a:spcAft>
                <a:spcPts val="0"/>
              </a:spcAft>
              <a:buNone/>
              <a:defRPr/>
            </a:pPr>
            <a:r>
              <a:rPr lang="ru" sz="1100" dirty="0">
                <a:solidFill>
                  <a:schemeClr val="dk1"/>
                </a:solidFill>
                <a:latin typeface="Arial"/>
                <a:ea typeface="Arial"/>
                <a:cs typeface="Arial"/>
              </a:rPr>
              <a:t>Напишите функцию, которая может принимать любое количество трат пользователя и считать сумму и среднее.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457200" lvl="0" indent="-298450" algn="l">
              <a:lnSpc>
                <a:spcPct val="114999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🌟"/>
              <a:defRPr/>
            </a:pPr>
            <a:r>
              <a:rPr lang="ru" sz="1100" dirty="0">
                <a:solidFill>
                  <a:schemeClr val="dk1"/>
                </a:solidFill>
                <a:latin typeface="Arial"/>
                <a:ea typeface="Arial"/>
                <a:cs typeface="Arial"/>
              </a:rPr>
              <a:t>На вход поступают целочисленные значения в любом количестве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457200" lvl="0" indent="-29845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🌟"/>
              <a:defRPr/>
            </a:pPr>
            <a:r>
              <a:rPr lang="ru" sz="1100" dirty="0">
                <a:solidFill>
                  <a:schemeClr val="dk1"/>
                </a:solidFill>
                <a:latin typeface="Arial"/>
                <a:ea typeface="Arial"/>
                <a:cs typeface="Arial"/>
              </a:rPr>
              <a:t>На выходе словарь с ключами суммы трат и средней траты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0" lvl="0" indent="0" algn="l">
              <a:lnSpc>
                <a:spcPct val="114999"/>
              </a:lnSpc>
              <a:spcBef>
                <a:spcPts val="1200"/>
              </a:spcBef>
              <a:spcAft>
                <a:spcPts val="0"/>
              </a:spcAft>
              <a:buNone/>
              <a:defRPr/>
            </a:pPr>
            <a:endParaRPr sz="1100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6" name="Google Shape;607;p84"/>
          <p:cNvSpPr>
            <a:spLocks noGrp="1"/>
          </p:cNvSpPr>
          <p:nvPr>
            <p:ph type="subTitle" idx="2"/>
          </p:nvPr>
        </p:nvSpPr>
        <p:spPr bwMode="auto">
          <a:xfrm>
            <a:off x="540000" y="152400"/>
            <a:ext cx="8064000" cy="360000"/>
          </a:xfrm>
          <a:prstGeom prst="rect">
            <a:avLst/>
          </a:prstGeom>
        </p:spPr>
        <p:txBody>
          <a:bodyPr spcFirstLastPara="1" wrap="square" lIns="0" tIns="36000" rIns="0" bIns="3600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/>
              <a:t>Оформление ноутбука и закрепление функций и генераторов</a:t>
            </a:r>
            <a:endParaRPr/>
          </a:p>
        </p:txBody>
      </p:sp>
      <p:sp>
        <p:nvSpPr>
          <p:cNvPr id="7" name="Google Shape;608;p84"/>
          <p:cNvSpPr/>
          <p:nvPr/>
        </p:nvSpPr>
        <p:spPr bwMode="auto">
          <a:xfrm>
            <a:off x="5573700" y="1440000"/>
            <a:ext cx="3030300" cy="3030300"/>
          </a:xfrm>
          <a:prstGeom prst="ellipse">
            <a:avLst/>
          </a:prstGeom>
          <a:solidFill>
            <a:srgbClr val="1BAFA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 sz="3800">
                <a:solidFill>
                  <a:srgbClr val="FFFFFF"/>
                </a:solidFill>
                <a:latin typeface="IBM Plex Sans SemiBold"/>
                <a:ea typeface="IBM Plex Sans SemiBold"/>
                <a:cs typeface="IBM Plex Sans SemiBold"/>
              </a:rPr>
              <a:t>5 минут</a:t>
            </a:r>
            <a:endParaRPr sz="3800">
              <a:solidFill>
                <a:srgbClr val="FFFFFF"/>
              </a:solidFill>
              <a:latin typeface="IBM Plex Sans SemiBold"/>
              <a:ea typeface="IBM Plex Sans SemiBold"/>
              <a:cs typeface="IBM Plex Sans Semi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:w="http://schemas.openxmlformats.org/wordprocessingml/2006/main" xmlns:m="http://schemas.openxmlformats.org/officeDocument/2006/math" xmlns="" Requires="p14">
      <p:transition p14:dur="2000" advClick="1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613;p85"/>
          <p:cNvSpPr>
            <a:spLocks noGrp="1"/>
          </p:cNvSpPr>
          <p:nvPr>
            <p:ph type="title"/>
          </p:nvPr>
        </p:nvSpPr>
        <p:spPr bwMode="auto">
          <a:xfrm>
            <a:off x="540000" y="720000"/>
            <a:ext cx="8064000" cy="36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/>
              <a:t>Задание 6.</a:t>
            </a:r>
            <a:endParaRPr/>
          </a:p>
        </p:txBody>
      </p:sp>
      <p:sp>
        <p:nvSpPr>
          <p:cNvPr id="5" name="Google Shape;614;p85"/>
          <p:cNvSpPr>
            <a:spLocks noGrp="1"/>
          </p:cNvSpPr>
          <p:nvPr>
            <p:ph type="subTitle" idx="1"/>
          </p:nvPr>
        </p:nvSpPr>
        <p:spPr bwMode="auto">
          <a:xfrm>
            <a:off x="536400" y="1260000"/>
            <a:ext cx="4215600" cy="324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>
              <a:lnSpc>
                <a:spcPct val="114999"/>
              </a:lnSpc>
              <a:spcBef>
                <a:spcPts val="1200"/>
              </a:spcBef>
              <a:spcAft>
                <a:spcPts val="0"/>
              </a:spcAft>
              <a:buNone/>
              <a:defRPr/>
            </a:pPr>
            <a:r>
              <a:rPr lang="ru" sz="1100">
                <a:solidFill>
                  <a:schemeClr val="dk1"/>
                </a:solidFill>
                <a:latin typeface="Arial"/>
                <a:ea typeface="Arial"/>
                <a:cs typeface="Arial"/>
              </a:rPr>
              <a:t>Напишите функцию, которая может принимать любое количество трат пользователя и считать сумму и среднее.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457200" lvl="0" indent="-298450" algn="l">
              <a:lnSpc>
                <a:spcPct val="114999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🌟"/>
              <a:defRPr/>
            </a:pPr>
            <a:r>
              <a:rPr lang="ru" sz="1100">
                <a:solidFill>
                  <a:schemeClr val="dk1"/>
                </a:solidFill>
                <a:latin typeface="Arial"/>
                <a:ea typeface="Arial"/>
                <a:cs typeface="Arial"/>
              </a:rPr>
              <a:t>На вход поступают целочисленные значения в любом количестве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457200" lvl="0" indent="-29845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🌟"/>
              <a:defRPr/>
            </a:pPr>
            <a:r>
              <a:rPr lang="ru" sz="1100">
                <a:solidFill>
                  <a:schemeClr val="dk1"/>
                </a:solidFill>
                <a:latin typeface="Arial"/>
                <a:ea typeface="Arial"/>
                <a:cs typeface="Arial"/>
              </a:rPr>
              <a:t>На выходе словарь с ключами суммы трат и средней траты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0" lvl="0" indent="0" algn="l">
              <a:lnSpc>
                <a:spcPct val="114999"/>
              </a:lnSpc>
              <a:spcBef>
                <a:spcPts val="1200"/>
              </a:spcBef>
              <a:spcAft>
                <a:spcPts val="0"/>
              </a:spcAft>
              <a:buNone/>
              <a:defRPr/>
            </a:pPr>
            <a:endParaRPr sz="1100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6" name="Google Shape;615;p85"/>
          <p:cNvSpPr>
            <a:spLocks noGrp="1"/>
          </p:cNvSpPr>
          <p:nvPr>
            <p:ph type="subTitle" idx="2"/>
          </p:nvPr>
        </p:nvSpPr>
        <p:spPr bwMode="auto">
          <a:xfrm>
            <a:off x="540000" y="152400"/>
            <a:ext cx="8064000" cy="360000"/>
          </a:xfrm>
          <a:prstGeom prst="rect">
            <a:avLst/>
          </a:prstGeom>
        </p:spPr>
        <p:txBody>
          <a:bodyPr spcFirstLastPara="1" wrap="square" lIns="0" tIns="36000" rIns="0" bIns="3600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/>
              <a:t>Оформление ноутбука и закрепление функций и генераторов</a:t>
            </a:r>
            <a:endParaRPr/>
          </a:p>
        </p:txBody>
      </p:sp>
      <p:sp>
        <p:nvSpPr>
          <p:cNvPr id="7" name="Google Shape;616;p85"/>
          <p:cNvSpPr/>
          <p:nvPr/>
        </p:nvSpPr>
        <p:spPr bwMode="auto">
          <a:xfrm>
            <a:off x="5573700" y="1440000"/>
            <a:ext cx="3030300" cy="3030300"/>
          </a:xfrm>
          <a:prstGeom prst="ellipse">
            <a:avLst/>
          </a:prstGeom>
          <a:solidFill>
            <a:srgbClr val="1BAFA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3800">
              <a:solidFill>
                <a:srgbClr val="FFFFFF"/>
              </a:solidFill>
              <a:latin typeface="IBM Plex Sans SemiBold"/>
              <a:ea typeface="IBM Plex Sans SemiBold"/>
              <a:cs typeface="IBM Plex Sans SemiBold"/>
            </a:endParaRPr>
          </a:p>
        </p:txBody>
      </p:sp>
      <p:sp>
        <p:nvSpPr>
          <p:cNvPr id="8" name="Google Shape;617;p85"/>
          <p:cNvSpPr/>
          <p:nvPr/>
        </p:nvSpPr>
        <p:spPr bwMode="auto">
          <a:xfrm>
            <a:off x="5570100" y="1440000"/>
            <a:ext cx="3030300" cy="3030300"/>
          </a:xfrm>
          <a:prstGeom prst="ellipse">
            <a:avLst/>
          </a:prstGeom>
          <a:solidFill>
            <a:srgbClr val="1BAFA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3800">
              <a:solidFill>
                <a:srgbClr val="FFFFFF"/>
              </a:solidFill>
              <a:latin typeface="IBM Plex Sans SemiBold"/>
              <a:ea typeface="IBM Plex Sans SemiBold"/>
              <a:cs typeface="IBM Plex Sans SemiBold"/>
            </a:endParaRPr>
          </a:p>
        </p:txBody>
      </p:sp>
      <p:sp>
        <p:nvSpPr>
          <p:cNvPr id="9" name="Google Shape;618;p85"/>
          <p:cNvSpPr>
            <a:spLocks noGrp="1"/>
          </p:cNvSpPr>
          <p:nvPr>
            <p:ph type="title"/>
          </p:nvPr>
        </p:nvSpPr>
        <p:spPr bwMode="auto">
          <a:xfrm>
            <a:off x="4939550" y="2467875"/>
            <a:ext cx="5853600" cy="92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 sz="60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rPr>
              <a:t>&lt;&lt;5:00-&gt;&gt;</a:t>
            </a:r>
            <a:endParaRPr sz="6000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:w="http://schemas.openxmlformats.org/wordprocessingml/2006/main" xmlns:m="http://schemas.openxmlformats.org/officeDocument/2006/math" xmlns="" Requires="p14">
      <p:transition p14:dur="2000" advClick="1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623;p86"/>
          <p:cNvSpPr>
            <a:spLocks noGrp="1"/>
          </p:cNvSpPr>
          <p:nvPr>
            <p:ph type="title"/>
          </p:nvPr>
        </p:nvSpPr>
        <p:spPr bwMode="auto">
          <a:xfrm>
            <a:off x="540000" y="1836000"/>
            <a:ext cx="8064000" cy="1797900"/>
          </a:xfrm>
          <a:prstGeom prst="rect">
            <a:avLst/>
          </a:prstGeom>
        </p:spPr>
        <p:txBody>
          <a:bodyPr spcFirstLastPara="1" wrap="square" lIns="0" tIns="91425" rIns="91425" bIns="91425" anchor="b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/>
              <a:t>Ваши вопросы?</a:t>
            </a:r>
            <a:endParaRPr/>
          </a:p>
        </p:txBody>
      </p:sp>
      <p:sp>
        <p:nvSpPr>
          <p:cNvPr id="5" name="Google Shape;624;p86"/>
          <p:cNvSpPr>
            <a:spLocks noGrp="1"/>
          </p:cNvSpPr>
          <p:nvPr>
            <p:ph type="subTitle" idx="1"/>
          </p:nvPr>
        </p:nvSpPr>
        <p:spPr bwMode="auto">
          <a:xfrm>
            <a:off x="540000" y="3633900"/>
            <a:ext cx="8064000" cy="3693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ru"/>
              <a:t>Подведем итоги</a:t>
            </a:r>
            <a:endParaRPr/>
          </a:p>
        </p:txBody>
      </p:sp>
      <p:sp>
        <p:nvSpPr>
          <p:cNvPr id="6" name="Google Shape;625;p86"/>
          <p:cNvSpPr>
            <a:spLocks noGrp="1"/>
          </p:cNvSpPr>
          <p:nvPr>
            <p:ph type="subTitle" idx="2"/>
          </p:nvPr>
        </p:nvSpPr>
        <p:spPr bwMode="auto">
          <a:xfrm>
            <a:off x="540000" y="152400"/>
            <a:ext cx="8064000" cy="360000"/>
          </a:xfrm>
          <a:prstGeom prst="rect">
            <a:avLst/>
          </a:prstGeom>
        </p:spPr>
        <p:txBody>
          <a:bodyPr spcFirstLastPara="1" wrap="square" lIns="0" tIns="36000" rIns="0" bIns="3600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/>
              <a:t>Оформление ноутбука и закрепление функций и генераторов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:w="http://schemas.openxmlformats.org/wordprocessingml/2006/main" xmlns:m="http://schemas.openxmlformats.org/officeDocument/2006/math" xmlns="" Requires="p14">
      <p:transition p14:dur="2000" advClick="1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630;p87"/>
          <p:cNvSpPr>
            <a:spLocks noGrp="1"/>
          </p:cNvSpPr>
          <p:nvPr>
            <p:ph type="title"/>
          </p:nvPr>
        </p:nvSpPr>
        <p:spPr bwMode="auto">
          <a:xfrm>
            <a:off x="468000" y="1048400"/>
            <a:ext cx="6840000" cy="2552100"/>
          </a:xfrm>
          <a:prstGeom prst="rect">
            <a:avLst/>
          </a:prstGeom>
        </p:spPr>
        <p:txBody>
          <a:bodyPr spcFirstLastPara="1" wrap="square" lIns="0" tIns="91425" rIns="91425" bIns="91425" anchor="b" anchorCtr="0">
            <a:noAutofit/>
          </a:bodyPr>
          <a:lstStyle/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 b="1">
                <a:latin typeface="IBM Plex Sans"/>
                <a:ea typeface="IBM Plex Sans"/>
                <a:cs typeface="IBM Plex Sans"/>
              </a:rPr>
              <a:t>Домашнее задание</a:t>
            </a:r>
            <a:endParaRPr/>
          </a:p>
        </p:txBody>
      </p:sp>
      <p:sp>
        <p:nvSpPr>
          <p:cNvPr id="5" name="Google Shape;631;p87"/>
          <p:cNvSpPr>
            <a:spLocks noGrp="1"/>
          </p:cNvSpPr>
          <p:nvPr>
            <p:ph type="subTitle" idx="1"/>
          </p:nvPr>
        </p:nvSpPr>
        <p:spPr bwMode="auto">
          <a:xfrm>
            <a:off x="468000" y="3600600"/>
            <a:ext cx="5400000" cy="3693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:w="http://schemas.openxmlformats.org/wordprocessingml/2006/main" xmlns:m="http://schemas.openxmlformats.org/officeDocument/2006/math" xmlns="" Requires="p14">
      <p:transition p14:dur="2000" advClick="1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636;p88"/>
          <p:cNvSpPr>
            <a:spLocks noGrp="1"/>
          </p:cNvSpPr>
          <p:nvPr>
            <p:ph type="title"/>
          </p:nvPr>
        </p:nvSpPr>
        <p:spPr bwMode="auto">
          <a:xfrm>
            <a:off x="540000" y="720000"/>
            <a:ext cx="8064000" cy="36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/>
              <a:t>Домашнее задание 1</a:t>
            </a:r>
            <a:endParaRPr/>
          </a:p>
        </p:txBody>
      </p:sp>
      <p:pic>
        <p:nvPicPr>
          <p:cNvPr id="5" name="Google Shape;637;p88"/>
          <p:cNvPicPr/>
          <p:nvPr/>
        </p:nvPicPr>
        <p:blipFill>
          <a:blip r:embed="rId2">
            <a:alphaModFix/>
          </a:blip>
          <a:stretch/>
        </p:blipFill>
        <p:spPr bwMode="auto">
          <a:xfrm flipH="1">
            <a:off x="5996400" y="2880000"/>
            <a:ext cx="1435603" cy="179999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638;p88"/>
          <p:cNvSpPr>
            <a:spLocks noGrp="1"/>
          </p:cNvSpPr>
          <p:nvPr>
            <p:ph type="subTitle" idx="2"/>
          </p:nvPr>
        </p:nvSpPr>
        <p:spPr bwMode="auto">
          <a:xfrm>
            <a:off x="540000" y="152400"/>
            <a:ext cx="8064000" cy="360000"/>
          </a:xfrm>
          <a:prstGeom prst="rect">
            <a:avLst/>
          </a:prstGeom>
        </p:spPr>
        <p:txBody>
          <a:bodyPr spcFirstLastPara="1" wrap="square" lIns="0" tIns="36000" rIns="0" bIns="3600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/>
              <a:t>Оформление ноутбука и закрепление функций и генераторов</a:t>
            </a:r>
            <a:endParaRPr/>
          </a:p>
        </p:txBody>
      </p:sp>
      <p:sp>
        <p:nvSpPr>
          <p:cNvPr id="7" name="Google Shape;639;p88"/>
          <p:cNvSpPr>
            <a:spLocks noGrp="1"/>
          </p:cNvSpPr>
          <p:nvPr>
            <p:ph type="subTitle" idx="1"/>
          </p:nvPr>
        </p:nvSpPr>
        <p:spPr bwMode="auto">
          <a:xfrm>
            <a:off x="538200" y="1393350"/>
            <a:ext cx="4215600" cy="324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>
              <a:lnSpc>
                <a:spcPct val="114999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ru" sz="1100" dirty="0">
                <a:solidFill>
                  <a:schemeClr val="dk1"/>
                </a:solidFill>
                <a:latin typeface="Arial"/>
                <a:ea typeface="Arial"/>
                <a:cs typeface="Arial"/>
              </a:rPr>
              <a:t>Оформляйте ноутбук, используя эти советы: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457200" marR="0" lvl="0" indent="-298450" algn="l">
              <a:lnSpc>
                <a:spcPct val="114999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🌟"/>
              <a:defRPr/>
            </a:pPr>
            <a:r>
              <a:rPr lang="ru" sz="1100" dirty="0">
                <a:solidFill>
                  <a:schemeClr val="dk1"/>
                </a:solidFill>
                <a:latin typeface="Arial"/>
                <a:ea typeface="Arial"/>
                <a:cs typeface="Arial"/>
              </a:rPr>
              <a:t>Номер задачи - заголовок 2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457200" marR="0" lvl="0" indent="-29845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🌟"/>
              <a:defRPr/>
            </a:pPr>
            <a:r>
              <a:rPr lang="ru" sz="1100" dirty="0">
                <a:solidFill>
                  <a:schemeClr val="dk1"/>
                </a:solidFill>
                <a:latin typeface="Arial"/>
                <a:ea typeface="Arial"/>
                <a:cs typeface="Arial"/>
              </a:rPr>
              <a:t>Номер подзадачи - заголовок 3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457200" marR="0" lvl="0" indent="-29845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🌟"/>
              <a:defRPr/>
            </a:pPr>
            <a:r>
              <a:rPr lang="ru" sz="1100" dirty="0">
                <a:solidFill>
                  <a:schemeClr val="dk1"/>
                </a:solidFill>
                <a:latin typeface="Arial"/>
                <a:ea typeface="Arial"/>
                <a:cs typeface="Arial"/>
              </a:rPr>
              <a:t>Предоставленные наборы данных оформляйте, как </a:t>
            </a:r>
            <a:r>
              <a:rPr lang="ru" sz="1100" dirty="0" smtClean="0">
                <a:solidFill>
                  <a:schemeClr val="dk1"/>
                </a:solidFill>
                <a:latin typeface="Arial"/>
                <a:ea typeface="Arial"/>
                <a:cs typeface="Arial"/>
              </a:rPr>
              <a:t>код</a:t>
            </a:r>
            <a:endParaRPr lang="en-US" sz="1100" dirty="0" smtClean="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457200" marR="0" lvl="0" indent="-29845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🌟"/>
              <a:defRPr/>
            </a:pPr>
            <a:endParaRPr lang="en-US" sz="1100" dirty="0" smtClean="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457200" marR="0" lvl="0" indent="-29845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🌟"/>
              <a:defRPr/>
            </a:pPr>
            <a:r>
              <a:rPr lang="en-US" sz="1100" dirty="0" smtClean="0">
                <a:solidFill>
                  <a:schemeClr val="dk1"/>
                </a:solidFill>
                <a:latin typeface="Arial"/>
                <a:ea typeface="Arial"/>
                <a:cs typeface="Arial"/>
              </a:rPr>
              <a:t>Code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:w="http://schemas.openxmlformats.org/wordprocessingml/2006/main" xmlns:m="http://schemas.openxmlformats.org/officeDocument/2006/math" xmlns="" Requires="p14">
      <p:transition p14:dur="2000" advClick="1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09;p49"/>
          <p:cNvSpPr>
            <a:spLocks noGrp="1"/>
          </p:cNvSpPr>
          <p:nvPr>
            <p:ph type="title"/>
          </p:nvPr>
        </p:nvSpPr>
        <p:spPr bwMode="auto">
          <a:xfrm>
            <a:off x="540000" y="720000"/>
            <a:ext cx="8064000" cy="36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>
                <a:solidFill>
                  <a:schemeClr val="dk1"/>
                </a:solidFill>
              </a:rPr>
              <a:t>Цели семинара №12:</a:t>
            </a:r>
            <a:endParaRPr/>
          </a:p>
        </p:txBody>
      </p:sp>
      <p:sp>
        <p:nvSpPr>
          <p:cNvPr id="5" name="Google Shape;310;p49"/>
          <p:cNvSpPr>
            <a:spLocks noGrp="1"/>
          </p:cNvSpPr>
          <p:nvPr>
            <p:ph type="subTitle" idx="1"/>
          </p:nvPr>
        </p:nvSpPr>
        <p:spPr bwMode="auto">
          <a:xfrm>
            <a:off x="536400" y="1260000"/>
            <a:ext cx="5408399" cy="13506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marR="0" lvl="0" indent="-31115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Font typeface="Arial"/>
              <a:buChar char="📌"/>
              <a:defRPr/>
            </a:pPr>
            <a:r>
              <a:rPr lang="ru" dirty="0">
                <a:solidFill>
                  <a:schemeClr val="dk1"/>
                </a:solidFill>
              </a:rPr>
              <a:t>Узнать, как работать с jupyter notebook эффективней</a:t>
            </a:r>
            <a:endParaRPr>
              <a:solidFill>
                <a:schemeClr val="dk1"/>
              </a:solidFill>
            </a:endParaRPr>
          </a:p>
          <a:p>
            <a:pPr marL="457200" marR="0" lvl="0" indent="-31115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Font typeface="Arial"/>
              <a:buChar char="📌"/>
              <a:defRPr/>
            </a:pPr>
            <a:r>
              <a:rPr lang="ru" dirty="0">
                <a:solidFill>
                  <a:schemeClr val="dk1"/>
                </a:solidFill>
              </a:rPr>
              <a:t>Научиться красиво и доступно оформлять jupyter notebook</a:t>
            </a:r>
            <a:endParaRPr>
              <a:solidFill>
                <a:schemeClr val="dk1"/>
              </a:solidFill>
            </a:endParaRPr>
          </a:p>
          <a:p>
            <a:pPr marL="457200" marR="0" lvl="0" indent="-31115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Font typeface="Arial"/>
              <a:buChar char="📌"/>
              <a:defRPr/>
            </a:pPr>
            <a:r>
              <a:rPr lang="ru" dirty="0">
                <a:solidFill>
                  <a:schemeClr val="dk1"/>
                </a:solidFill>
              </a:rPr>
              <a:t>Посмотреть на функционал модуля Random</a:t>
            </a:r>
            <a:endParaRPr>
              <a:solidFill>
                <a:schemeClr val="dk1"/>
              </a:solidFill>
            </a:endParaRPr>
          </a:p>
          <a:p>
            <a:pPr marL="457200" marR="0" lvl="0" indent="-31115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Font typeface="Arial"/>
              <a:buChar char="📌"/>
              <a:defRPr/>
            </a:pPr>
            <a:r>
              <a:rPr lang="ru" dirty="0">
                <a:solidFill>
                  <a:schemeClr val="dk1"/>
                </a:solidFill>
              </a:rPr>
              <a:t>Более детально изучить словари, функции в Python</a:t>
            </a:r>
            <a:endParaRPr>
              <a:solidFill>
                <a:schemeClr val="dk1"/>
              </a:solidFill>
            </a:endParaRPr>
          </a:p>
          <a:p>
            <a:pPr marL="457200" lvl="0" indent="-31115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Font typeface="Arial"/>
              <a:buChar char="📌"/>
              <a:defRPr/>
            </a:pPr>
            <a:r>
              <a:rPr lang="ru" dirty="0">
                <a:solidFill>
                  <a:schemeClr val="dk1"/>
                </a:solidFill>
              </a:rPr>
              <a:t>Разобраться с генераторами</a:t>
            </a:r>
            <a:endParaRPr>
              <a:solidFill>
                <a:schemeClr val="dk1"/>
              </a:solidFill>
            </a:endParaRPr>
          </a:p>
          <a:p>
            <a:pPr marL="457200" lvl="0" indent="-31115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Font typeface="Arial"/>
              <a:buChar char="📌"/>
              <a:defRPr/>
            </a:pPr>
            <a:r>
              <a:rPr lang="ru" dirty="0">
                <a:solidFill>
                  <a:schemeClr val="dk1"/>
                </a:solidFill>
              </a:rPr>
              <a:t>Познакомиться с list, set, dict comprehensions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6" name="Google Shape;311;p49"/>
          <p:cNvPicPr/>
          <p:nvPr/>
        </p:nvPicPr>
        <p:blipFill>
          <a:blip r:embed="rId2">
            <a:alphaModFix/>
          </a:blip>
          <a:stretch/>
        </p:blipFill>
        <p:spPr bwMode="auto">
          <a:xfrm flipH="1">
            <a:off x="5249777" y="1440000"/>
            <a:ext cx="2830982" cy="324882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312;p49"/>
          <p:cNvSpPr>
            <a:spLocks noGrp="1"/>
          </p:cNvSpPr>
          <p:nvPr>
            <p:ph type="subTitle" idx="2"/>
          </p:nvPr>
        </p:nvSpPr>
        <p:spPr bwMode="auto">
          <a:xfrm>
            <a:off x="540000" y="152400"/>
            <a:ext cx="8064000" cy="360000"/>
          </a:xfrm>
          <a:prstGeom prst="rect">
            <a:avLst/>
          </a:prstGeom>
        </p:spPr>
        <p:txBody>
          <a:bodyPr spcFirstLastPara="1" wrap="square" lIns="0" tIns="36000" rIns="0" bIns="3600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/>
              <a:t>Оформление ноутбука и закрепление функций и генераторов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:w="http://schemas.openxmlformats.org/wordprocessingml/2006/main" xmlns:m="http://schemas.openxmlformats.org/officeDocument/2006/math" xmlns="" Requires="p14">
      <p:transition p14:dur="2000" advClick="1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644;p89"/>
          <p:cNvSpPr>
            <a:spLocks noGrp="1"/>
          </p:cNvSpPr>
          <p:nvPr>
            <p:ph type="title"/>
          </p:nvPr>
        </p:nvSpPr>
        <p:spPr bwMode="auto">
          <a:xfrm>
            <a:off x="540000" y="720000"/>
            <a:ext cx="8064000" cy="36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/>
              <a:t>Домашнее задание 2</a:t>
            </a:r>
            <a:endParaRPr/>
          </a:p>
        </p:txBody>
      </p:sp>
      <p:pic>
        <p:nvPicPr>
          <p:cNvPr id="5" name="Google Shape;645;p89"/>
          <p:cNvPicPr/>
          <p:nvPr/>
        </p:nvPicPr>
        <p:blipFill>
          <a:blip r:embed="rId2">
            <a:alphaModFix/>
          </a:blip>
          <a:stretch/>
        </p:blipFill>
        <p:spPr bwMode="auto">
          <a:xfrm flipH="1">
            <a:off x="5996400" y="2880000"/>
            <a:ext cx="1435603" cy="179999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646;p89"/>
          <p:cNvSpPr>
            <a:spLocks noGrp="1"/>
          </p:cNvSpPr>
          <p:nvPr>
            <p:ph type="subTitle" idx="2"/>
          </p:nvPr>
        </p:nvSpPr>
        <p:spPr bwMode="auto">
          <a:xfrm>
            <a:off x="540000" y="152400"/>
            <a:ext cx="8064000" cy="360000"/>
          </a:xfrm>
          <a:prstGeom prst="rect">
            <a:avLst/>
          </a:prstGeom>
        </p:spPr>
        <p:txBody>
          <a:bodyPr spcFirstLastPara="1" wrap="square" lIns="0" tIns="36000" rIns="0" bIns="3600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/>
              <a:t>Оформление ноутбука и закрепление функций и генераторов</a:t>
            </a:r>
            <a:endParaRPr/>
          </a:p>
        </p:txBody>
      </p:sp>
      <p:sp>
        <p:nvSpPr>
          <p:cNvPr id="7" name="Google Shape;647;p89"/>
          <p:cNvSpPr>
            <a:spLocks noGrp="1"/>
          </p:cNvSpPr>
          <p:nvPr>
            <p:ph type="subTitle" idx="1"/>
          </p:nvPr>
        </p:nvSpPr>
        <p:spPr bwMode="auto">
          <a:xfrm>
            <a:off x="538200" y="1393350"/>
            <a:ext cx="4215600" cy="324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>
              <a:lnSpc>
                <a:spcPct val="114999"/>
              </a:lnSpc>
              <a:spcBef>
                <a:spcPts val="1200"/>
              </a:spcBef>
              <a:spcAft>
                <a:spcPts val="0"/>
              </a:spcAft>
              <a:buNone/>
              <a:defRPr/>
            </a:pPr>
            <a:r>
              <a:rPr lang="ru" sz="1100" dirty="0">
                <a:solidFill>
                  <a:schemeClr val="dk1"/>
                </a:solidFill>
                <a:latin typeface="Arial"/>
                <a:ea typeface="Arial"/>
                <a:cs typeface="Arial"/>
              </a:rPr>
              <a:t>На складе лежат разные фрукты в разном количестве.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0" lvl="0" indent="0" algn="l">
              <a:lnSpc>
                <a:spcPct val="114999"/>
              </a:lnSpc>
              <a:spcBef>
                <a:spcPts val="1200"/>
              </a:spcBef>
              <a:spcAft>
                <a:spcPts val="1200"/>
              </a:spcAft>
              <a:buNone/>
              <a:defRPr/>
            </a:pPr>
            <a:r>
              <a:rPr lang="ru" sz="1100" dirty="0">
                <a:solidFill>
                  <a:schemeClr val="dk1"/>
                </a:solidFill>
                <a:latin typeface="Arial"/>
                <a:ea typeface="Arial"/>
                <a:cs typeface="Arial"/>
              </a:rPr>
              <a:t>Нужно написать функцию, которая на вход принимает любое количество названий фруктов и их количество, а возвращает общее количество фруктов на складе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:w="http://schemas.openxmlformats.org/wordprocessingml/2006/main" xmlns:m="http://schemas.openxmlformats.org/officeDocument/2006/math" xmlns="" Requires="p14">
      <p:transition p14:dur="2000" advClick="1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652;p90"/>
          <p:cNvSpPr>
            <a:spLocks noGrp="1"/>
          </p:cNvSpPr>
          <p:nvPr>
            <p:ph type="title"/>
          </p:nvPr>
        </p:nvSpPr>
        <p:spPr bwMode="auto">
          <a:xfrm>
            <a:off x="540000" y="720000"/>
            <a:ext cx="8064000" cy="36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/>
              <a:t>Домашнее задание 3</a:t>
            </a:r>
            <a:endParaRPr/>
          </a:p>
        </p:txBody>
      </p:sp>
      <p:pic>
        <p:nvPicPr>
          <p:cNvPr id="5" name="Google Shape;653;p90"/>
          <p:cNvPicPr/>
          <p:nvPr/>
        </p:nvPicPr>
        <p:blipFill>
          <a:blip r:embed="rId2">
            <a:alphaModFix/>
          </a:blip>
          <a:stretch/>
        </p:blipFill>
        <p:spPr bwMode="auto">
          <a:xfrm flipH="1">
            <a:off x="5996400" y="2880000"/>
            <a:ext cx="1435603" cy="179999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654;p90"/>
          <p:cNvSpPr>
            <a:spLocks noGrp="1"/>
          </p:cNvSpPr>
          <p:nvPr>
            <p:ph type="subTitle" idx="2"/>
          </p:nvPr>
        </p:nvSpPr>
        <p:spPr bwMode="auto">
          <a:xfrm>
            <a:off x="540000" y="152400"/>
            <a:ext cx="8064000" cy="360000"/>
          </a:xfrm>
          <a:prstGeom prst="rect">
            <a:avLst/>
          </a:prstGeom>
        </p:spPr>
        <p:txBody>
          <a:bodyPr spcFirstLastPara="1" wrap="square" lIns="0" tIns="36000" rIns="0" bIns="3600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/>
              <a:t>Оформление ноутбука и закрепление функций и генераторов</a:t>
            </a:r>
            <a:endParaRPr/>
          </a:p>
        </p:txBody>
      </p:sp>
      <p:sp>
        <p:nvSpPr>
          <p:cNvPr id="7" name="Google Shape;655;p90"/>
          <p:cNvSpPr>
            <a:spLocks noGrp="1"/>
          </p:cNvSpPr>
          <p:nvPr>
            <p:ph type="subTitle" idx="1"/>
          </p:nvPr>
        </p:nvSpPr>
        <p:spPr bwMode="auto">
          <a:xfrm>
            <a:off x="538200" y="1393350"/>
            <a:ext cx="4215600" cy="324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>
              <a:lnSpc>
                <a:spcPct val="114999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ru" sz="1100" dirty="0">
                <a:solidFill>
                  <a:schemeClr val="dk1"/>
                </a:solidFill>
                <a:latin typeface="Arial"/>
                <a:ea typeface="Arial"/>
                <a:cs typeface="Arial"/>
              </a:rPr>
              <a:t>Дан список с затратами на рекламу. Но в данных есть ошибки, некоторые затраты имеют отрицательную величину. Удалите такие значения из списка и посчитайте суммарные затраты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0" lvl="0" indent="0" algn="l">
              <a:lnSpc>
                <a:spcPct val="114999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ru" sz="1100" dirty="0">
                <a:solidFill>
                  <a:schemeClr val="dk1"/>
                </a:solidFill>
                <a:latin typeface="Roboto"/>
                <a:ea typeface="Roboto"/>
                <a:cs typeface="Roboto"/>
              </a:rPr>
              <a:t>[100, 125, -90, 345, 655, -1, 0, 200]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</a:endParaRPr>
          </a:p>
          <a:p>
            <a:pPr marL="0" lvl="0" indent="0" algn="l">
              <a:lnSpc>
                <a:spcPct val="114999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ru" sz="1100" dirty="0">
                <a:solidFill>
                  <a:schemeClr val="dk1"/>
                </a:solidFill>
                <a:latin typeface="Arial"/>
                <a:ea typeface="Arial"/>
                <a:cs typeface="Arial"/>
              </a:rPr>
              <a:t>Используйте list comprehensions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0" lvl="0" indent="0" algn="l">
              <a:lnSpc>
                <a:spcPct val="114999"/>
              </a:lnSpc>
              <a:spcBef>
                <a:spcPts val="1200"/>
              </a:spcBef>
              <a:spcAft>
                <a:spcPts val="1200"/>
              </a:spcAft>
              <a:buNone/>
              <a:defRPr/>
            </a:pPr>
            <a:endParaRPr sz="1100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:w="http://schemas.openxmlformats.org/wordprocessingml/2006/main" xmlns:m="http://schemas.openxmlformats.org/officeDocument/2006/math" xmlns="" Requires="p14">
      <p:transition p14:dur="2000" advClick="1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660;p91"/>
          <p:cNvSpPr>
            <a:spLocks noGrp="1"/>
          </p:cNvSpPr>
          <p:nvPr>
            <p:ph type="title"/>
          </p:nvPr>
        </p:nvSpPr>
        <p:spPr bwMode="auto">
          <a:xfrm>
            <a:off x="540000" y="720000"/>
            <a:ext cx="8064000" cy="36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/>
              <a:t>Домашнее задание 4</a:t>
            </a:r>
            <a:endParaRPr/>
          </a:p>
        </p:txBody>
      </p:sp>
      <p:sp>
        <p:nvSpPr>
          <p:cNvPr id="5" name="Google Shape;661;p91"/>
          <p:cNvSpPr>
            <a:spLocks noGrp="1"/>
          </p:cNvSpPr>
          <p:nvPr>
            <p:ph type="subTitle" idx="2"/>
          </p:nvPr>
        </p:nvSpPr>
        <p:spPr bwMode="auto">
          <a:xfrm>
            <a:off x="540000" y="152400"/>
            <a:ext cx="8064000" cy="360000"/>
          </a:xfrm>
          <a:prstGeom prst="rect">
            <a:avLst/>
          </a:prstGeom>
        </p:spPr>
        <p:txBody>
          <a:bodyPr spcFirstLastPara="1" wrap="square" lIns="0" tIns="36000" rIns="0" bIns="3600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/>
              <a:t>Оформление ноутбука и закрепление функций и генераторов</a:t>
            </a:r>
            <a:endParaRPr/>
          </a:p>
        </p:txBody>
      </p:sp>
      <p:sp>
        <p:nvSpPr>
          <p:cNvPr id="6" name="Google Shape;662;p91"/>
          <p:cNvSpPr>
            <a:spLocks noGrp="1"/>
          </p:cNvSpPr>
          <p:nvPr>
            <p:ph type="subTitle" idx="1"/>
          </p:nvPr>
        </p:nvSpPr>
        <p:spPr bwMode="auto">
          <a:xfrm>
            <a:off x="538200" y="936150"/>
            <a:ext cx="8019900" cy="324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>
              <a:lnSpc>
                <a:spcPct val="114999"/>
              </a:lnSpc>
              <a:spcBef>
                <a:spcPts val="1200"/>
              </a:spcBef>
              <a:spcAft>
                <a:spcPts val="0"/>
              </a:spcAft>
              <a:buNone/>
              <a:defRPr/>
            </a:pPr>
            <a:r>
              <a:rPr lang="ru" sz="1100" dirty="0">
                <a:solidFill>
                  <a:schemeClr val="dk1"/>
                </a:solidFill>
                <a:latin typeface="Arial"/>
                <a:ea typeface="Arial"/>
                <a:cs typeface="Arial"/>
              </a:rPr>
              <a:t>Даны два списка.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0" lvl="0" indent="0" algn="l">
              <a:lnSpc>
                <a:spcPct val="114999"/>
              </a:lnSpc>
              <a:spcBef>
                <a:spcPts val="1200"/>
              </a:spcBef>
              <a:spcAft>
                <a:spcPts val="0"/>
              </a:spcAft>
              <a:buNone/>
              <a:defRPr/>
            </a:pPr>
            <a:r>
              <a:rPr lang="ru" sz="1100" dirty="0">
                <a:solidFill>
                  <a:schemeClr val="dk1"/>
                </a:solidFill>
                <a:latin typeface="Arial"/>
                <a:ea typeface="Arial"/>
                <a:cs typeface="Arial"/>
              </a:rPr>
              <a:t>Дата покупки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0" lvl="0" indent="0" algn="l">
              <a:lnSpc>
                <a:spcPct val="114999"/>
              </a:lnSpc>
              <a:spcBef>
                <a:spcPts val="1200"/>
              </a:spcBef>
              <a:spcAft>
                <a:spcPts val="0"/>
              </a:spcAft>
              <a:buNone/>
              <a:defRPr/>
            </a:pPr>
            <a:r>
              <a:rPr lang="ru" sz="700" dirty="0">
                <a:solidFill>
                  <a:schemeClr val="dk1"/>
                </a:solidFill>
                <a:latin typeface="Roboto"/>
                <a:ea typeface="Roboto"/>
                <a:cs typeface="Roboto"/>
              </a:rPr>
              <a:t>['2021-09-14', '2021-12-15', '2021-09-08', '2021-12-05', '2021-10-09', '2021-09-30', '2021-12-22', '2021-11-29', '2021-12-24', '2021-11-26', '2021-10-27', '2021-12-18', '2021-11-09', '2021-11-23', '2021-09-27', '2021-10-02', '2021-12-27', '2021-09-20', '2021-12-13', '2021-11-01', '2021-11-09', '2021-12-06', '2021-12-08', '2021-10-09', '2021-10-31', '2021-09-30', '2021-11-09', '2021-12-13', '2021-10-26', '2021-12-09']</a:t>
            </a:r>
            <a:endParaRPr sz="700">
              <a:solidFill>
                <a:schemeClr val="dk1"/>
              </a:solidFill>
              <a:latin typeface="Roboto"/>
              <a:ea typeface="Roboto"/>
              <a:cs typeface="Roboto"/>
            </a:endParaRPr>
          </a:p>
          <a:p>
            <a:pPr marL="0" lvl="0" indent="0" algn="l">
              <a:lnSpc>
                <a:spcPct val="114999"/>
              </a:lnSpc>
              <a:spcBef>
                <a:spcPts val="1200"/>
              </a:spcBef>
              <a:spcAft>
                <a:spcPts val="0"/>
              </a:spcAft>
              <a:buNone/>
              <a:defRPr/>
            </a:pPr>
            <a:r>
              <a:rPr lang="ru" sz="1100" dirty="0">
                <a:solidFill>
                  <a:schemeClr val="dk1"/>
                </a:solidFill>
                <a:latin typeface="Arial"/>
                <a:ea typeface="Arial"/>
                <a:cs typeface="Arial"/>
              </a:rPr>
              <a:t>Суммы покупок по датам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0" lvl="0" indent="0" algn="l">
              <a:lnSpc>
                <a:spcPct val="114999"/>
              </a:lnSpc>
              <a:spcBef>
                <a:spcPts val="1200"/>
              </a:spcBef>
              <a:spcAft>
                <a:spcPts val="0"/>
              </a:spcAft>
              <a:buNone/>
              <a:defRPr/>
            </a:pPr>
            <a:r>
              <a:rPr lang="ru" sz="700" dirty="0">
                <a:solidFill>
                  <a:schemeClr val="dk1"/>
                </a:solidFill>
                <a:latin typeface="Roboto"/>
                <a:ea typeface="Roboto"/>
                <a:cs typeface="Roboto"/>
              </a:rPr>
              <a:t>[1270, 8413, 9028, 3703, 5739, 4095, 295, 4944, 5723, 3701, 4471, 651, 7037, 4274, 6275, 4988, 6930, 2971, 6592, 2004, 2822, 519, 3406, 2732, 5015, 2008, 316, 6333, 5700, 2887]</a:t>
            </a:r>
            <a:endParaRPr sz="700">
              <a:solidFill>
                <a:schemeClr val="dk1"/>
              </a:solidFill>
              <a:latin typeface="Roboto"/>
              <a:ea typeface="Roboto"/>
              <a:cs typeface="Roboto"/>
            </a:endParaRPr>
          </a:p>
          <a:p>
            <a:pPr marL="0" lvl="0" indent="0" algn="l">
              <a:lnSpc>
                <a:spcPct val="114999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ru" sz="1300" b="1" dirty="0">
                <a:solidFill>
                  <a:schemeClr val="dk1"/>
                </a:solidFill>
                <a:latin typeface="Arial"/>
                <a:ea typeface="Arial"/>
                <a:cs typeface="Arial"/>
              </a:rPr>
              <a:t>4.1 Найдите, какая выручка у компании в ноябре</a:t>
            </a:r>
            <a:endParaRPr sz="1300" b="1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0" lvl="0" indent="0" algn="l">
              <a:lnSpc>
                <a:spcPct val="114999"/>
              </a:lnSpc>
              <a:spcBef>
                <a:spcPts val="1200"/>
              </a:spcBef>
              <a:spcAft>
                <a:spcPts val="0"/>
              </a:spcAft>
              <a:buNone/>
              <a:defRPr/>
            </a:pPr>
            <a:r>
              <a:rPr lang="ru" sz="1100" dirty="0">
                <a:solidFill>
                  <a:schemeClr val="dk1"/>
                </a:solidFill>
                <a:latin typeface="Arial"/>
                <a:ea typeface="Arial"/>
                <a:cs typeface="Arial"/>
              </a:rPr>
              <a:t>Используйте list comprehensions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0" lvl="0" indent="0" algn="l">
              <a:lnSpc>
                <a:spcPct val="114999"/>
              </a:lnSpc>
              <a:spcBef>
                <a:spcPts val="1200"/>
              </a:spcBef>
              <a:spcAft>
                <a:spcPts val="0"/>
              </a:spcAft>
              <a:buNone/>
              <a:defRPr/>
            </a:pPr>
            <a:r>
              <a:rPr lang="ru" sz="1300" b="1" dirty="0">
                <a:solidFill>
                  <a:schemeClr val="dk1"/>
                </a:solidFill>
                <a:latin typeface="Arial"/>
                <a:ea typeface="Arial"/>
                <a:cs typeface="Arial"/>
              </a:rPr>
              <a:t>4.2 Найдите выручку компании в зависимости от месяца</a:t>
            </a:r>
            <a:endParaRPr sz="1300" b="1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0" lvl="0" indent="0" algn="l">
              <a:lnSpc>
                <a:spcPct val="114999"/>
              </a:lnSpc>
              <a:spcBef>
                <a:spcPts val="1200"/>
              </a:spcBef>
              <a:spcAft>
                <a:spcPts val="0"/>
              </a:spcAft>
              <a:buNone/>
              <a:defRPr/>
            </a:pPr>
            <a:r>
              <a:rPr lang="ru" sz="1100" dirty="0">
                <a:solidFill>
                  <a:schemeClr val="dk1"/>
                </a:solidFill>
                <a:latin typeface="Arial"/>
                <a:ea typeface="Arial"/>
                <a:cs typeface="Arial"/>
              </a:rPr>
              <a:t>Для этого напишите функцию, которая на вход принимает список с датами и список с выручкой, а на выходе словарь, где ключи - это месяцы, а значения - это выручка.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0" lvl="0" indent="0" algn="l">
              <a:lnSpc>
                <a:spcPct val="114999"/>
              </a:lnSpc>
              <a:spcBef>
                <a:spcPts val="1200"/>
              </a:spcBef>
              <a:spcAft>
                <a:spcPts val="0"/>
              </a:spcAft>
              <a:buNone/>
              <a:defRPr/>
            </a:pPr>
            <a:r>
              <a:rPr lang="ru" sz="1100" dirty="0">
                <a:solidFill>
                  <a:schemeClr val="dk1"/>
                </a:solidFill>
                <a:latin typeface="Arial"/>
                <a:ea typeface="Arial"/>
                <a:cs typeface="Arial"/>
              </a:rPr>
              <a:t>Используйте аннотирование типов.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0" lvl="0" indent="0" algn="l">
              <a:lnSpc>
                <a:spcPct val="114999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endParaRPr sz="110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0" lvl="0" indent="0" algn="l">
              <a:lnSpc>
                <a:spcPct val="114999"/>
              </a:lnSpc>
              <a:spcBef>
                <a:spcPts val="1200"/>
              </a:spcBef>
              <a:spcAft>
                <a:spcPts val="1200"/>
              </a:spcAft>
              <a:buNone/>
              <a:defRPr/>
            </a:pPr>
            <a:endParaRPr sz="1100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:w="http://schemas.openxmlformats.org/wordprocessingml/2006/main" xmlns:m="http://schemas.openxmlformats.org/officeDocument/2006/math" xmlns="" Requires="p14">
      <p:transition p14:dur="2000" advClick="1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xmlns:w="http://schemas.openxmlformats.org/wordprocessingml/2006/main" xmlns:m="http://schemas.openxmlformats.org/officeDocument/2006/math" xmlns="" Requires="p14">
      <p:transition p14:dur="2000" advClick="1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17;p50"/>
          <p:cNvSpPr>
            <a:spLocks noGrp="1"/>
          </p:cNvSpPr>
          <p:nvPr>
            <p:ph type="title"/>
          </p:nvPr>
        </p:nvSpPr>
        <p:spPr bwMode="auto">
          <a:xfrm>
            <a:off x="468000" y="1048400"/>
            <a:ext cx="6840000" cy="2552100"/>
          </a:xfrm>
          <a:prstGeom prst="rect">
            <a:avLst/>
          </a:prstGeom>
        </p:spPr>
        <p:txBody>
          <a:bodyPr spcFirstLastPara="1" wrap="square" lIns="0" tIns="91425" rIns="91425" bIns="91425" anchor="b" anchorCtr="0">
            <a:noAutofit/>
          </a:bodyPr>
          <a:lstStyle/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 b="1">
                <a:latin typeface="IBM Plex Sans"/>
                <a:ea typeface="IBM Plex Sans"/>
                <a:cs typeface="IBM Plex Sans"/>
              </a:rPr>
              <a:t>Викторина</a:t>
            </a:r>
            <a:endParaRPr/>
          </a:p>
        </p:txBody>
      </p:sp>
      <p:sp>
        <p:nvSpPr>
          <p:cNvPr id="5" name="Google Shape;318;p50"/>
          <p:cNvSpPr>
            <a:spLocks noGrp="1"/>
          </p:cNvSpPr>
          <p:nvPr>
            <p:ph type="subTitle" idx="1"/>
          </p:nvPr>
        </p:nvSpPr>
        <p:spPr bwMode="auto">
          <a:xfrm>
            <a:off x="468000" y="3600600"/>
            <a:ext cx="5400000" cy="3693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/>
              <a:t>Минутка самопроверки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:w="http://schemas.openxmlformats.org/wordprocessingml/2006/main" xmlns:m="http://schemas.openxmlformats.org/officeDocument/2006/math" xmlns="" Requires="p14">
      <p:transition p14:dur="2000" advClick="1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23;p51"/>
          <p:cNvSpPr>
            <a:spLocks noGrp="1"/>
          </p:cNvSpPr>
          <p:nvPr>
            <p:ph type="subTitle" idx="1"/>
          </p:nvPr>
        </p:nvSpPr>
        <p:spPr bwMode="auto">
          <a:xfrm>
            <a:off x="540000" y="1260000"/>
            <a:ext cx="8064000" cy="324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74399" lvl="0" indent="-319299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  <a:defRPr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</a:rPr>
              <a:t>&lt;img&gt;</a:t>
            </a:r>
            <a:endParaRPr u="sng">
              <a:solidFill>
                <a:schemeClr val="dk1"/>
              </a:solidFill>
            </a:endParaRPr>
          </a:p>
          <a:p>
            <a:pPr marL="374399" lvl="0" indent="-319299" algn="l">
              <a:lnSpc>
                <a:spcPct val="114999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  <a:defRPr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</a:rPr>
              <a:t>&lt;image&gt;</a:t>
            </a:r>
            <a:endParaRPr>
              <a:solidFill>
                <a:schemeClr val="dk1"/>
              </a:solidFill>
            </a:endParaRPr>
          </a:p>
          <a:p>
            <a:pPr marL="374399" lvl="0" indent="-319299" algn="l">
              <a:lnSpc>
                <a:spcPct val="114999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  <a:defRPr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</a:rPr>
              <a:t>&lt;picture&gt;</a:t>
            </a:r>
            <a:endParaRPr>
              <a:solidFill>
                <a:schemeClr val="dk1"/>
              </a:solidFill>
            </a:endParaRPr>
          </a:p>
          <a:p>
            <a:pPr marL="374399" lvl="0" indent="-319299" algn="l">
              <a:lnSpc>
                <a:spcPct val="114999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  <a:defRPr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</a:rPr>
              <a:t>&lt;photo&gt;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" name="Google Shape;324;p51"/>
          <p:cNvSpPr>
            <a:spLocks noGrp="1"/>
          </p:cNvSpPr>
          <p:nvPr>
            <p:ph type="title"/>
          </p:nvPr>
        </p:nvSpPr>
        <p:spPr bwMode="auto">
          <a:xfrm>
            <a:off x="540000" y="720000"/>
            <a:ext cx="8064000" cy="2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425" rIns="0" bIns="0" anchor="t" anchorCtr="0">
            <a:spAutoFit/>
          </a:bodyPr>
          <a:lstStyle/>
          <a:p>
            <a:pPr marL="0" lv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>
                <a:solidFill>
                  <a:schemeClr val="dk1"/>
                </a:solidFill>
              </a:rPr>
              <a:t>С помощью какого тега можно добавить изображение в markdown?</a:t>
            </a:r>
            <a:endParaRPr>
              <a:solidFill>
                <a:schemeClr val="dk1"/>
              </a:solidFill>
              <a:latin typeface="IBM Plex Sans SemiBold"/>
              <a:ea typeface="IBM Plex Sans SemiBold"/>
              <a:cs typeface="IBM Plex Sans SemiBold"/>
            </a:endParaRPr>
          </a:p>
        </p:txBody>
      </p:sp>
      <p:sp>
        <p:nvSpPr>
          <p:cNvPr id="6" name="Google Shape;325;p51"/>
          <p:cNvSpPr>
            <a:spLocks noGrp="1"/>
          </p:cNvSpPr>
          <p:nvPr>
            <p:ph type="subTitle" idx="2"/>
          </p:nvPr>
        </p:nvSpPr>
        <p:spPr bwMode="auto">
          <a:xfrm>
            <a:off x="540000" y="152400"/>
            <a:ext cx="8064000" cy="360000"/>
          </a:xfrm>
          <a:prstGeom prst="rect">
            <a:avLst/>
          </a:prstGeom>
        </p:spPr>
        <p:txBody>
          <a:bodyPr spcFirstLastPara="1" wrap="square" lIns="0" tIns="36000" rIns="0" bIns="3600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ru"/>
              <a:t>Оформление ноутбука и закрепление функций и генераторов</a:t>
            </a:r>
            <a:endParaRPr/>
          </a:p>
        </p:txBody>
      </p:sp>
      <p:sp>
        <p:nvSpPr>
          <p:cNvPr id="7" name="Google Shape;326;p51"/>
          <p:cNvSpPr>
            <a:spLocks noGrp="1"/>
          </p:cNvSpPr>
          <p:nvPr>
            <p:ph type="title"/>
          </p:nvPr>
        </p:nvSpPr>
        <p:spPr bwMode="auto">
          <a:xfrm>
            <a:off x="4353575" y="4128225"/>
            <a:ext cx="5853600" cy="92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 sz="6000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</a:rPr>
              <a:t>&lt;&lt;</a:t>
            </a:r>
            <a:r>
              <a:rPr lang="ru" sz="6000">
                <a:solidFill>
                  <a:schemeClr val="dk1"/>
                </a:solidFill>
              </a:rPr>
              <a:t>0</a:t>
            </a:r>
            <a:r>
              <a:rPr lang="ru" sz="6000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</a:rPr>
              <a:t>:</a:t>
            </a:r>
            <a:r>
              <a:rPr lang="ru" sz="6000">
                <a:solidFill>
                  <a:schemeClr val="dk1"/>
                </a:solidFill>
              </a:rPr>
              <a:t>3</a:t>
            </a:r>
            <a:r>
              <a:rPr lang="ru" sz="6000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</a:rPr>
              <a:t>0-&gt;&gt;</a:t>
            </a:r>
            <a:endParaRPr sz="6000">
              <a:solidFill>
                <a:schemeClr val="dk1"/>
              </a:solidFill>
              <a:latin typeface="IBM Plex Sans SemiBold"/>
              <a:ea typeface="IBM Plex Sans SemiBold"/>
              <a:cs typeface="IBM Plex Sans Semi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:w="http://schemas.openxmlformats.org/wordprocessingml/2006/main" xmlns:m="http://schemas.openxmlformats.org/officeDocument/2006/math" xmlns="" Requires="p14">
      <p:transition p14:dur="2000" advClick="1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31;p52"/>
          <p:cNvSpPr>
            <a:spLocks noGrp="1"/>
          </p:cNvSpPr>
          <p:nvPr>
            <p:ph type="subTitle" idx="1"/>
          </p:nvPr>
        </p:nvSpPr>
        <p:spPr bwMode="auto">
          <a:xfrm>
            <a:off x="540000" y="1260000"/>
            <a:ext cx="8064000" cy="324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74399" lvl="0" indent="-319299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  <a:defRPr/>
            </a:pPr>
            <a:r>
              <a:rPr lang="ru">
                <a:solidFill>
                  <a:schemeClr val="dk1"/>
                </a:solidFill>
                <a:highlight>
                  <a:schemeClr val="accent3"/>
                </a:highlight>
              </a:rPr>
              <a:t>&lt;img&gt;</a:t>
            </a:r>
            <a:endParaRPr u="sng">
              <a:solidFill>
                <a:schemeClr val="dk1"/>
              </a:solidFill>
            </a:endParaRPr>
          </a:p>
          <a:p>
            <a:pPr marL="374399" lvl="0" indent="-319299" algn="l">
              <a:lnSpc>
                <a:spcPct val="114999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  <a:defRPr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</a:rPr>
              <a:t>&lt;image&gt;</a:t>
            </a:r>
            <a:endParaRPr>
              <a:solidFill>
                <a:schemeClr val="dk1"/>
              </a:solidFill>
            </a:endParaRPr>
          </a:p>
          <a:p>
            <a:pPr marL="374399" lvl="0" indent="-319299" algn="l">
              <a:lnSpc>
                <a:spcPct val="114999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  <a:defRPr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</a:rPr>
              <a:t>&lt;picture&gt;</a:t>
            </a:r>
            <a:endParaRPr>
              <a:solidFill>
                <a:schemeClr val="dk1"/>
              </a:solidFill>
            </a:endParaRPr>
          </a:p>
          <a:p>
            <a:pPr marL="374399" lvl="0" indent="-319299" algn="l">
              <a:lnSpc>
                <a:spcPct val="114999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  <a:defRPr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</a:rPr>
              <a:t>&lt;photo&gt;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" name="Google Shape;332;p52"/>
          <p:cNvSpPr>
            <a:spLocks noGrp="1"/>
          </p:cNvSpPr>
          <p:nvPr>
            <p:ph type="title"/>
          </p:nvPr>
        </p:nvSpPr>
        <p:spPr bwMode="auto">
          <a:xfrm>
            <a:off x="540000" y="720000"/>
            <a:ext cx="8064000" cy="2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425" rIns="0" bIns="0" anchor="t" anchorCtr="0">
            <a:spAutoFit/>
          </a:bodyPr>
          <a:lstStyle/>
          <a:p>
            <a:pPr marL="0" lv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>
                <a:solidFill>
                  <a:schemeClr val="dk1"/>
                </a:solidFill>
              </a:rPr>
              <a:t>С помощью какого тега можно добавить изображение в markdown?</a:t>
            </a:r>
            <a:endParaRPr>
              <a:solidFill>
                <a:schemeClr val="dk1"/>
              </a:solidFill>
              <a:latin typeface="IBM Plex Sans SemiBold"/>
              <a:ea typeface="IBM Plex Sans SemiBold"/>
              <a:cs typeface="IBM Plex Sans SemiBold"/>
            </a:endParaRPr>
          </a:p>
        </p:txBody>
      </p:sp>
      <p:sp>
        <p:nvSpPr>
          <p:cNvPr id="6" name="Google Shape;333;p52"/>
          <p:cNvSpPr>
            <a:spLocks noGrp="1"/>
          </p:cNvSpPr>
          <p:nvPr>
            <p:ph type="subTitle" idx="2"/>
          </p:nvPr>
        </p:nvSpPr>
        <p:spPr bwMode="auto">
          <a:xfrm>
            <a:off x="540000" y="152400"/>
            <a:ext cx="8064000" cy="360000"/>
          </a:xfrm>
          <a:prstGeom prst="rect">
            <a:avLst/>
          </a:prstGeom>
        </p:spPr>
        <p:txBody>
          <a:bodyPr spcFirstLastPara="1" wrap="square" lIns="0" tIns="36000" rIns="0" bIns="3600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ru"/>
              <a:t>Оформление ноутбука и закрепление функций и генераторов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:w="http://schemas.openxmlformats.org/wordprocessingml/2006/main" xmlns:m="http://schemas.openxmlformats.org/officeDocument/2006/math" xmlns="" Requires="p14">
      <p:transition p14:dur="2000" advClick="1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38;p53"/>
          <p:cNvSpPr>
            <a:spLocks noGrp="1"/>
          </p:cNvSpPr>
          <p:nvPr>
            <p:ph type="subTitle" idx="1"/>
          </p:nvPr>
        </p:nvSpPr>
        <p:spPr bwMode="auto">
          <a:xfrm>
            <a:off x="540000" y="1107600"/>
            <a:ext cx="8064000" cy="324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74399" lvl="0" indent="-319299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  <a:defRPr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</a:rPr>
              <a:t>['a', 'b', 'c', 'd']</a:t>
            </a:r>
            <a:endParaRPr>
              <a:solidFill>
                <a:schemeClr val="dk1"/>
              </a:solidFill>
            </a:endParaRPr>
          </a:p>
          <a:p>
            <a:pPr marL="374399" lvl="0" indent="-319299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  <a:defRPr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</a:rPr>
              <a:t>TypeError: say_hello() missing 1 required argument: 'a'</a:t>
            </a:r>
            <a:endParaRPr>
              <a:solidFill>
                <a:schemeClr val="dk1"/>
              </a:solidFill>
            </a:endParaRPr>
          </a:p>
          <a:p>
            <a:pPr marL="374399" lvl="0" indent="-319299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  <a:defRPr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</a:rPr>
              <a:t>'abcd'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" name="Google Shape;339;p53"/>
          <p:cNvSpPr>
            <a:spLocks noGrp="1"/>
          </p:cNvSpPr>
          <p:nvPr>
            <p:ph type="title"/>
          </p:nvPr>
        </p:nvSpPr>
        <p:spPr bwMode="auto">
          <a:xfrm>
            <a:off x="540000" y="567600"/>
            <a:ext cx="8064000" cy="2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425" rIns="0" bIns="0" anchor="t" anchorCtr="0">
            <a:spAutoFit/>
          </a:bodyPr>
          <a:lstStyle/>
          <a:p>
            <a:pPr marL="0" lv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>
                <a:solidFill>
                  <a:schemeClr val="dk1"/>
                </a:solidFill>
              </a:rPr>
              <a:t>Какой будет вывод у этого кода?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" name="Google Shape;340;p53"/>
          <p:cNvSpPr>
            <a:spLocks noGrp="1"/>
          </p:cNvSpPr>
          <p:nvPr>
            <p:ph type="subTitle" idx="2"/>
          </p:nvPr>
        </p:nvSpPr>
        <p:spPr bwMode="auto">
          <a:xfrm>
            <a:off x="540000" y="152400"/>
            <a:ext cx="8064000" cy="360000"/>
          </a:xfrm>
          <a:prstGeom prst="rect">
            <a:avLst/>
          </a:prstGeom>
        </p:spPr>
        <p:txBody>
          <a:bodyPr spcFirstLastPara="1" wrap="square" lIns="0" tIns="36000" rIns="0" bIns="3600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ru"/>
              <a:t>Оформление ноутбука и закрепление функций и генераторов</a:t>
            </a:r>
            <a:endParaRPr/>
          </a:p>
        </p:txBody>
      </p:sp>
      <p:sp>
        <p:nvSpPr>
          <p:cNvPr id="7" name="Google Shape;341;p53"/>
          <p:cNvSpPr>
            <a:spLocks noGrp="1"/>
          </p:cNvSpPr>
          <p:nvPr>
            <p:ph type="title"/>
          </p:nvPr>
        </p:nvSpPr>
        <p:spPr bwMode="auto">
          <a:xfrm>
            <a:off x="4353575" y="4128225"/>
            <a:ext cx="5853600" cy="92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 sz="6000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</a:rPr>
              <a:t>&lt;&lt;</a:t>
            </a:r>
            <a:r>
              <a:rPr lang="ru" sz="6000">
                <a:solidFill>
                  <a:schemeClr val="dk1"/>
                </a:solidFill>
              </a:rPr>
              <a:t>0</a:t>
            </a:r>
            <a:r>
              <a:rPr lang="ru" sz="6000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</a:rPr>
              <a:t>:</a:t>
            </a:r>
            <a:r>
              <a:rPr lang="ru" sz="6000">
                <a:solidFill>
                  <a:schemeClr val="dk1"/>
                </a:solidFill>
              </a:rPr>
              <a:t>3</a:t>
            </a:r>
            <a:r>
              <a:rPr lang="ru" sz="6000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</a:rPr>
              <a:t>0-&gt;&gt;</a:t>
            </a:r>
            <a:endParaRPr sz="6000">
              <a:solidFill>
                <a:schemeClr val="dk1"/>
              </a:solidFill>
              <a:latin typeface="IBM Plex Sans SemiBold"/>
              <a:ea typeface="IBM Plex Sans SemiBold"/>
              <a:cs typeface="IBM Plex Sans SemiBold"/>
            </a:endParaRPr>
          </a:p>
        </p:txBody>
      </p:sp>
      <p:pic>
        <p:nvPicPr>
          <p:cNvPr id="8" name="Google Shape;342;p53"/>
          <p:cNvPicPr/>
          <p:nvPr/>
        </p:nvPicPr>
        <p:blipFill>
          <a:blip r:embed="rId2">
            <a:alphaModFix/>
          </a:blip>
          <a:srcRect b="22360"/>
          <a:stretch/>
        </p:blipFill>
        <p:spPr bwMode="auto">
          <a:xfrm>
            <a:off x="6016975" y="1004650"/>
            <a:ext cx="2762250" cy="123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:w="http://schemas.openxmlformats.org/wordprocessingml/2006/main" xmlns:m="http://schemas.openxmlformats.org/officeDocument/2006/math" xmlns="" Requires="p14">
      <p:transition p14:dur="2000" advClick="1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47;p54"/>
          <p:cNvSpPr>
            <a:spLocks noGrp="1"/>
          </p:cNvSpPr>
          <p:nvPr>
            <p:ph type="subTitle" idx="1"/>
          </p:nvPr>
        </p:nvSpPr>
        <p:spPr bwMode="auto">
          <a:xfrm>
            <a:off x="540000" y="1107600"/>
            <a:ext cx="8064000" cy="324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74399" lvl="0" indent="-319299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  <a:defRPr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</a:rPr>
              <a:t>['a', 'b', 'c', 'd']</a:t>
            </a:r>
            <a:endParaRPr>
              <a:solidFill>
                <a:schemeClr val="dk1"/>
              </a:solidFill>
            </a:endParaRPr>
          </a:p>
          <a:p>
            <a:pPr marL="374399" lvl="0" indent="-319299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  <a:defRPr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</a:rPr>
              <a:t>TypeError: say_hello() missing 1 required argument: 'a'</a:t>
            </a:r>
            <a:endParaRPr>
              <a:solidFill>
                <a:schemeClr val="dk1"/>
              </a:solidFill>
            </a:endParaRPr>
          </a:p>
          <a:p>
            <a:pPr marL="374399" lvl="0" indent="-319299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  <a:defRPr/>
            </a:pPr>
            <a:r>
              <a:rPr lang="ru">
                <a:solidFill>
                  <a:schemeClr val="dk1"/>
                </a:solidFill>
                <a:highlight>
                  <a:schemeClr val="accent3"/>
                </a:highlight>
              </a:rPr>
              <a:t>'abcd'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" name="Google Shape;348;p54"/>
          <p:cNvSpPr>
            <a:spLocks noGrp="1"/>
          </p:cNvSpPr>
          <p:nvPr>
            <p:ph type="title"/>
          </p:nvPr>
        </p:nvSpPr>
        <p:spPr bwMode="auto">
          <a:xfrm>
            <a:off x="540000" y="567600"/>
            <a:ext cx="8064000" cy="2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425" rIns="0" bIns="0" anchor="t" anchorCtr="0">
            <a:spAutoFit/>
          </a:bodyPr>
          <a:lstStyle/>
          <a:p>
            <a:pPr marL="0" lv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>
                <a:solidFill>
                  <a:schemeClr val="dk1"/>
                </a:solidFill>
              </a:rPr>
              <a:t>Какой будет вывод у этого кода?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" name="Google Shape;349;p54"/>
          <p:cNvSpPr>
            <a:spLocks noGrp="1"/>
          </p:cNvSpPr>
          <p:nvPr>
            <p:ph type="subTitle" idx="2"/>
          </p:nvPr>
        </p:nvSpPr>
        <p:spPr bwMode="auto">
          <a:xfrm>
            <a:off x="540000" y="152400"/>
            <a:ext cx="8064000" cy="360000"/>
          </a:xfrm>
          <a:prstGeom prst="rect">
            <a:avLst/>
          </a:prstGeom>
        </p:spPr>
        <p:txBody>
          <a:bodyPr spcFirstLastPara="1" wrap="square" lIns="0" tIns="36000" rIns="0" bIns="3600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ru"/>
              <a:t>Оформление ноутбука и закрепление функций и генераторов</a:t>
            </a:r>
            <a:endParaRPr/>
          </a:p>
        </p:txBody>
      </p:sp>
      <p:pic>
        <p:nvPicPr>
          <p:cNvPr id="7" name="Google Shape;350;p54"/>
          <p:cNvPicPr/>
          <p:nvPr/>
        </p:nvPicPr>
        <p:blipFill>
          <a:blip r:embed="rId2">
            <a:alphaModFix/>
          </a:blip>
          <a:stretch/>
        </p:blipFill>
        <p:spPr bwMode="auto">
          <a:xfrm>
            <a:off x="6009924" y="1004663"/>
            <a:ext cx="2762250" cy="159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:w="http://schemas.openxmlformats.org/wordprocessingml/2006/main" xmlns:m="http://schemas.openxmlformats.org/officeDocument/2006/math" xmlns="" Requires="p14">
      <p:transition p14:dur="2000" advClick="1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Макет шаблона GB">
  <a:themeElements>
    <a:clrScheme name="Simple Light">
      <a:dk1>
        <a:srgbClr val="000000"/>
      </a:dk1>
      <a:lt1>
        <a:srgbClr val="FFFFFF"/>
      </a:lt1>
      <a:dk2>
        <a:srgbClr val="8F93A3"/>
      </a:dk2>
      <a:lt2>
        <a:srgbClr val="B7B9C8"/>
      </a:lt2>
      <a:accent1>
        <a:srgbClr val="6654D9"/>
      </a:accent1>
      <a:accent2>
        <a:srgbClr val="F65121"/>
      </a:accent2>
      <a:accent3>
        <a:srgbClr val="E0FF23"/>
      </a:accent3>
      <a:accent4>
        <a:srgbClr val="F458E3"/>
      </a:accent4>
      <a:accent5>
        <a:srgbClr val="1BAFAF"/>
      </a:accent5>
      <a:accent6>
        <a:srgbClr val="FFDB00"/>
      </a:accent6>
      <a:hlink>
        <a:srgbClr val="6654D9"/>
      </a:hlink>
      <a:folHlink>
        <a:srgbClr val="0097A7"/>
      </a:folHlink>
    </a:clrScheme>
    <a:fontScheme name="Offic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</TotalTime>
  <Words>1857</Words>
  <Application>R7-Office/6.1.0.54</Application>
  <PresentationFormat>Экран (16:9)</PresentationFormat>
  <Paragraphs>266</Paragraphs>
  <Slides>43</Slides>
  <Notes>20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43</vt:i4>
      </vt:variant>
    </vt:vector>
  </HeadingPairs>
  <TitlesOfParts>
    <vt:vector size="48" baseType="lpstr">
      <vt:lpstr>Arial</vt:lpstr>
      <vt:lpstr>IBM Plex Sans SemiBold</vt:lpstr>
      <vt:lpstr>IBM Plex Sans</vt:lpstr>
      <vt:lpstr>Roboto</vt:lpstr>
      <vt:lpstr>Макет шаблона GB</vt:lpstr>
      <vt:lpstr>Семинар 1</vt:lpstr>
      <vt:lpstr>Знакомство</vt:lpstr>
      <vt:lpstr>Ответьте на несколько вопросов  сообщением в чат</vt:lpstr>
      <vt:lpstr>Цели семинара №12:</vt:lpstr>
      <vt:lpstr>Викторина</vt:lpstr>
      <vt:lpstr>С помощью какого тега можно добавить изображение в markdown?</vt:lpstr>
      <vt:lpstr>С помощью какого тега можно добавить изображение в markdown?</vt:lpstr>
      <vt:lpstr>Какой будет вывод у этого кода?</vt:lpstr>
      <vt:lpstr>Какой будет вывод у этого кода?</vt:lpstr>
      <vt:lpstr>С помощью какой функции из модуля Random можно получить случайные объекты из списка?</vt:lpstr>
      <vt:lpstr>С помощью какой функции из модуля Random можно получить случайные объекты из списка?</vt:lpstr>
      <vt:lpstr>Какой будет вывод у этого кода?</vt:lpstr>
      <vt:lpstr>Какой будет вывод у этого кода?</vt:lpstr>
      <vt:lpstr>Какой будет вывод у этого кода?</vt:lpstr>
      <vt:lpstr>Какой будет вывод у этого кода?</vt:lpstr>
      <vt:lpstr>С помощью фигурных скобочек {} какие создаются comprehensions?</vt:lpstr>
      <vt:lpstr>С помощью фигурных скобочек {} какие создаются comprehensions?</vt:lpstr>
      <vt:lpstr>Ваши вопросы?</vt:lpstr>
      <vt:lpstr>Практика</vt:lpstr>
      <vt:lpstr>Задание 0.</vt:lpstr>
      <vt:lpstr>Задание 1.</vt:lpstr>
      <vt:lpstr>Задание 1.</vt:lpstr>
      <vt:lpstr>Задание 2.</vt:lpstr>
      <vt:lpstr>Задание 2.</vt:lpstr>
      <vt:lpstr>Задание 3.</vt:lpstr>
      <vt:lpstr>Задание 3.</vt:lpstr>
      <vt:lpstr>Перерыв</vt:lpstr>
      <vt:lpstr>&lt;&lt;5:00-&gt;&gt;</vt:lpstr>
      <vt:lpstr>Задание 4.</vt:lpstr>
      <vt:lpstr>Задание 4.</vt:lpstr>
      <vt:lpstr>Слайд 31</vt:lpstr>
      <vt:lpstr>&lt;&lt;10:00-&gt;&gt;</vt:lpstr>
      <vt:lpstr>Задание 5.</vt:lpstr>
      <vt:lpstr>Задание 5.</vt:lpstr>
      <vt:lpstr>Задание 6.</vt:lpstr>
      <vt:lpstr>Задание 6.</vt:lpstr>
      <vt:lpstr>Ваши вопросы?</vt:lpstr>
      <vt:lpstr>Домашнее задание</vt:lpstr>
      <vt:lpstr>Домашнее задание 1</vt:lpstr>
      <vt:lpstr>Домашнее задание 2</vt:lpstr>
      <vt:lpstr>Домашнее задание 3</vt:lpstr>
      <vt:lpstr>Домашнее задание 4</vt:lpstr>
      <vt:lpstr>Слайд 43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Семинар 1</dc:title>
  <cp:lastModifiedBy>Home</cp:lastModifiedBy>
  <cp:revision>22</cp:revision>
  <dcterms:modified xsi:type="dcterms:W3CDTF">2022-12-05T18:55:16Z</dcterms:modified>
</cp:coreProperties>
</file>