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e45d8b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e45d8b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e45d8b9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e45d8b9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69fd2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69fd2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869fd27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869fd27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45d8b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45d8b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e45d8b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e45d8b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45d8b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45d8b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e45d8b9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e45d8b9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e45d8b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e45d8b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e45d8b9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e45d8b9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6300" y="1111650"/>
            <a:ext cx="59730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Summer Internship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Sector Backend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Community</a:t>
            </a:r>
            <a:endParaRPr sz="3000"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87" y="1408475"/>
            <a:ext cx="7077324" cy="31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3278525" y="1578400"/>
            <a:ext cx="5276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solidFill>
                  <a:schemeClr val="lt2"/>
                </a:solidFill>
              </a:rPr>
              <a:t>THANK YOU!</a:t>
            </a:r>
            <a:endParaRPr sz="3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>
                <a:solidFill>
                  <a:schemeClr val="accent1"/>
                </a:solidFill>
              </a:rPr>
              <a:t>Do you have any Questions?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68525" y="41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General idea</a:t>
            </a:r>
            <a:endParaRPr sz="3000"/>
          </a:p>
        </p:txBody>
      </p:sp>
      <p:sp>
        <p:nvSpPr>
          <p:cNvPr id="141" name="Google Shape;141;p14"/>
          <p:cNvSpPr/>
          <p:nvPr/>
        </p:nvSpPr>
        <p:spPr>
          <a:xfrm>
            <a:off x="285625" y="1568875"/>
            <a:ext cx="3334716" cy="1555200"/>
          </a:xfrm>
          <a:prstGeom prst="clou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Montserrat"/>
                <a:ea typeface="Montserrat"/>
                <a:cs typeface="Montserrat"/>
                <a:sym typeface="Montserrat"/>
              </a:rPr>
              <a:t>NETWORK TRAFFIC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878375" y="1562950"/>
            <a:ext cx="2467200" cy="1555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4"/>
          <p:cNvCxnSpPr>
            <a:stCxn id="141" idx="3"/>
            <a:endCxn id="142" idx="1"/>
          </p:cNvCxnSpPr>
          <p:nvPr/>
        </p:nvCxnSpPr>
        <p:spPr>
          <a:xfrm>
            <a:off x="1952983" y="1657795"/>
            <a:ext cx="22866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42" idx="2"/>
            <a:endCxn id="141" idx="0"/>
          </p:cNvCxnSpPr>
          <p:nvPr/>
        </p:nvCxnSpPr>
        <p:spPr>
          <a:xfrm flipH="1">
            <a:off x="3617675" y="2340550"/>
            <a:ext cx="260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/>
          <p:nvPr/>
        </p:nvSpPr>
        <p:spPr>
          <a:xfrm>
            <a:off x="5268825" y="3527250"/>
            <a:ext cx="2467200" cy="146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Montserrat"/>
                <a:ea typeface="Montserrat"/>
                <a:cs typeface="Montserrat"/>
                <a:sym typeface="Montserrat"/>
              </a:rPr>
              <a:t>VIOLATION API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341625" y="3497225"/>
            <a:ext cx="1923600" cy="126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Montserrat"/>
                <a:ea typeface="Montserrat"/>
                <a:cs typeface="Montserrat"/>
                <a:sym typeface="Montserrat"/>
              </a:rPr>
              <a:t>FRONT END API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14"/>
          <p:cNvCxnSpPr>
            <a:stCxn id="146" idx="3"/>
            <a:endCxn id="145" idx="1"/>
          </p:cNvCxnSpPr>
          <p:nvPr/>
        </p:nvCxnSpPr>
        <p:spPr>
          <a:xfrm>
            <a:off x="3265225" y="4129175"/>
            <a:ext cx="20037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>
            <a:stCxn id="142" idx="4"/>
            <a:endCxn id="145" idx="0"/>
          </p:cNvCxnSpPr>
          <p:nvPr/>
        </p:nvCxnSpPr>
        <p:spPr>
          <a:xfrm>
            <a:off x="5111975" y="3118150"/>
            <a:ext cx="13905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 txBox="1"/>
          <p:nvPr/>
        </p:nvSpPr>
        <p:spPr>
          <a:xfrm>
            <a:off x="5101675" y="14063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239125" y="1790700"/>
            <a:ext cx="1745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PARSERS check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violations into: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Word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6823200" y="799475"/>
            <a:ext cx="2320800" cy="1463700"/>
          </a:xfrm>
          <a:prstGeom prst="wedgeRectCallout">
            <a:avLst>
              <a:gd fmla="val -70122" name="adj1"/>
              <a:gd fmla="val 56707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GDPR Violations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l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Unencrypted data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l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exchange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My Project</a:t>
            </a:r>
            <a:endParaRPr sz="3000"/>
          </a:p>
        </p:txBody>
      </p:sp>
      <p:sp>
        <p:nvSpPr>
          <p:cNvPr id="157" name="Google Shape;157;p15"/>
          <p:cNvSpPr/>
          <p:nvPr/>
        </p:nvSpPr>
        <p:spPr>
          <a:xfrm>
            <a:off x="183775" y="1539575"/>
            <a:ext cx="1770000" cy="99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FILE AGENT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557950" y="1158675"/>
            <a:ext cx="31749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HAS</a:t>
            </a:r>
            <a:r>
              <a:rPr lang="el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DOES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l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Directory listing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Char char="●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Check directory/file for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lphaLcPeriod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lphaLcPeriod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lphaLcPeriod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lphaLcPeriod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Char char="●"/>
            </a:pPr>
            <a:r>
              <a:rPr lang="el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Informs same Parsers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3300725" y="1191525"/>
            <a:ext cx="1731900" cy="1065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Montserrat"/>
                <a:ea typeface="Montserrat"/>
                <a:cs typeface="Montserrat"/>
                <a:sym typeface="Montserrat"/>
              </a:rPr>
              <a:t>PARSERS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3584325" y="2898200"/>
            <a:ext cx="1638900" cy="99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Montserrat"/>
                <a:ea typeface="Montserrat"/>
                <a:cs typeface="Montserrat"/>
                <a:sym typeface="Montserrat"/>
              </a:rPr>
              <a:t>VIOLATION API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110100" y="3241625"/>
            <a:ext cx="1696200" cy="1156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Montserrat"/>
                <a:ea typeface="Montserrat"/>
                <a:cs typeface="Montserrat"/>
                <a:sym typeface="Montserrat"/>
              </a:rPr>
              <a:t>FRONT END API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15"/>
          <p:cNvCxnSpPr>
            <a:stCxn id="161" idx="3"/>
            <a:endCxn id="160" idx="1"/>
          </p:cNvCxnSpPr>
          <p:nvPr/>
        </p:nvCxnSpPr>
        <p:spPr>
          <a:xfrm flipH="1" rot="10800000">
            <a:off x="2806300" y="3397625"/>
            <a:ext cx="7779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>
            <a:endCxn id="160" idx="0"/>
          </p:cNvCxnSpPr>
          <p:nvPr/>
        </p:nvCxnSpPr>
        <p:spPr>
          <a:xfrm>
            <a:off x="4151775" y="2257100"/>
            <a:ext cx="2520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>
            <a:stCxn id="159" idx="2"/>
            <a:endCxn id="157" idx="3"/>
          </p:cNvCxnSpPr>
          <p:nvPr/>
        </p:nvCxnSpPr>
        <p:spPr>
          <a:xfrm flipH="1">
            <a:off x="1953725" y="1724325"/>
            <a:ext cx="13470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5"/>
          <p:cNvCxnSpPr>
            <a:endCxn id="159" idx="1"/>
          </p:cNvCxnSpPr>
          <p:nvPr/>
        </p:nvCxnSpPr>
        <p:spPr>
          <a:xfrm flipH="1" rot="10800000">
            <a:off x="1952956" y="1347579"/>
            <a:ext cx="160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401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Inside File Agent</a:t>
            </a:r>
            <a:endParaRPr sz="3000"/>
          </a:p>
        </p:txBody>
      </p:sp>
      <p:sp>
        <p:nvSpPr>
          <p:cNvPr id="171" name="Google Shape;171;p16"/>
          <p:cNvSpPr txBox="1"/>
          <p:nvPr/>
        </p:nvSpPr>
        <p:spPr>
          <a:xfrm>
            <a:off x="1043500" y="1050925"/>
            <a:ext cx="39669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Low Level Programming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Win32 Api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Microsoft Documentation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Event Driven Program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Tools: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Visual Studio 2019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SCM(Service Control Manager)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Start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Restart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Event Viewer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1395450"/>
            <a:ext cx="2984525" cy="2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Future Goals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775" y="1509775"/>
            <a:ext cx="2774025" cy="24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1050900" y="1406125"/>
            <a:ext cx="4581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Till now…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Simple Interface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Future..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 Integration with Parsers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Website Development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1674250"/>
            <a:ext cx="4697950" cy="16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425" y="1559975"/>
            <a:ext cx="2516750" cy="18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836300" y="1943150"/>
            <a:ext cx="3772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290100" y="1758125"/>
            <a:ext cx="1835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297500" y="393750"/>
            <a:ext cx="7038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Inside Sites</a:t>
            </a:r>
            <a:endParaRPr sz="3000"/>
          </a:p>
        </p:txBody>
      </p:sp>
      <p:sp>
        <p:nvSpPr>
          <p:cNvPr id="194" name="Google Shape;194;p19"/>
          <p:cNvSpPr txBox="1"/>
          <p:nvPr/>
        </p:nvSpPr>
        <p:spPr>
          <a:xfrm>
            <a:off x="1050900" y="1391325"/>
            <a:ext cx="37743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Tool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Wordpress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Plugins System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Themes System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■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Custom Content Types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WiOpt 2020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Main Structure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Empower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 a community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300" y="1391325"/>
            <a:ext cx="26574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WiOpt 2020</a:t>
            </a:r>
            <a:endParaRPr sz="3000"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10" y="1618675"/>
            <a:ext cx="7936389" cy="29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Empower</a:t>
            </a:r>
            <a:endParaRPr sz="3000"/>
          </a:p>
        </p:txBody>
      </p:sp>
      <p:sp>
        <p:nvSpPr>
          <p:cNvPr id="207" name="Google Shape;207;p21"/>
          <p:cNvSpPr txBox="1"/>
          <p:nvPr/>
        </p:nvSpPr>
        <p:spPr>
          <a:xfrm>
            <a:off x="281125" y="1461600"/>
            <a:ext cx="32712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Active Lab Project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Plugin BuddyPress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 A Community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Group Page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Member Page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Forum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○"/>
            </a:pPr>
            <a:r>
              <a:rPr lang="el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Activity Page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325" y="1258125"/>
            <a:ext cx="5776673" cy="2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