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80" autoAdjust="0"/>
  </p:normalViewPr>
  <p:slideViewPr>
    <p:cSldViewPr snapToGrid="0" snapToObjects="1">
      <p:cViewPr varScale="1">
        <p:scale>
          <a:sx n="73" d="100"/>
          <a:sy n="7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Scorpion</a:t>
            </a:r>
            <a:br>
              <a:rPr lang="en-US" dirty="0" smtClean="0"/>
            </a:br>
            <a:r>
              <a:rPr lang="en-US" sz="2800" dirty="0" smtClean="0"/>
              <a:t>formerly Project Matrix (</a:t>
            </a:r>
            <a:r>
              <a:rPr lang="en-US" sz="2800" dirty="0" err="1" smtClean="0"/>
              <a:t>MyBeeble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4545172" y="5019284"/>
            <a:ext cx="2398533" cy="1498627"/>
          </a:xfrm>
        </p:spPr>
        <p:txBody>
          <a:bodyPr/>
          <a:lstStyle/>
          <a:p>
            <a:pPr algn="l"/>
            <a:r>
              <a:rPr lang="en-US" sz="1400" dirty="0" smtClean="0"/>
              <a:t>Hashim Al-Assi</a:t>
            </a:r>
          </a:p>
          <a:p>
            <a:pPr algn="l"/>
            <a:r>
              <a:rPr lang="en-US" sz="1400" dirty="0" smtClean="0"/>
              <a:t>Nick Bishop</a:t>
            </a:r>
          </a:p>
          <a:p>
            <a:pPr algn="l"/>
            <a:r>
              <a:rPr lang="en-US" sz="1400" dirty="0" err="1" smtClean="0"/>
              <a:t>Lenka</a:t>
            </a:r>
            <a:r>
              <a:rPr lang="en-US" sz="1400" dirty="0" smtClean="0"/>
              <a:t> </a:t>
            </a:r>
            <a:r>
              <a:rPr lang="en-US" sz="1400" dirty="0" err="1" smtClean="0"/>
              <a:t>Konecny</a:t>
            </a:r>
            <a:endParaRPr lang="en-US" sz="1400" dirty="0" smtClean="0"/>
          </a:p>
          <a:p>
            <a:pPr algn="l"/>
            <a:r>
              <a:rPr lang="en-US" sz="1400" dirty="0" smtClean="0"/>
              <a:t>Jerome Reyes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10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56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Project Scorpion?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40351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Project Scorpion is a one-page web app that lists information for capstone projects and allows students to up-vote or down-vote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3072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48753" y="1051181"/>
            <a:ext cx="6423503" cy="4817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5363" y="981767"/>
            <a:ext cx="302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 Sketch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8776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483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We Will Use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61171" y="2175011"/>
            <a:ext cx="456556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smtClean="0"/>
              <a:t>Python 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smtClean="0"/>
              <a:t>Flask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/>
              <a:t>Heroku</a:t>
            </a:r>
            <a:endParaRPr lang="en-US" sz="2800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/>
              <a:t>Postgres</a:t>
            </a:r>
            <a:endParaRPr lang="en-US" sz="2800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/>
              <a:t>PyCharm</a:t>
            </a:r>
            <a:endParaRPr lang="en-US" sz="2800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smtClean="0"/>
              <a:t>Bootstrap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2747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017" y="506410"/>
            <a:ext cx="915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We Have Finished At This Point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9651" y="1673130"/>
            <a:ext cx="7323950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A lot of Tutorials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Installed all of the Programs and </a:t>
            </a:r>
            <a:r>
              <a:rPr lang="en-US" sz="2400" dirty="0"/>
              <a:t>V</a:t>
            </a:r>
            <a:r>
              <a:rPr lang="en-US" sz="2400" dirty="0" smtClean="0"/>
              <a:t>arious Sub </a:t>
            </a:r>
            <a:r>
              <a:rPr lang="en-US" sz="2400" dirty="0"/>
              <a:t>P</a:t>
            </a:r>
            <a:r>
              <a:rPr lang="en-US" sz="2400" dirty="0" smtClean="0"/>
              <a:t>ackages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Created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Account and Provisioned a Database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Created Front-End Framework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Created a Basic App with Python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/>
              <a:t>Diagram of Database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42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48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82527" y="994496"/>
            <a:ext cx="7955969" cy="5966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650" y="765382"/>
            <a:ext cx="2169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Database</a:t>
            </a:r>
          </a:p>
          <a:p>
            <a:pPr algn="ctr"/>
            <a:r>
              <a:rPr lang="en-US" sz="3600" dirty="0" smtClean="0"/>
              <a:t>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5322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33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What’s Next?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26950" y="1356648"/>
            <a:ext cx="6810202" cy="354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Create Database Tables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Populate Database with Info from Current Projects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Connect Front-End to Display Info from Database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 smtClean="0"/>
              <a:t>Implement Testing (CRUD)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44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407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Demo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41024" y="1990686"/>
            <a:ext cx="5211683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smtClean="0"/>
              <a:t>Front End Framework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smtClean="0"/>
              <a:t>Python “Hello World” App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/>
              <a:t>Heroku</a:t>
            </a:r>
            <a:r>
              <a:rPr lang="en-US" sz="2800" dirty="0" smtClean="0"/>
              <a:t> Database Dashboard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492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55</TotalTime>
  <Words>141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Kilter</vt:lpstr>
      <vt:lpstr>Project Scorpion formerly Project Matrix (MyBeeble)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Scorpion formerly Project Matrix (MyBeeble)</dc:title>
  <dc:creator>Hashim Al-Assi</dc:creator>
  <cp:lastModifiedBy>Hashim Al-Assi</cp:lastModifiedBy>
  <cp:revision>9</cp:revision>
  <dcterms:created xsi:type="dcterms:W3CDTF">2014-10-16T18:52:36Z</dcterms:created>
  <dcterms:modified xsi:type="dcterms:W3CDTF">2014-10-16T19:47:44Z</dcterms:modified>
</cp:coreProperties>
</file>