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4239D-2149-41BE-AE68-B275012CEF07}" type="datetimeFigureOut">
              <a:rPr lang="en-US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1574-42DB-477F-A53F-8512281B2C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23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1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5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71574-42DB-477F-A53F-8512281B2C38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7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30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42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3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9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8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1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1FA7AC5-6045-4418-8E60-F48788734473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rbes.com/sites/allbusiness/2013/10/30/how-to-build-your-first-mobile-app-in-12-steps-part-1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mallbusiness.chron.com/much-television-advertising-really-cost-58718.html" TargetMode="External"/><Relationship Id="rId5" Type="http://schemas.openxmlformats.org/officeDocument/2006/relationships/hyperlink" Target="http://appmuse.com/appmusing/how-much-does-it-cost-to-develop-a-mobile-app/" TargetMode="External"/><Relationship Id="rId4" Type="http://schemas.openxmlformats.org/officeDocument/2006/relationships/hyperlink" Target="http://www.forbes.com/sites/allbusiness/2013/11/14/how-to-build-your-first-mobile-app-in-12-steps-part-2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/>
              <a:t>	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5609824"/>
            <a:ext cx="10198846" cy="8614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By: Cole </a:t>
            </a:r>
            <a:r>
              <a:rPr lang="en-US" dirty="0"/>
              <a:t>Thalacker, Austin Decker, </a:t>
            </a:r>
            <a:r>
              <a:rPr lang="en-US" dirty="0" smtClean="0"/>
              <a:t>Nick </a:t>
            </a:r>
            <a:r>
              <a:rPr lang="en-US" dirty="0"/>
              <a:t>Bolles and Michael </a:t>
            </a:r>
            <a:r>
              <a:rPr lang="en-US" dirty="0" err="1"/>
              <a:t>Osen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85682" y="1181193"/>
            <a:ext cx="4126451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  <a:effectLst/>
              </a:rPr>
              <a:t>Bench Buddy</a:t>
            </a:r>
          </a:p>
          <a:p>
            <a:pPr algn="ctr"/>
            <a:endParaRPr lang="en-US" sz="3600" b="1" dirty="0">
              <a:ln/>
              <a:solidFill>
                <a:schemeClr val="accent3"/>
              </a:solidFill>
              <a:effectLst/>
            </a:endParaRPr>
          </a:p>
        </p:txBody>
      </p:sp>
      <p:pic>
        <p:nvPicPr>
          <p:cNvPr id="3076" name="Picture 4" descr="http://cdn7.fotosearch.com/bthumb/CSP/CSP062/k06260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32" y="2888348"/>
            <a:ext cx="2571149" cy="241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  <a:latin typeface="Corbel" charset="0"/>
                <a:hlinkClick r:id="rId3"/>
              </a:rPr>
              <a:t>http://www.forbes.com/sites/allbusiness/2013/10/30/how-to-build-your-first-mobile-app-in-12-steps-part-1/</a:t>
            </a:r>
          </a:p>
          <a:p>
            <a:r>
              <a:rPr lang="en-US">
                <a:solidFill>
                  <a:srgbClr val="FFFFFF"/>
                </a:solidFill>
                <a:latin typeface="Corbel" charset="0"/>
                <a:hlinkClick r:id="rId4"/>
              </a:rPr>
              <a:t>http://www.forbes.com/sites/allbusiness/2013/11/14/how-to-build-your-first-mobile-app-in-12-steps-part-2/</a:t>
            </a:r>
          </a:p>
          <a:p>
            <a:r>
              <a:rPr lang="en-US">
                <a:latin typeface="Corbel" charset="0"/>
                <a:hlinkClick r:id="rId5"/>
              </a:rPr>
              <a:t>http://appmuse.com/appmusing/how-much-does-it-cost-to-develop-a-mobile-app/</a:t>
            </a:r>
          </a:p>
          <a:p>
            <a:r>
              <a:rPr lang="en-US">
                <a:latin typeface="Corbel" charset="0"/>
                <a:hlinkClick r:id="rId6"/>
              </a:rPr>
              <a:t>http://smallbusiness.chron.com/much-television-advertising-really-cost-58718.html</a:t>
            </a:r>
          </a:p>
          <a:p>
            <a:endParaRPr lang="en-US">
              <a:latin typeface="Corbel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8975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836" y="369535"/>
            <a:ext cx="9404723" cy="140053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rbel"/>
                <a:ea typeface="Verdana" charset="0"/>
                <a:cs typeface="Verdana" charset="0"/>
              </a:rPr>
              <a:t>At large scale events (sports, concerts), fans rarely want to get out of their seats to go get food or look for merchandise </a:t>
            </a:r>
          </a:p>
          <a:p>
            <a:r>
              <a:rPr lang="en-US" sz="3200" dirty="0">
                <a:latin typeface="Corbel"/>
                <a:ea typeface="Verdana" charset="0"/>
                <a:cs typeface="Verdana" charset="0"/>
              </a:rPr>
              <a:t>There is only a limited amount of time for watching replays on the big screen, so this app will also allow fans at sporting events to get more replays from the game</a:t>
            </a:r>
          </a:p>
          <a:p>
            <a:r>
              <a:rPr lang="en-US" sz="3200" dirty="0" smtClean="0">
                <a:latin typeface="Corbel"/>
                <a:ea typeface="Verdana" charset="0"/>
                <a:cs typeface="Verdana" charset="0"/>
              </a:rPr>
              <a:t>Fans will also be able </a:t>
            </a:r>
            <a:r>
              <a:rPr lang="en-US" sz="3200" dirty="0">
                <a:latin typeface="Corbel"/>
                <a:ea typeface="Verdana" charset="0"/>
                <a:cs typeface="Verdana" charset="0"/>
              </a:rPr>
              <a:t>to see who of your Facebook friends are at the game through the app</a:t>
            </a:r>
          </a:p>
        </p:txBody>
      </p:sp>
    </p:spTree>
    <p:extLst>
      <p:ext uri="{BB962C8B-B14F-4D97-AF65-F5344CB8AC3E}">
        <p14:creationId xmlns:p14="http://schemas.microsoft.com/office/powerpoint/2010/main" val="29987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Oppurtunity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FFFF"/>
                </a:solidFill>
                <a:latin typeface="Corbel"/>
              </a:rPr>
              <a:t>Fans do </a:t>
            </a:r>
            <a:r>
              <a:rPr lang="en-US" sz="3200" dirty="0">
                <a:solidFill>
                  <a:srgbClr val="FFFFFF"/>
                </a:solidFill>
                <a:latin typeface="Corbel"/>
              </a:rPr>
              <a:t>not want the hassle of getting out of their seats to order food during the middle of the </a:t>
            </a:r>
            <a:r>
              <a:rPr lang="en-US" sz="3200" dirty="0" smtClean="0">
                <a:solidFill>
                  <a:srgbClr val="FFFFFF"/>
                </a:solidFill>
                <a:latin typeface="Corbel"/>
              </a:rPr>
              <a:t>game because they might miss something</a:t>
            </a:r>
            <a:endParaRPr lang="en-US" sz="3200" dirty="0">
              <a:latin typeface="Corbel"/>
            </a:endParaRPr>
          </a:p>
          <a:p>
            <a:r>
              <a:rPr lang="en-US" sz="3200" dirty="0">
                <a:solidFill>
                  <a:srgbClr val="FFFFFF"/>
                </a:solidFill>
                <a:latin typeface="Corbel"/>
              </a:rPr>
              <a:t>Different sporting events and concerts allow </a:t>
            </a:r>
            <a:r>
              <a:rPr lang="en-US" sz="3200" dirty="0" smtClean="0">
                <a:solidFill>
                  <a:srgbClr val="FFFFFF"/>
                </a:solidFill>
                <a:latin typeface="Corbel"/>
              </a:rPr>
              <a:t>the </a:t>
            </a:r>
            <a:r>
              <a:rPr lang="en-US" sz="3200" dirty="0">
                <a:solidFill>
                  <a:srgbClr val="FFFFFF"/>
                </a:solidFill>
                <a:latin typeface="Corbel"/>
              </a:rPr>
              <a:t>opportunity to be able to bring food and merchandise to the </a:t>
            </a:r>
            <a:r>
              <a:rPr lang="en-US" sz="3200" dirty="0" smtClean="0">
                <a:solidFill>
                  <a:srgbClr val="FFFFFF"/>
                </a:solidFill>
                <a:latin typeface="Corbel"/>
              </a:rPr>
              <a:t>customer</a:t>
            </a:r>
            <a:endParaRPr lang="en-US" sz="3200" dirty="0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4098" name="Picture 2" descr="http://www.sportpsychologytoday.com/wp-content/uploads/2010/11/Sports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212" y="4179801"/>
            <a:ext cx="6314572" cy="241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2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40057"/>
          </a:xfrm>
        </p:spPr>
        <p:txBody>
          <a:bodyPr>
            <a:noAutofit/>
          </a:bodyPr>
          <a:lstStyle/>
          <a:p>
            <a:r>
              <a:rPr lang="en-US" sz="3200" dirty="0"/>
              <a:t>An app that will be the center of your experience at an event</a:t>
            </a:r>
          </a:p>
          <a:p>
            <a:r>
              <a:rPr lang="en-US" sz="3200" dirty="0"/>
              <a:t>Promote sales of concessions and merchandise by making it convenient to order and receive them</a:t>
            </a:r>
          </a:p>
          <a:p>
            <a:r>
              <a:rPr lang="en-US" sz="3200" dirty="0"/>
              <a:t>More replays at sporting events in case a person misses them during the game</a:t>
            </a:r>
          </a:p>
          <a:p>
            <a:r>
              <a:rPr lang="en-US" sz="3200" dirty="0"/>
              <a:t>Connecting with others that are at the game through social media</a:t>
            </a:r>
          </a:p>
        </p:txBody>
      </p:sp>
    </p:spTree>
    <p:extLst>
      <p:ext uri="{BB962C8B-B14F-4D97-AF65-F5344CB8AC3E}">
        <p14:creationId xmlns:p14="http://schemas.microsoft.com/office/powerpoint/2010/main" val="1812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361" y="1690688"/>
            <a:ext cx="9789277" cy="5029199"/>
          </a:xfrm>
        </p:spPr>
        <p:txBody>
          <a:bodyPr>
            <a:noAutofit/>
          </a:bodyPr>
          <a:lstStyle/>
          <a:p>
            <a:r>
              <a:rPr lang="en-US" sz="3200" dirty="0"/>
              <a:t>Watch replays with different camera angles</a:t>
            </a:r>
          </a:p>
          <a:p>
            <a:r>
              <a:rPr lang="en-US" sz="3200" dirty="0"/>
              <a:t>Purchase </a:t>
            </a:r>
            <a:r>
              <a:rPr lang="en-US" sz="3200" dirty="0" smtClean="0"/>
              <a:t>Merchandise</a:t>
            </a:r>
          </a:p>
          <a:p>
            <a:r>
              <a:rPr lang="en-US" sz="3200" dirty="0" smtClean="0"/>
              <a:t>Connect </a:t>
            </a:r>
            <a:r>
              <a:rPr lang="en-US" sz="3200" dirty="0"/>
              <a:t>with friends that are at the game through </a:t>
            </a:r>
            <a:r>
              <a:rPr lang="en-US" sz="3200" dirty="0" smtClean="0"/>
              <a:t>Facebook.</a:t>
            </a:r>
          </a:p>
          <a:p>
            <a:r>
              <a:rPr lang="en-US" sz="3200" dirty="0" smtClean="0"/>
              <a:t>Order </a:t>
            </a:r>
            <a:r>
              <a:rPr lang="en-US" sz="3200" dirty="0"/>
              <a:t>food, refreshments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and merchandise</a:t>
            </a:r>
          </a:p>
          <a:p>
            <a:r>
              <a:rPr lang="en-US" sz="3200" dirty="0" smtClean="0"/>
              <a:t>Get </a:t>
            </a:r>
            <a:r>
              <a:rPr lang="en-US" sz="3200" dirty="0"/>
              <a:t>your order delivered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   straight </a:t>
            </a:r>
            <a:r>
              <a:rPr lang="en-US" sz="3200" dirty="0"/>
              <a:t>to your seat</a:t>
            </a:r>
          </a:p>
        </p:txBody>
      </p:sp>
      <p:pic>
        <p:nvPicPr>
          <p:cNvPr id="5122" name="Picture 2" descr="http://assets-s3.mensjournal.com/img/essential/best-baseball-stadium-food-tailgate-dog-los-angeles-dodgers-dodger-stadium/618_348_best-baseball-stadium-food-tailgate-dog-los-angeles-dodgers-dodger-stadiu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252" y="3707027"/>
            <a:ext cx="5164130" cy="290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681" y="1825624"/>
            <a:ext cx="10291119" cy="477288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app should be written in Java for Android and Objective C for IPhone to utilize the native capabilities of Android and IOS</a:t>
            </a:r>
          </a:p>
          <a:p>
            <a:r>
              <a:rPr lang="en-US" sz="3200" dirty="0"/>
              <a:t>Geolocation – Unlocks an event if the device is in a certain area</a:t>
            </a:r>
          </a:p>
          <a:p>
            <a:r>
              <a:rPr lang="en-US" sz="3200" dirty="0">
                <a:latin typeface="Corbel" charset="0"/>
              </a:rPr>
              <a:t>The Backend would </a:t>
            </a:r>
            <a:r>
              <a:rPr lang="en-US" sz="3200" dirty="0" smtClean="0">
                <a:latin typeface="Corbel" charset="0"/>
              </a:rPr>
              <a:t>be built with </a:t>
            </a:r>
            <a:r>
              <a:rPr lang="en-US" sz="3200" dirty="0" err="1" smtClean="0">
                <a:latin typeface="Corbel" charset="0"/>
              </a:rPr>
              <a:t>NodeJS</a:t>
            </a:r>
            <a:r>
              <a:rPr lang="en-US" sz="3200" dirty="0" smtClean="0">
                <a:latin typeface="Corbel" charset="0"/>
              </a:rPr>
              <a:t> and </a:t>
            </a:r>
            <a:r>
              <a:rPr lang="en-US" sz="3200" dirty="0">
                <a:latin typeface="Corbel" charset="0"/>
              </a:rPr>
              <a:t>use a </a:t>
            </a:r>
            <a:r>
              <a:rPr lang="en-US" sz="3200" dirty="0" smtClean="0">
                <a:latin typeface="Corbel" charset="0"/>
              </a:rPr>
              <a:t>very efficient NOSQL database </a:t>
            </a:r>
            <a:r>
              <a:rPr lang="en-US" sz="3200" dirty="0">
                <a:latin typeface="Corbel" charset="0"/>
              </a:rPr>
              <a:t>of all of the events, merchandise, food etc. </a:t>
            </a:r>
          </a:p>
          <a:p>
            <a:r>
              <a:rPr lang="en-US" sz="3200" dirty="0">
                <a:latin typeface="Corbel" charset="0"/>
              </a:rPr>
              <a:t>Streaming Technology for Replays </a:t>
            </a:r>
          </a:p>
          <a:p>
            <a:r>
              <a:rPr lang="en-US" sz="3200" dirty="0">
                <a:latin typeface="Corbel" charset="0"/>
              </a:rPr>
              <a:t>Strong networking in Stadiums, such as Wi-fi</a:t>
            </a:r>
          </a:p>
          <a:p>
            <a:endParaRPr lang="en-US" sz="3000" dirty="0"/>
          </a:p>
        </p:txBody>
      </p:sp>
      <p:pic>
        <p:nvPicPr>
          <p:cNvPr id="6146" name="Picture 2" descr="http://sharealogo.com/wp-content/uploads/Java_a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035" y="341430"/>
            <a:ext cx="1106606" cy="11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code14.nl/uploads/original/xcode-objective-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828" y="894733"/>
            <a:ext cx="1574383" cy="11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www.opsou.com/blog/wp-content/uploads/2011/08/nodejs-1024x76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288" y="4584357"/>
            <a:ext cx="2439344" cy="18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8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Would need people to actually download the app</a:t>
            </a:r>
          </a:p>
          <a:p>
            <a:r>
              <a:rPr lang="en-US" sz="3200" dirty="0"/>
              <a:t>The amount of data or Wi-Fi the app would use</a:t>
            </a:r>
            <a:endParaRPr lang="en-US" sz="3000" dirty="0"/>
          </a:p>
          <a:p>
            <a:r>
              <a:rPr lang="en-US" sz="3200" dirty="0"/>
              <a:t>The concessions may end up with too many deliveries at certain </a:t>
            </a:r>
            <a:r>
              <a:rPr lang="en-US" sz="3200" dirty="0" smtClean="0"/>
              <a:t>points during an event</a:t>
            </a:r>
            <a:endParaRPr lang="en-US" sz="3200" dirty="0"/>
          </a:p>
          <a:p>
            <a:r>
              <a:rPr lang="en-US" sz="3200" dirty="0"/>
              <a:t>The event would need to hire more workers to deliver food, drinks, and merchandise</a:t>
            </a:r>
          </a:p>
        </p:txBody>
      </p:sp>
      <p:pic>
        <p:nvPicPr>
          <p:cNvPr id="2050" name="Picture 2" descr="http://desktopreality.com/wp-content/uploads/2012/04/Wi-Fi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602" y="4448433"/>
            <a:ext cx="2983041" cy="223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6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</a:t>
            </a:r>
            <a:r>
              <a:rPr lang="en-US" smtClean="0"/>
              <a:t>Need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$7,000 to develop the app</a:t>
            </a:r>
          </a:p>
          <a:p>
            <a:pPr lvl="1"/>
            <a:r>
              <a:rPr lang="en-US" sz="3200" dirty="0"/>
              <a:t>Software for development</a:t>
            </a:r>
          </a:p>
          <a:p>
            <a:pPr lvl="1"/>
            <a:r>
              <a:rPr lang="en-US" sz="3200" dirty="0"/>
              <a:t>Servers and databases to hold the necessary information</a:t>
            </a:r>
          </a:p>
          <a:p>
            <a:r>
              <a:rPr lang="en-US" sz="3200" dirty="0"/>
              <a:t>$1,000,000 for multiple national TV commercials</a:t>
            </a:r>
          </a:p>
          <a:p>
            <a:pPr lvl="1"/>
            <a:r>
              <a:rPr lang="en-US" sz="3200" dirty="0"/>
              <a:t>May need to advertise locally as well</a:t>
            </a:r>
          </a:p>
        </p:txBody>
      </p:sp>
      <p:pic>
        <p:nvPicPr>
          <p:cNvPr id="1026" name="Picture 2" descr="http://buoyancy.co/wp-content/uploads/2014/02/mobileapp-develope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661" y="274036"/>
            <a:ext cx="32385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Conclusions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This app can be used at sporting events and other large scale events</a:t>
            </a:r>
          </a:p>
          <a:p>
            <a:r>
              <a:rPr lang="en-US" sz="3200"/>
              <a:t>The app has a few different functions:</a:t>
            </a:r>
          </a:p>
          <a:p>
            <a:pPr lvl="1"/>
            <a:r>
              <a:rPr lang="en-US" sz="3200"/>
              <a:t>Food, drink, and merchandise delivery</a:t>
            </a:r>
          </a:p>
          <a:p>
            <a:pPr lvl="1"/>
            <a:r>
              <a:rPr lang="en-US" sz="3200"/>
              <a:t>Ability to watch different replays and highlights</a:t>
            </a:r>
          </a:p>
          <a:p>
            <a:pPr lvl="1"/>
            <a:r>
              <a:rPr lang="en-US" sz="3200"/>
              <a:t>Connect with friends through social media</a:t>
            </a:r>
          </a:p>
          <a:p>
            <a:r>
              <a:rPr lang="en-US" sz="3200"/>
              <a:t>We believe this app will really help people at different events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67407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TC104033923[[fn=Depth]]</Template>
  <TotalTime>108</TotalTime>
  <Words>473</Words>
  <Application>Microsoft Office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Verdana</vt:lpstr>
      <vt:lpstr>Depth</vt:lpstr>
      <vt:lpstr>  </vt:lpstr>
      <vt:lpstr>Introduction</vt:lpstr>
      <vt:lpstr>Oppurtunity</vt:lpstr>
      <vt:lpstr>Proposal</vt:lpstr>
      <vt:lpstr>App Features</vt:lpstr>
      <vt:lpstr>Technology</vt:lpstr>
      <vt:lpstr>Risks</vt:lpstr>
      <vt:lpstr>What We Need</vt:lpstr>
      <vt:lpstr>Conclusions </vt:lpstr>
      <vt:lpstr>References and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Bolles</dc:creator>
  <cp:lastModifiedBy>Nicholas Bolles</cp:lastModifiedBy>
  <cp:revision>47</cp:revision>
  <dcterms:created xsi:type="dcterms:W3CDTF">2012-07-27T01:16:44Z</dcterms:created>
  <dcterms:modified xsi:type="dcterms:W3CDTF">2015-10-07T16:13:35Z</dcterms:modified>
</cp:coreProperties>
</file>