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8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06B17B-6DCA-42EC-A8BF-4D08718FA62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7F157-09DD-4D45-828E-2EED4855B4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6479" r="6852" b="33691"/>
          <a:stretch/>
        </p:blipFill>
        <p:spPr>
          <a:xfrm>
            <a:off x="798489" y="1081825"/>
            <a:ext cx="7907358" cy="32197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By &lt;</a:t>
            </a:r>
            <a:r>
              <a:rPr lang="en-US" sz="3200" b="1" dirty="0" err="1" smtClean="0"/>
              <a:t>br</a:t>
            </a:r>
            <a:r>
              <a:rPr lang="en-US" sz="3200" b="1" dirty="0" smtClean="0"/>
              <a:t>&gt;</a:t>
            </a:r>
          </a:p>
          <a:p>
            <a:r>
              <a:rPr lang="en-US" sz="2800" dirty="0" smtClean="0"/>
              <a:t>Liz, Jo, Brent, Nick, Rachel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5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Challenges faced</a:t>
            </a:r>
          </a:p>
          <a:p>
            <a:r>
              <a:rPr lang="en-US" sz="2800" dirty="0" smtClean="0"/>
              <a:t>Usability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Wrap 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24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Guardian is a text-based app</a:t>
            </a:r>
          </a:p>
          <a:p>
            <a:r>
              <a:rPr lang="en-US" sz="2800" dirty="0" smtClean="0"/>
              <a:t>Leader can send mass text</a:t>
            </a:r>
          </a:p>
          <a:p>
            <a:r>
              <a:rPr lang="en-US" sz="2800" dirty="0" smtClean="0"/>
              <a:t>Group members respond with a safe/unsafe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language barriers</a:t>
            </a:r>
          </a:p>
          <a:p>
            <a:r>
              <a:rPr lang="en-US" sz="2800" dirty="0" smtClean="0"/>
              <a:t>Learning new languages</a:t>
            </a:r>
          </a:p>
          <a:p>
            <a:r>
              <a:rPr lang="en-US" sz="2800" dirty="0" smtClean="0"/>
              <a:t>Getting all preferred requirements</a:t>
            </a:r>
          </a:p>
          <a:p>
            <a:r>
              <a:rPr lang="en-US" sz="2800" dirty="0" smtClean="0"/>
              <a:t>Creating a development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4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Leader can customize host email</a:t>
            </a:r>
          </a:p>
          <a:p>
            <a:r>
              <a:rPr lang="en-US" sz="2800" dirty="0" smtClean="0"/>
              <a:t>Leader creates new contacts</a:t>
            </a:r>
          </a:p>
          <a:p>
            <a:r>
              <a:rPr lang="en-US" sz="2800" dirty="0" smtClean="0"/>
              <a:t>Leader sends out mass text to contacts</a:t>
            </a:r>
          </a:p>
          <a:p>
            <a:r>
              <a:rPr lang="en-US" sz="2800" dirty="0" smtClean="0"/>
              <a:t>Group members can text back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97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81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Agenda</vt:lpstr>
      <vt:lpstr>Overview</vt:lpstr>
      <vt:lpstr>Challenges Faced</vt:lpstr>
      <vt:lpstr>Usability</vt:lpstr>
      <vt:lpstr>Demo Time!</vt:lpstr>
      <vt:lpstr>Closing/Questions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</dc:title>
  <dc:creator>Rachel Polcyn</dc:creator>
  <cp:lastModifiedBy>Elizabeth Winker</cp:lastModifiedBy>
  <cp:revision>14</cp:revision>
  <dcterms:created xsi:type="dcterms:W3CDTF">2014-11-22T12:20:39Z</dcterms:created>
  <dcterms:modified xsi:type="dcterms:W3CDTF">2014-11-22T14:43:53Z</dcterms:modified>
</cp:coreProperties>
</file>