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7D9"/>
          </a:solidFill>
        </a:fill>
      </a:tcStyle>
    </a:wholeTbl>
    <a:band2H>
      <a:tcTxStyle b="def" i="def"/>
      <a:tcStyle>
        <a:tcBdr/>
        <a:fill>
          <a:solidFill>
            <a:srgbClr val="E9EC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ED8"/>
          </a:solidFill>
        </a:fill>
      </a:tcStyle>
    </a:wholeTbl>
    <a:band2H>
      <a:tcTxStyle b="def" i="def"/>
      <a:tcStyle>
        <a:tcBdr/>
        <a:fill>
          <a:solidFill>
            <a:srgbClr val="F2EF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6"/>
          </a:solidFill>
        </a:fill>
      </a:tcStyle>
    </a:wholeTbl>
    <a:band2H>
      <a:tcTxStyle b="def" i="def"/>
      <a:tcStyle>
        <a:tcBdr/>
        <a:fill>
          <a:solidFill>
            <a:srgbClr val="EAEA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线条"/>
          <p:cNvSpPr/>
          <p:nvPr/>
        </p:nvSpPr>
        <p:spPr>
          <a:xfrm>
            <a:off x="571499" y="4749801"/>
            <a:ext cx="11868096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" name="标题文本"/>
          <p:cNvSpPr txBox="1"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571500" y="5016500"/>
            <a:ext cx="11861800" cy="101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文级别 1…"/>
          <p:cNvSpPr txBox="1"/>
          <p:nvPr>
            <p:ph type="body" sz="quarter" idx="1"/>
          </p:nvPr>
        </p:nvSpPr>
        <p:spPr>
          <a:xfrm>
            <a:off x="1270000" y="6362700"/>
            <a:ext cx="10464800" cy="498422"/>
          </a:xfrm>
          <a:prstGeom prst="rect">
            <a:avLst/>
          </a:prstGeom>
        </p:spPr>
        <p:txBody>
          <a:bodyPr/>
          <a:lstStyle>
            <a:lvl1pPr marL="0" indent="0" algn="ctr" defTabSz="457200">
              <a:spcBef>
                <a:spcPts val="0"/>
              </a:spcBef>
              <a:buSzTx/>
              <a:buFontTx/>
              <a:buNone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787400" indent="-330200" algn="ctr" defTabSz="457200">
              <a:spcBef>
                <a:spcPts val="0"/>
              </a:spcBef>
              <a:buFontTx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244600" indent="-330200" algn="ctr" defTabSz="457200">
              <a:spcBef>
                <a:spcPts val="0"/>
              </a:spcBef>
              <a:buFontTx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1701800" indent="-330200" algn="ctr" defTabSz="457200">
              <a:spcBef>
                <a:spcPts val="0"/>
              </a:spcBef>
              <a:buFontTx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159000" indent="-330200" algn="ctr" defTabSz="457200">
              <a:spcBef>
                <a:spcPts val="0"/>
              </a:spcBef>
              <a:buFontTx/>
              <a:defRPr sz="2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2" name="“在此键入引文。”"/>
          <p:cNvSpPr txBox="1"/>
          <p:nvPr>
            <p:ph type="body" sz="quarter" idx="21"/>
          </p:nvPr>
        </p:nvSpPr>
        <p:spPr>
          <a:xfrm>
            <a:off x="1270000" y="4241798"/>
            <a:ext cx="10464800" cy="812802"/>
          </a:xfrm>
          <a:prstGeom prst="rect">
            <a:avLst/>
          </a:prstGeom>
        </p:spPr>
        <p:txBody>
          <a:bodyPr anchor="ctr"/>
          <a:lstStyle/>
          <a:p>
            <a:pPr marL="0" indent="0" algn="ctr" defTabSz="457200">
              <a:spcBef>
                <a:spcPts val="2400"/>
              </a:spcBef>
              <a:buSzTx/>
              <a:buFontTx/>
              <a:buNone/>
              <a:defRPr sz="4000"/>
            </a:pP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图像"/>
          <p:cNvSpPr/>
          <p:nvPr>
            <p:ph type="pic" idx="21"/>
          </p:nvPr>
        </p:nvSpPr>
        <p:spPr>
          <a:xfrm>
            <a:off x="-177800" y="0"/>
            <a:ext cx="133731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线条"/>
          <p:cNvSpPr/>
          <p:nvPr/>
        </p:nvSpPr>
        <p:spPr>
          <a:xfrm>
            <a:off x="7543799" y="7975599"/>
            <a:ext cx="2" cy="14225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" name="图像"/>
          <p:cNvSpPr/>
          <p:nvPr>
            <p:ph type="pic" idx="21"/>
          </p:nvPr>
        </p:nvSpPr>
        <p:spPr>
          <a:xfrm>
            <a:off x="0" y="-25400"/>
            <a:ext cx="13004800" cy="77253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线条"/>
          <p:cNvSpPr/>
          <p:nvPr/>
        </p:nvSpPr>
        <p:spPr>
          <a:xfrm>
            <a:off x="571500" y="4864100"/>
            <a:ext cx="5334476" cy="58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图像"/>
          <p:cNvSpPr/>
          <p:nvPr>
            <p:ph type="pic" idx="21"/>
          </p:nvPr>
        </p:nvSpPr>
        <p:spPr>
          <a:xfrm>
            <a:off x="4775200" y="0"/>
            <a:ext cx="15392400" cy="9766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3" name="标题文本"/>
          <p:cNvSpPr txBox="1"/>
          <p:nvPr>
            <p:ph type="title"/>
          </p:nvPr>
        </p:nvSpPr>
        <p:spPr>
          <a:xfrm>
            <a:off x="571500" y="1435100"/>
            <a:ext cx="5334000" cy="3175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/>
          </p:nvPr>
        </p:nvSpPr>
        <p:spPr>
          <a:xfrm>
            <a:off x="571500" y="5130800"/>
            <a:ext cx="5334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线条"/>
          <p:cNvSpPr/>
          <p:nvPr/>
        </p:nvSpPr>
        <p:spPr>
          <a:xfrm>
            <a:off x="571500" y="1968500"/>
            <a:ext cx="5073394" cy="13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" name="图像"/>
          <p:cNvSpPr/>
          <p:nvPr>
            <p:ph type="pic" idx="21"/>
          </p:nvPr>
        </p:nvSpPr>
        <p:spPr>
          <a:xfrm>
            <a:off x="6477000" y="-152400"/>
            <a:ext cx="6654800" cy="990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标题文本"/>
          <p:cNvSpPr txBox="1"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2" name="正文级别 1…"/>
          <p:cNvSpPr txBox="1"/>
          <p:nvPr>
            <p:ph type="body" sz="half" idx="1"/>
          </p:nvPr>
        </p:nvSpPr>
        <p:spPr>
          <a:xfrm>
            <a:off x="571500" y="2222500"/>
            <a:ext cx="5080000" cy="6667500"/>
          </a:xfrm>
          <a:prstGeom prst="rect">
            <a:avLst/>
          </a:prstGeom>
        </p:spPr>
        <p:txBody>
          <a:bodyPr/>
          <a:lstStyle>
            <a:lvl1pPr marL="3302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6604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9906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13208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1651000" indent="-330200">
              <a:spcBef>
                <a:spcPts val="3000"/>
              </a:spcBef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幻灯片编号"/>
          <p:cNvSpPr txBox="1"/>
          <p:nvPr>
            <p:ph type="sldNum" sz="quarter" idx="2"/>
          </p:nvPr>
        </p:nvSpPr>
        <p:spPr>
          <a:xfrm>
            <a:off x="510743" y="9199778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正文级别 1…"/>
          <p:cNvSpPr txBox="1"/>
          <p:nvPr>
            <p:ph type="body" idx="1"/>
          </p:nvPr>
        </p:nvSpPr>
        <p:spPr>
          <a:xfrm>
            <a:off x="889000" y="889000"/>
            <a:ext cx="11214100" cy="79629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线条"/>
          <p:cNvSpPr/>
          <p:nvPr/>
        </p:nvSpPr>
        <p:spPr>
          <a:xfrm flipH="1">
            <a:off x="9055097" y="508000"/>
            <a:ext cx="129" cy="797563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线条"/>
          <p:cNvSpPr/>
          <p:nvPr/>
        </p:nvSpPr>
        <p:spPr>
          <a:xfrm>
            <a:off x="9055096" y="4464050"/>
            <a:ext cx="3448504" cy="5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图像"/>
          <p:cNvSpPr/>
          <p:nvPr>
            <p:ph type="pic" sz="half" idx="21"/>
          </p:nvPr>
        </p:nvSpPr>
        <p:spPr>
          <a:xfrm>
            <a:off x="9168010" y="4584787"/>
            <a:ext cx="6506666" cy="4343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图像"/>
          <p:cNvSpPr/>
          <p:nvPr>
            <p:ph type="pic" sz="quarter" idx="22"/>
          </p:nvPr>
        </p:nvSpPr>
        <p:spPr>
          <a:xfrm>
            <a:off x="9182100" y="-101600"/>
            <a:ext cx="3365500" cy="5003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图像"/>
          <p:cNvSpPr/>
          <p:nvPr>
            <p:ph type="pic" idx="23"/>
          </p:nvPr>
        </p:nvSpPr>
        <p:spPr>
          <a:xfrm>
            <a:off x="-800100" y="469900"/>
            <a:ext cx="11049000" cy="80539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正文级别 1…"/>
          <p:cNvSpPr txBox="1"/>
          <p:nvPr>
            <p:ph type="body" sz="quarter" idx="1"/>
          </p:nvPr>
        </p:nvSpPr>
        <p:spPr>
          <a:xfrm>
            <a:off x="520700" y="8661400"/>
            <a:ext cx="8369300" cy="939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FontTx/>
              <a:buNone/>
              <a:defRPr sz="26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>
            <a:off x="571500" y="1968501"/>
            <a:ext cx="11868106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268200" y="9199778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Helvetica Neue"/>
        <a:buChar char="•"/>
        <a:tabLst/>
        <a:defRPr b="0" baseline="0" cap="none" i="0" spc="0" strike="noStrike" sz="3600" u="none">
          <a:solidFill>
            <a:srgbClr val="747474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像" descr="图像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328" r="0" b="1363"/>
          <a:stretch>
            <a:fillRect/>
          </a:stretch>
        </p:blipFill>
        <p:spPr>
          <a:xfrm>
            <a:off x="0" y="-1"/>
            <a:ext cx="13004800" cy="7594601"/>
          </a:xfrm>
          <a:prstGeom prst="rect">
            <a:avLst/>
          </a:prstGeom>
        </p:spPr>
      </p:pic>
      <p:sp>
        <p:nvSpPr>
          <p:cNvPr id="128" name="算法入门系列1 - 周而复始"/>
          <p:cNvSpPr txBox="1"/>
          <p:nvPr>
            <p:ph type="title"/>
          </p:nvPr>
        </p:nvSpPr>
        <p:spPr>
          <a:xfrm>
            <a:off x="12737" y="7785100"/>
            <a:ext cx="7188164" cy="1701800"/>
          </a:xfrm>
          <a:prstGeom prst="rect">
            <a:avLst/>
          </a:prstGeom>
        </p:spPr>
        <p:txBody>
          <a:bodyPr/>
          <a:lstStyle/>
          <a:p>
            <a:pPr/>
            <a:r>
              <a:t>算法入门系列1 - 周而复始</a:t>
            </a:r>
          </a:p>
        </p:txBody>
      </p:sp>
      <p:sp>
        <p:nvSpPr>
          <p:cNvPr id="129" name="jackfrued"/>
          <p:cNvSpPr txBox="1"/>
          <p:nvPr>
            <p:ph type="body" sz="quarter" idx="1"/>
          </p:nvPr>
        </p:nvSpPr>
        <p:spPr>
          <a:xfrm>
            <a:off x="7780814" y="8382000"/>
            <a:ext cx="2432793" cy="508000"/>
          </a:xfrm>
          <a:prstGeom prst="rect">
            <a:avLst/>
          </a:prstGeom>
        </p:spPr>
        <p:txBody>
          <a:bodyPr/>
          <a:lstStyle/>
          <a:p>
            <a:pPr lvl="1" defTabSz="432308"/>
            <a:r>
              <a:t>jackfrued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algorithm_complexity_1.png" descr="algorithm_complexity_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algorithm_complexity_2.png" descr="algorithm_complexity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ac8f7b49cbfdb706f8360bdc72ef222c.jpg" descr="ac8f7b49cbfdb706f8360bdc72ef222c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6857" y="4818845"/>
            <a:ext cx="5600703" cy="4000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屏幕快照 2019-06-27 下午12.09.27.png" descr="屏幕快照 2019-06-27 下午12.09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2507" y="934254"/>
            <a:ext cx="4089403" cy="400050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穷举法"/>
          <p:cNvSpPr txBox="1"/>
          <p:nvPr/>
        </p:nvSpPr>
        <p:spPr>
          <a:xfrm>
            <a:off x="2574191" y="3605591"/>
            <a:ext cx="161300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+mj-lt"/>
                <a:ea typeface="+mj-ea"/>
                <a:cs typeface="+mj-cs"/>
                <a:sym typeface="Helvetica Neue"/>
              </a:defRPr>
            </a:pPr>
            <a:r>
              <a:t>穷举法</a:t>
            </a:r>
            <a:r>
              <a:rPr b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</a:p>
        </p:txBody>
      </p:sp>
      <p:sp>
        <p:nvSpPr>
          <p:cNvPr id="168" name="穷尽所有的可能，…"/>
          <p:cNvSpPr txBox="1"/>
          <p:nvPr/>
        </p:nvSpPr>
        <p:spPr>
          <a:xfrm>
            <a:off x="1494743" y="4776407"/>
            <a:ext cx="37719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穷尽所有的可能，</a:t>
            </a:r>
          </a:p>
          <a:p>
            <a:pPr/>
            <a:r>
              <a:t>直到找到正确答案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酒店"/>
          <p:cNvSpPr/>
          <p:nvPr/>
        </p:nvSpPr>
        <p:spPr>
          <a:xfrm>
            <a:off x="1621636" y="2195197"/>
            <a:ext cx="2842911" cy="3441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45" y="0"/>
                </a:moveTo>
                <a:lnTo>
                  <a:pt x="3845" y="21600"/>
                </a:lnTo>
                <a:lnTo>
                  <a:pt x="9622" y="21600"/>
                </a:lnTo>
                <a:lnTo>
                  <a:pt x="9622" y="17888"/>
                </a:lnTo>
                <a:lnTo>
                  <a:pt x="11892" y="17888"/>
                </a:lnTo>
                <a:lnTo>
                  <a:pt x="11892" y="21600"/>
                </a:lnTo>
                <a:lnTo>
                  <a:pt x="13548" y="21600"/>
                </a:lnTo>
                <a:lnTo>
                  <a:pt x="13548" y="17888"/>
                </a:lnTo>
                <a:lnTo>
                  <a:pt x="15817" y="17888"/>
                </a:lnTo>
                <a:lnTo>
                  <a:pt x="15817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3845" y="0"/>
                </a:lnTo>
                <a:close/>
                <a:moveTo>
                  <a:pt x="0" y="1697"/>
                </a:moveTo>
                <a:lnTo>
                  <a:pt x="0" y="11543"/>
                </a:lnTo>
                <a:lnTo>
                  <a:pt x="2976" y="11543"/>
                </a:lnTo>
                <a:lnTo>
                  <a:pt x="2976" y="1697"/>
                </a:lnTo>
                <a:lnTo>
                  <a:pt x="0" y="1697"/>
                </a:lnTo>
                <a:close/>
                <a:moveTo>
                  <a:pt x="5704" y="1707"/>
                </a:moveTo>
                <a:lnTo>
                  <a:pt x="7975" y="1707"/>
                </a:lnTo>
                <a:lnTo>
                  <a:pt x="7975" y="3582"/>
                </a:lnTo>
                <a:lnTo>
                  <a:pt x="5704" y="3582"/>
                </a:lnTo>
                <a:lnTo>
                  <a:pt x="5704" y="1707"/>
                </a:lnTo>
                <a:close/>
                <a:moveTo>
                  <a:pt x="9622" y="1707"/>
                </a:moveTo>
                <a:lnTo>
                  <a:pt x="11892" y="1707"/>
                </a:lnTo>
                <a:lnTo>
                  <a:pt x="11892" y="3582"/>
                </a:lnTo>
                <a:lnTo>
                  <a:pt x="9622" y="3582"/>
                </a:lnTo>
                <a:lnTo>
                  <a:pt x="9622" y="1707"/>
                </a:lnTo>
                <a:close/>
                <a:moveTo>
                  <a:pt x="13548" y="1707"/>
                </a:moveTo>
                <a:lnTo>
                  <a:pt x="15817" y="1707"/>
                </a:lnTo>
                <a:lnTo>
                  <a:pt x="15817" y="3582"/>
                </a:lnTo>
                <a:lnTo>
                  <a:pt x="13548" y="3582"/>
                </a:lnTo>
                <a:lnTo>
                  <a:pt x="13548" y="1707"/>
                </a:lnTo>
                <a:close/>
                <a:moveTo>
                  <a:pt x="17473" y="1707"/>
                </a:moveTo>
                <a:lnTo>
                  <a:pt x="19742" y="1707"/>
                </a:lnTo>
                <a:lnTo>
                  <a:pt x="19742" y="3582"/>
                </a:lnTo>
                <a:lnTo>
                  <a:pt x="17473" y="3582"/>
                </a:lnTo>
                <a:lnTo>
                  <a:pt x="17473" y="1707"/>
                </a:lnTo>
                <a:close/>
                <a:moveTo>
                  <a:pt x="1490" y="2307"/>
                </a:moveTo>
                <a:lnTo>
                  <a:pt x="1727" y="2906"/>
                </a:lnTo>
                <a:lnTo>
                  <a:pt x="2486" y="2906"/>
                </a:lnTo>
                <a:lnTo>
                  <a:pt x="1871" y="3275"/>
                </a:lnTo>
                <a:lnTo>
                  <a:pt x="2106" y="3874"/>
                </a:lnTo>
                <a:lnTo>
                  <a:pt x="1490" y="3508"/>
                </a:lnTo>
                <a:lnTo>
                  <a:pt x="877" y="3874"/>
                </a:lnTo>
                <a:lnTo>
                  <a:pt x="1112" y="3275"/>
                </a:lnTo>
                <a:lnTo>
                  <a:pt x="497" y="2906"/>
                </a:lnTo>
                <a:lnTo>
                  <a:pt x="1255" y="2906"/>
                </a:lnTo>
                <a:lnTo>
                  <a:pt x="1490" y="2307"/>
                </a:lnTo>
                <a:close/>
                <a:moveTo>
                  <a:pt x="1490" y="4528"/>
                </a:moveTo>
                <a:lnTo>
                  <a:pt x="1727" y="5129"/>
                </a:lnTo>
                <a:lnTo>
                  <a:pt x="2486" y="5129"/>
                </a:lnTo>
                <a:lnTo>
                  <a:pt x="1871" y="5495"/>
                </a:lnTo>
                <a:lnTo>
                  <a:pt x="2106" y="6095"/>
                </a:lnTo>
                <a:lnTo>
                  <a:pt x="1490" y="5728"/>
                </a:lnTo>
                <a:lnTo>
                  <a:pt x="877" y="6095"/>
                </a:lnTo>
                <a:lnTo>
                  <a:pt x="1112" y="5495"/>
                </a:lnTo>
                <a:lnTo>
                  <a:pt x="497" y="5129"/>
                </a:lnTo>
                <a:lnTo>
                  <a:pt x="1255" y="5129"/>
                </a:lnTo>
                <a:lnTo>
                  <a:pt x="1490" y="4528"/>
                </a:lnTo>
                <a:close/>
                <a:moveTo>
                  <a:pt x="5704" y="4987"/>
                </a:moveTo>
                <a:lnTo>
                  <a:pt x="7975" y="4987"/>
                </a:lnTo>
                <a:lnTo>
                  <a:pt x="7975" y="6863"/>
                </a:lnTo>
                <a:lnTo>
                  <a:pt x="5704" y="6863"/>
                </a:lnTo>
                <a:lnTo>
                  <a:pt x="5704" y="4987"/>
                </a:lnTo>
                <a:close/>
                <a:moveTo>
                  <a:pt x="9622" y="4987"/>
                </a:moveTo>
                <a:lnTo>
                  <a:pt x="11892" y="4987"/>
                </a:lnTo>
                <a:lnTo>
                  <a:pt x="11892" y="6863"/>
                </a:lnTo>
                <a:lnTo>
                  <a:pt x="9622" y="6863"/>
                </a:lnTo>
                <a:lnTo>
                  <a:pt x="9622" y="4987"/>
                </a:lnTo>
                <a:close/>
                <a:moveTo>
                  <a:pt x="13548" y="4987"/>
                </a:moveTo>
                <a:lnTo>
                  <a:pt x="15817" y="4987"/>
                </a:lnTo>
                <a:lnTo>
                  <a:pt x="15817" y="6863"/>
                </a:lnTo>
                <a:lnTo>
                  <a:pt x="13548" y="6863"/>
                </a:lnTo>
                <a:lnTo>
                  <a:pt x="13548" y="4987"/>
                </a:lnTo>
                <a:close/>
                <a:moveTo>
                  <a:pt x="17473" y="4987"/>
                </a:moveTo>
                <a:lnTo>
                  <a:pt x="19742" y="4987"/>
                </a:lnTo>
                <a:lnTo>
                  <a:pt x="19742" y="6863"/>
                </a:lnTo>
                <a:lnTo>
                  <a:pt x="17473" y="6863"/>
                </a:lnTo>
                <a:lnTo>
                  <a:pt x="17473" y="4987"/>
                </a:lnTo>
                <a:close/>
                <a:moveTo>
                  <a:pt x="1490" y="6939"/>
                </a:moveTo>
                <a:lnTo>
                  <a:pt x="1727" y="7539"/>
                </a:lnTo>
                <a:lnTo>
                  <a:pt x="2486" y="7539"/>
                </a:lnTo>
                <a:lnTo>
                  <a:pt x="1871" y="7905"/>
                </a:lnTo>
                <a:lnTo>
                  <a:pt x="2106" y="8507"/>
                </a:lnTo>
                <a:lnTo>
                  <a:pt x="1490" y="8138"/>
                </a:lnTo>
                <a:lnTo>
                  <a:pt x="877" y="8507"/>
                </a:lnTo>
                <a:lnTo>
                  <a:pt x="1112" y="7905"/>
                </a:lnTo>
                <a:lnTo>
                  <a:pt x="497" y="7539"/>
                </a:lnTo>
                <a:lnTo>
                  <a:pt x="1255" y="7539"/>
                </a:lnTo>
                <a:lnTo>
                  <a:pt x="1490" y="6939"/>
                </a:lnTo>
                <a:close/>
                <a:moveTo>
                  <a:pt x="5704" y="8274"/>
                </a:moveTo>
                <a:lnTo>
                  <a:pt x="7975" y="8274"/>
                </a:lnTo>
                <a:lnTo>
                  <a:pt x="7975" y="10148"/>
                </a:lnTo>
                <a:lnTo>
                  <a:pt x="5704" y="10148"/>
                </a:lnTo>
                <a:lnTo>
                  <a:pt x="5704" y="8274"/>
                </a:lnTo>
                <a:close/>
                <a:moveTo>
                  <a:pt x="9622" y="8274"/>
                </a:moveTo>
                <a:lnTo>
                  <a:pt x="11892" y="8274"/>
                </a:lnTo>
                <a:lnTo>
                  <a:pt x="11892" y="10148"/>
                </a:lnTo>
                <a:lnTo>
                  <a:pt x="9622" y="10148"/>
                </a:lnTo>
                <a:lnTo>
                  <a:pt x="9622" y="8274"/>
                </a:lnTo>
                <a:close/>
                <a:moveTo>
                  <a:pt x="13548" y="8274"/>
                </a:moveTo>
                <a:lnTo>
                  <a:pt x="15817" y="8274"/>
                </a:lnTo>
                <a:lnTo>
                  <a:pt x="15817" y="10148"/>
                </a:lnTo>
                <a:lnTo>
                  <a:pt x="13548" y="10148"/>
                </a:lnTo>
                <a:lnTo>
                  <a:pt x="13548" y="8274"/>
                </a:lnTo>
                <a:close/>
                <a:moveTo>
                  <a:pt x="17473" y="8274"/>
                </a:moveTo>
                <a:lnTo>
                  <a:pt x="19742" y="8274"/>
                </a:lnTo>
                <a:lnTo>
                  <a:pt x="19742" y="10148"/>
                </a:lnTo>
                <a:lnTo>
                  <a:pt x="17473" y="10148"/>
                </a:lnTo>
                <a:lnTo>
                  <a:pt x="17473" y="8274"/>
                </a:lnTo>
                <a:close/>
                <a:moveTo>
                  <a:pt x="1490" y="9224"/>
                </a:moveTo>
                <a:lnTo>
                  <a:pt x="1727" y="9824"/>
                </a:lnTo>
                <a:lnTo>
                  <a:pt x="2486" y="9824"/>
                </a:lnTo>
                <a:lnTo>
                  <a:pt x="1871" y="10192"/>
                </a:lnTo>
                <a:lnTo>
                  <a:pt x="2106" y="10792"/>
                </a:lnTo>
                <a:lnTo>
                  <a:pt x="1490" y="10425"/>
                </a:lnTo>
                <a:lnTo>
                  <a:pt x="877" y="10792"/>
                </a:lnTo>
                <a:lnTo>
                  <a:pt x="1112" y="10192"/>
                </a:lnTo>
                <a:lnTo>
                  <a:pt x="497" y="9824"/>
                </a:lnTo>
                <a:lnTo>
                  <a:pt x="1255" y="9824"/>
                </a:lnTo>
                <a:lnTo>
                  <a:pt x="1490" y="9224"/>
                </a:lnTo>
                <a:close/>
                <a:moveTo>
                  <a:pt x="5704" y="11553"/>
                </a:moveTo>
                <a:lnTo>
                  <a:pt x="7975" y="11553"/>
                </a:lnTo>
                <a:lnTo>
                  <a:pt x="7975" y="13429"/>
                </a:lnTo>
                <a:lnTo>
                  <a:pt x="5704" y="13429"/>
                </a:lnTo>
                <a:lnTo>
                  <a:pt x="5704" y="11553"/>
                </a:lnTo>
                <a:close/>
                <a:moveTo>
                  <a:pt x="9622" y="11553"/>
                </a:moveTo>
                <a:lnTo>
                  <a:pt x="11892" y="11553"/>
                </a:lnTo>
                <a:lnTo>
                  <a:pt x="11892" y="13429"/>
                </a:lnTo>
                <a:lnTo>
                  <a:pt x="9622" y="13429"/>
                </a:lnTo>
                <a:lnTo>
                  <a:pt x="9622" y="11553"/>
                </a:lnTo>
                <a:close/>
                <a:moveTo>
                  <a:pt x="13548" y="11553"/>
                </a:moveTo>
                <a:lnTo>
                  <a:pt x="15817" y="11553"/>
                </a:lnTo>
                <a:lnTo>
                  <a:pt x="15817" y="13429"/>
                </a:lnTo>
                <a:lnTo>
                  <a:pt x="13548" y="13429"/>
                </a:lnTo>
                <a:lnTo>
                  <a:pt x="13548" y="11553"/>
                </a:lnTo>
                <a:close/>
                <a:moveTo>
                  <a:pt x="17473" y="11553"/>
                </a:moveTo>
                <a:lnTo>
                  <a:pt x="19742" y="11553"/>
                </a:lnTo>
                <a:lnTo>
                  <a:pt x="19742" y="13429"/>
                </a:lnTo>
                <a:lnTo>
                  <a:pt x="17473" y="13429"/>
                </a:lnTo>
                <a:lnTo>
                  <a:pt x="17473" y="11553"/>
                </a:lnTo>
                <a:close/>
                <a:moveTo>
                  <a:pt x="5704" y="14840"/>
                </a:moveTo>
                <a:lnTo>
                  <a:pt x="7975" y="14840"/>
                </a:lnTo>
                <a:lnTo>
                  <a:pt x="7975" y="16714"/>
                </a:lnTo>
                <a:lnTo>
                  <a:pt x="5704" y="16714"/>
                </a:lnTo>
                <a:lnTo>
                  <a:pt x="5704" y="14840"/>
                </a:lnTo>
                <a:close/>
                <a:moveTo>
                  <a:pt x="9622" y="14840"/>
                </a:moveTo>
                <a:lnTo>
                  <a:pt x="11892" y="14840"/>
                </a:lnTo>
                <a:lnTo>
                  <a:pt x="11892" y="16714"/>
                </a:lnTo>
                <a:lnTo>
                  <a:pt x="9622" y="16714"/>
                </a:lnTo>
                <a:lnTo>
                  <a:pt x="9622" y="14840"/>
                </a:lnTo>
                <a:close/>
                <a:moveTo>
                  <a:pt x="13548" y="14840"/>
                </a:moveTo>
                <a:lnTo>
                  <a:pt x="15817" y="14840"/>
                </a:lnTo>
                <a:lnTo>
                  <a:pt x="15817" y="16714"/>
                </a:lnTo>
                <a:lnTo>
                  <a:pt x="13548" y="16714"/>
                </a:lnTo>
                <a:lnTo>
                  <a:pt x="13548" y="14840"/>
                </a:lnTo>
                <a:close/>
                <a:moveTo>
                  <a:pt x="17473" y="14840"/>
                </a:moveTo>
                <a:lnTo>
                  <a:pt x="19742" y="14840"/>
                </a:lnTo>
                <a:lnTo>
                  <a:pt x="19742" y="16714"/>
                </a:lnTo>
                <a:lnTo>
                  <a:pt x="17473" y="16714"/>
                </a:lnTo>
                <a:lnTo>
                  <a:pt x="17473" y="14840"/>
                </a:lnTo>
                <a:close/>
              </a:path>
            </a:pathLst>
          </a:custGeom>
          <a:solidFill>
            <a:srgbClr val="325E6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酒店"/>
          <p:cNvSpPr/>
          <p:nvPr/>
        </p:nvSpPr>
        <p:spPr>
          <a:xfrm flipH="1">
            <a:off x="8540253" y="2195197"/>
            <a:ext cx="2842911" cy="3441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45" y="0"/>
                </a:moveTo>
                <a:lnTo>
                  <a:pt x="3845" y="21600"/>
                </a:lnTo>
                <a:lnTo>
                  <a:pt x="9622" y="21600"/>
                </a:lnTo>
                <a:lnTo>
                  <a:pt x="9622" y="17888"/>
                </a:lnTo>
                <a:lnTo>
                  <a:pt x="11892" y="17888"/>
                </a:lnTo>
                <a:lnTo>
                  <a:pt x="11892" y="21600"/>
                </a:lnTo>
                <a:lnTo>
                  <a:pt x="13548" y="21600"/>
                </a:lnTo>
                <a:lnTo>
                  <a:pt x="13548" y="17888"/>
                </a:lnTo>
                <a:lnTo>
                  <a:pt x="15817" y="17888"/>
                </a:lnTo>
                <a:lnTo>
                  <a:pt x="15817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3845" y="0"/>
                </a:lnTo>
                <a:close/>
                <a:moveTo>
                  <a:pt x="0" y="1697"/>
                </a:moveTo>
                <a:lnTo>
                  <a:pt x="0" y="11543"/>
                </a:lnTo>
                <a:lnTo>
                  <a:pt x="2976" y="11543"/>
                </a:lnTo>
                <a:lnTo>
                  <a:pt x="2976" y="1697"/>
                </a:lnTo>
                <a:lnTo>
                  <a:pt x="0" y="1697"/>
                </a:lnTo>
                <a:close/>
                <a:moveTo>
                  <a:pt x="5704" y="1707"/>
                </a:moveTo>
                <a:lnTo>
                  <a:pt x="7975" y="1707"/>
                </a:lnTo>
                <a:lnTo>
                  <a:pt x="7975" y="3582"/>
                </a:lnTo>
                <a:lnTo>
                  <a:pt x="5704" y="3582"/>
                </a:lnTo>
                <a:lnTo>
                  <a:pt x="5704" y="1707"/>
                </a:lnTo>
                <a:close/>
                <a:moveTo>
                  <a:pt x="9622" y="1707"/>
                </a:moveTo>
                <a:lnTo>
                  <a:pt x="11892" y="1707"/>
                </a:lnTo>
                <a:lnTo>
                  <a:pt x="11892" y="3582"/>
                </a:lnTo>
                <a:lnTo>
                  <a:pt x="9622" y="3582"/>
                </a:lnTo>
                <a:lnTo>
                  <a:pt x="9622" y="1707"/>
                </a:lnTo>
                <a:close/>
                <a:moveTo>
                  <a:pt x="13548" y="1707"/>
                </a:moveTo>
                <a:lnTo>
                  <a:pt x="15817" y="1707"/>
                </a:lnTo>
                <a:lnTo>
                  <a:pt x="15817" y="3582"/>
                </a:lnTo>
                <a:lnTo>
                  <a:pt x="13548" y="3582"/>
                </a:lnTo>
                <a:lnTo>
                  <a:pt x="13548" y="1707"/>
                </a:lnTo>
                <a:close/>
                <a:moveTo>
                  <a:pt x="17473" y="1707"/>
                </a:moveTo>
                <a:lnTo>
                  <a:pt x="19742" y="1707"/>
                </a:lnTo>
                <a:lnTo>
                  <a:pt x="19742" y="3582"/>
                </a:lnTo>
                <a:lnTo>
                  <a:pt x="17473" y="3582"/>
                </a:lnTo>
                <a:lnTo>
                  <a:pt x="17473" y="1707"/>
                </a:lnTo>
                <a:close/>
                <a:moveTo>
                  <a:pt x="1490" y="2307"/>
                </a:moveTo>
                <a:lnTo>
                  <a:pt x="1727" y="2906"/>
                </a:lnTo>
                <a:lnTo>
                  <a:pt x="2486" y="2906"/>
                </a:lnTo>
                <a:lnTo>
                  <a:pt x="1871" y="3275"/>
                </a:lnTo>
                <a:lnTo>
                  <a:pt x="2106" y="3874"/>
                </a:lnTo>
                <a:lnTo>
                  <a:pt x="1490" y="3508"/>
                </a:lnTo>
                <a:lnTo>
                  <a:pt x="877" y="3874"/>
                </a:lnTo>
                <a:lnTo>
                  <a:pt x="1112" y="3275"/>
                </a:lnTo>
                <a:lnTo>
                  <a:pt x="497" y="2906"/>
                </a:lnTo>
                <a:lnTo>
                  <a:pt x="1255" y="2906"/>
                </a:lnTo>
                <a:lnTo>
                  <a:pt x="1490" y="2307"/>
                </a:lnTo>
                <a:close/>
                <a:moveTo>
                  <a:pt x="1490" y="4528"/>
                </a:moveTo>
                <a:lnTo>
                  <a:pt x="1727" y="5129"/>
                </a:lnTo>
                <a:lnTo>
                  <a:pt x="2486" y="5129"/>
                </a:lnTo>
                <a:lnTo>
                  <a:pt x="1871" y="5495"/>
                </a:lnTo>
                <a:lnTo>
                  <a:pt x="2106" y="6095"/>
                </a:lnTo>
                <a:lnTo>
                  <a:pt x="1490" y="5728"/>
                </a:lnTo>
                <a:lnTo>
                  <a:pt x="877" y="6095"/>
                </a:lnTo>
                <a:lnTo>
                  <a:pt x="1112" y="5495"/>
                </a:lnTo>
                <a:lnTo>
                  <a:pt x="497" y="5129"/>
                </a:lnTo>
                <a:lnTo>
                  <a:pt x="1255" y="5129"/>
                </a:lnTo>
                <a:lnTo>
                  <a:pt x="1490" y="4528"/>
                </a:lnTo>
                <a:close/>
                <a:moveTo>
                  <a:pt x="5704" y="4987"/>
                </a:moveTo>
                <a:lnTo>
                  <a:pt x="7975" y="4987"/>
                </a:lnTo>
                <a:lnTo>
                  <a:pt x="7975" y="6863"/>
                </a:lnTo>
                <a:lnTo>
                  <a:pt x="5704" y="6863"/>
                </a:lnTo>
                <a:lnTo>
                  <a:pt x="5704" y="4987"/>
                </a:lnTo>
                <a:close/>
                <a:moveTo>
                  <a:pt x="9622" y="4987"/>
                </a:moveTo>
                <a:lnTo>
                  <a:pt x="11892" y="4987"/>
                </a:lnTo>
                <a:lnTo>
                  <a:pt x="11892" y="6863"/>
                </a:lnTo>
                <a:lnTo>
                  <a:pt x="9622" y="6863"/>
                </a:lnTo>
                <a:lnTo>
                  <a:pt x="9622" y="4987"/>
                </a:lnTo>
                <a:close/>
                <a:moveTo>
                  <a:pt x="13548" y="4987"/>
                </a:moveTo>
                <a:lnTo>
                  <a:pt x="15817" y="4987"/>
                </a:lnTo>
                <a:lnTo>
                  <a:pt x="15817" y="6863"/>
                </a:lnTo>
                <a:lnTo>
                  <a:pt x="13548" y="6863"/>
                </a:lnTo>
                <a:lnTo>
                  <a:pt x="13548" y="4987"/>
                </a:lnTo>
                <a:close/>
                <a:moveTo>
                  <a:pt x="17473" y="4987"/>
                </a:moveTo>
                <a:lnTo>
                  <a:pt x="19742" y="4987"/>
                </a:lnTo>
                <a:lnTo>
                  <a:pt x="19742" y="6863"/>
                </a:lnTo>
                <a:lnTo>
                  <a:pt x="17473" y="6863"/>
                </a:lnTo>
                <a:lnTo>
                  <a:pt x="17473" y="4987"/>
                </a:lnTo>
                <a:close/>
                <a:moveTo>
                  <a:pt x="1490" y="6939"/>
                </a:moveTo>
                <a:lnTo>
                  <a:pt x="1727" y="7539"/>
                </a:lnTo>
                <a:lnTo>
                  <a:pt x="2486" y="7539"/>
                </a:lnTo>
                <a:lnTo>
                  <a:pt x="1871" y="7905"/>
                </a:lnTo>
                <a:lnTo>
                  <a:pt x="2106" y="8507"/>
                </a:lnTo>
                <a:lnTo>
                  <a:pt x="1490" y="8138"/>
                </a:lnTo>
                <a:lnTo>
                  <a:pt x="877" y="8507"/>
                </a:lnTo>
                <a:lnTo>
                  <a:pt x="1112" y="7905"/>
                </a:lnTo>
                <a:lnTo>
                  <a:pt x="497" y="7539"/>
                </a:lnTo>
                <a:lnTo>
                  <a:pt x="1255" y="7539"/>
                </a:lnTo>
                <a:lnTo>
                  <a:pt x="1490" y="6939"/>
                </a:lnTo>
                <a:close/>
                <a:moveTo>
                  <a:pt x="5704" y="8274"/>
                </a:moveTo>
                <a:lnTo>
                  <a:pt x="7975" y="8274"/>
                </a:lnTo>
                <a:lnTo>
                  <a:pt x="7975" y="10148"/>
                </a:lnTo>
                <a:lnTo>
                  <a:pt x="5704" y="10148"/>
                </a:lnTo>
                <a:lnTo>
                  <a:pt x="5704" y="8274"/>
                </a:lnTo>
                <a:close/>
                <a:moveTo>
                  <a:pt x="9622" y="8274"/>
                </a:moveTo>
                <a:lnTo>
                  <a:pt x="11892" y="8274"/>
                </a:lnTo>
                <a:lnTo>
                  <a:pt x="11892" y="10148"/>
                </a:lnTo>
                <a:lnTo>
                  <a:pt x="9622" y="10148"/>
                </a:lnTo>
                <a:lnTo>
                  <a:pt x="9622" y="8274"/>
                </a:lnTo>
                <a:close/>
                <a:moveTo>
                  <a:pt x="13548" y="8274"/>
                </a:moveTo>
                <a:lnTo>
                  <a:pt x="15817" y="8274"/>
                </a:lnTo>
                <a:lnTo>
                  <a:pt x="15817" y="10148"/>
                </a:lnTo>
                <a:lnTo>
                  <a:pt x="13548" y="10148"/>
                </a:lnTo>
                <a:lnTo>
                  <a:pt x="13548" y="8274"/>
                </a:lnTo>
                <a:close/>
                <a:moveTo>
                  <a:pt x="17473" y="8274"/>
                </a:moveTo>
                <a:lnTo>
                  <a:pt x="19742" y="8274"/>
                </a:lnTo>
                <a:lnTo>
                  <a:pt x="19742" y="10148"/>
                </a:lnTo>
                <a:lnTo>
                  <a:pt x="17473" y="10148"/>
                </a:lnTo>
                <a:lnTo>
                  <a:pt x="17473" y="8274"/>
                </a:lnTo>
                <a:close/>
                <a:moveTo>
                  <a:pt x="1490" y="9224"/>
                </a:moveTo>
                <a:lnTo>
                  <a:pt x="1727" y="9824"/>
                </a:lnTo>
                <a:lnTo>
                  <a:pt x="2486" y="9824"/>
                </a:lnTo>
                <a:lnTo>
                  <a:pt x="1871" y="10192"/>
                </a:lnTo>
                <a:lnTo>
                  <a:pt x="2106" y="10792"/>
                </a:lnTo>
                <a:lnTo>
                  <a:pt x="1490" y="10425"/>
                </a:lnTo>
                <a:lnTo>
                  <a:pt x="877" y="10792"/>
                </a:lnTo>
                <a:lnTo>
                  <a:pt x="1112" y="10192"/>
                </a:lnTo>
                <a:lnTo>
                  <a:pt x="497" y="9824"/>
                </a:lnTo>
                <a:lnTo>
                  <a:pt x="1255" y="9824"/>
                </a:lnTo>
                <a:lnTo>
                  <a:pt x="1490" y="9224"/>
                </a:lnTo>
                <a:close/>
                <a:moveTo>
                  <a:pt x="5704" y="11553"/>
                </a:moveTo>
                <a:lnTo>
                  <a:pt x="7975" y="11553"/>
                </a:lnTo>
                <a:lnTo>
                  <a:pt x="7975" y="13429"/>
                </a:lnTo>
                <a:lnTo>
                  <a:pt x="5704" y="13429"/>
                </a:lnTo>
                <a:lnTo>
                  <a:pt x="5704" y="11553"/>
                </a:lnTo>
                <a:close/>
                <a:moveTo>
                  <a:pt x="9622" y="11553"/>
                </a:moveTo>
                <a:lnTo>
                  <a:pt x="11892" y="11553"/>
                </a:lnTo>
                <a:lnTo>
                  <a:pt x="11892" y="13429"/>
                </a:lnTo>
                <a:lnTo>
                  <a:pt x="9622" y="13429"/>
                </a:lnTo>
                <a:lnTo>
                  <a:pt x="9622" y="11553"/>
                </a:lnTo>
                <a:close/>
                <a:moveTo>
                  <a:pt x="13548" y="11553"/>
                </a:moveTo>
                <a:lnTo>
                  <a:pt x="15817" y="11553"/>
                </a:lnTo>
                <a:lnTo>
                  <a:pt x="15817" y="13429"/>
                </a:lnTo>
                <a:lnTo>
                  <a:pt x="13548" y="13429"/>
                </a:lnTo>
                <a:lnTo>
                  <a:pt x="13548" y="11553"/>
                </a:lnTo>
                <a:close/>
                <a:moveTo>
                  <a:pt x="17473" y="11553"/>
                </a:moveTo>
                <a:lnTo>
                  <a:pt x="19742" y="11553"/>
                </a:lnTo>
                <a:lnTo>
                  <a:pt x="19742" y="13429"/>
                </a:lnTo>
                <a:lnTo>
                  <a:pt x="17473" y="13429"/>
                </a:lnTo>
                <a:lnTo>
                  <a:pt x="17473" y="11553"/>
                </a:lnTo>
                <a:close/>
                <a:moveTo>
                  <a:pt x="5704" y="14840"/>
                </a:moveTo>
                <a:lnTo>
                  <a:pt x="7975" y="14840"/>
                </a:lnTo>
                <a:lnTo>
                  <a:pt x="7975" y="16714"/>
                </a:lnTo>
                <a:lnTo>
                  <a:pt x="5704" y="16714"/>
                </a:lnTo>
                <a:lnTo>
                  <a:pt x="5704" y="14840"/>
                </a:lnTo>
                <a:close/>
                <a:moveTo>
                  <a:pt x="9622" y="14840"/>
                </a:moveTo>
                <a:lnTo>
                  <a:pt x="11892" y="14840"/>
                </a:lnTo>
                <a:lnTo>
                  <a:pt x="11892" y="16714"/>
                </a:lnTo>
                <a:lnTo>
                  <a:pt x="9622" y="16714"/>
                </a:lnTo>
                <a:lnTo>
                  <a:pt x="9622" y="14840"/>
                </a:lnTo>
                <a:close/>
                <a:moveTo>
                  <a:pt x="13548" y="14840"/>
                </a:moveTo>
                <a:lnTo>
                  <a:pt x="15817" y="14840"/>
                </a:lnTo>
                <a:lnTo>
                  <a:pt x="15817" y="16714"/>
                </a:lnTo>
                <a:lnTo>
                  <a:pt x="13548" y="16714"/>
                </a:lnTo>
                <a:lnTo>
                  <a:pt x="13548" y="14840"/>
                </a:lnTo>
                <a:close/>
                <a:moveTo>
                  <a:pt x="17473" y="14840"/>
                </a:moveTo>
                <a:lnTo>
                  <a:pt x="19742" y="14840"/>
                </a:lnTo>
                <a:lnTo>
                  <a:pt x="19742" y="16714"/>
                </a:lnTo>
                <a:lnTo>
                  <a:pt x="17473" y="16714"/>
                </a:lnTo>
                <a:lnTo>
                  <a:pt x="17473" y="14840"/>
                </a:lnTo>
                <a:close/>
              </a:path>
            </a:pathLst>
          </a:custGeom>
          <a:solidFill>
            <a:srgbClr val="325E6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双箭头"/>
          <p:cNvSpPr/>
          <p:nvPr/>
        </p:nvSpPr>
        <p:spPr>
          <a:xfrm>
            <a:off x="4489808" y="3701232"/>
            <a:ext cx="4025186" cy="429231"/>
          </a:xfrm>
          <a:prstGeom prst="leftRightArrow">
            <a:avLst>
              <a:gd name="adj1" fmla="val 32000"/>
              <a:gd name="adj2" fmla="val 130187"/>
            </a:avLst>
          </a:prstGeom>
          <a:solidFill>
            <a:srgbClr val="325E6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50m"/>
          <p:cNvSpPr txBox="1"/>
          <p:nvPr/>
        </p:nvSpPr>
        <p:spPr>
          <a:xfrm>
            <a:off x="6149891" y="3128486"/>
            <a:ext cx="10035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50m</a:t>
            </a:r>
          </a:p>
        </p:txBody>
      </p:sp>
      <p:sp>
        <p:nvSpPr>
          <p:cNvPr id="135" name="在两栋相距50m的大楼的两个房间牵一条线"/>
          <p:cNvSpPr txBox="1"/>
          <p:nvPr/>
        </p:nvSpPr>
        <p:spPr>
          <a:xfrm>
            <a:off x="2591561" y="6817485"/>
            <a:ext cx="7821677" cy="8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algn="l" defTabSz="457200">
              <a:lnSpc>
                <a:spcPts val="5600"/>
              </a:lnSpc>
              <a:defRPr sz="32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在两栋相距50m的大楼的两个房间牵一条线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学校"/>
          <p:cNvSpPr/>
          <p:nvPr/>
        </p:nvSpPr>
        <p:spPr>
          <a:xfrm>
            <a:off x="1286569" y="2793802"/>
            <a:ext cx="4449976" cy="4166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1838" y="1"/>
                </a:moveTo>
                <a:cubicBezTo>
                  <a:pt x="11451" y="20"/>
                  <a:pt x="11064" y="444"/>
                  <a:pt x="10677" y="58"/>
                </a:cubicBezTo>
                <a:cubicBezTo>
                  <a:pt x="10677" y="193"/>
                  <a:pt x="10677" y="375"/>
                  <a:pt x="10677" y="559"/>
                </a:cubicBezTo>
                <a:lnTo>
                  <a:pt x="10677" y="2404"/>
                </a:lnTo>
                <a:lnTo>
                  <a:pt x="7941" y="3999"/>
                </a:lnTo>
                <a:lnTo>
                  <a:pt x="5624" y="3999"/>
                </a:lnTo>
                <a:lnTo>
                  <a:pt x="5624" y="5805"/>
                </a:lnTo>
                <a:lnTo>
                  <a:pt x="0" y="5805"/>
                </a:lnTo>
                <a:lnTo>
                  <a:pt x="0" y="7219"/>
                </a:lnTo>
                <a:lnTo>
                  <a:pt x="21600" y="7219"/>
                </a:lnTo>
                <a:lnTo>
                  <a:pt x="21600" y="5805"/>
                </a:lnTo>
                <a:lnTo>
                  <a:pt x="15976" y="5805"/>
                </a:lnTo>
                <a:lnTo>
                  <a:pt x="15976" y="3999"/>
                </a:lnTo>
                <a:lnTo>
                  <a:pt x="13660" y="3999"/>
                </a:lnTo>
                <a:lnTo>
                  <a:pt x="10925" y="2404"/>
                </a:lnTo>
                <a:lnTo>
                  <a:pt x="10925" y="1325"/>
                </a:lnTo>
                <a:cubicBezTo>
                  <a:pt x="11358" y="1431"/>
                  <a:pt x="11792" y="847"/>
                  <a:pt x="12226" y="1278"/>
                </a:cubicBezTo>
                <a:cubicBezTo>
                  <a:pt x="12226" y="979"/>
                  <a:pt x="12226" y="460"/>
                  <a:pt x="12226" y="161"/>
                </a:cubicBezTo>
                <a:cubicBezTo>
                  <a:pt x="12097" y="32"/>
                  <a:pt x="11967" y="-6"/>
                  <a:pt x="11838" y="1"/>
                </a:cubicBezTo>
                <a:close/>
                <a:moveTo>
                  <a:pt x="10800" y="3999"/>
                </a:moveTo>
                <a:cubicBezTo>
                  <a:pt x="11375" y="3999"/>
                  <a:pt x="11841" y="4497"/>
                  <a:pt x="11841" y="5111"/>
                </a:cubicBezTo>
                <a:cubicBezTo>
                  <a:pt x="11841" y="5725"/>
                  <a:pt x="11375" y="6223"/>
                  <a:pt x="10800" y="6223"/>
                </a:cubicBezTo>
                <a:cubicBezTo>
                  <a:pt x="10225" y="6223"/>
                  <a:pt x="9760" y="5725"/>
                  <a:pt x="9760" y="5111"/>
                </a:cubicBezTo>
                <a:cubicBezTo>
                  <a:pt x="9760" y="4497"/>
                  <a:pt x="10225" y="3999"/>
                  <a:pt x="10800" y="3999"/>
                </a:cubicBezTo>
                <a:close/>
                <a:moveTo>
                  <a:pt x="494" y="7753"/>
                </a:moveTo>
                <a:lnTo>
                  <a:pt x="494" y="21594"/>
                </a:lnTo>
                <a:lnTo>
                  <a:pt x="7305" y="21594"/>
                </a:lnTo>
                <a:lnTo>
                  <a:pt x="7305" y="20913"/>
                </a:lnTo>
                <a:lnTo>
                  <a:pt x="8005" y="20913"/>
                </a:lnTo>
                <a:lnTo>
                  <a:pt x="8005" y="20205"/>
                </a:lnTo>
                <a:lnTo>
                  <a:pt x="8704" y="20205"/>
                </a:lnTo>
                <a:lnTo>
                  <a:pt x="8704" y="19498"/>
                </a:lnTo>
                <a:lnTo>
                  <a:pt x="9200" y="19498"/>
                </a:lnTo>
                <a:lnTo>
                  <a:pt x="9200" y="16916"/>
                </a:lnTo>
                <a:lnTo>
                  <a:pt x="8461" y="16916"/>
                </a:lnTo>
                <a:lnTo>
                  <a:pt x="10786" y="15561"/>
                </a:lnTo>
                <a:lnTo>
                  <a:pt x="13110" y="16916"/>
                </a:lnTo>
                <a:lnTo>
                  <a:pt x="12401" y="16916"/>
                </a:lnTo>
                <a:lnTo>
                  <a:pt x="12401" y="19498"/>
                </a:lnTo>
                <a:lnTo>
                  <a:pt x="12898" y="19498"/>
                </a:lnTo>
                <a:lnTo>
                  <a:pt x="12898" y="20205"/>
                </a:lnTo>
                <a:lnTo>
                  <a:pt x="13596" y="20205"/>
                </a:lnTo>
                <a:lnTo>
                  <a:pt x="13596" y="20913"/>
                </a:lnTo>
                <a:lnTo>
                  <a:pt x="14295" y="20913"/>
                </a:lnTo>
                <a:lnTo>
                  <a:pt x="14295" y="21594"/>
                </a:lnTo>
                <a:lnTo>
                  <a:pt x="21107" y="21594"/>
                </a:lnTo>
                <a:lnTo>
                  <a:pt x="21107" y="7753"/>
                </a:lnTo>
                <a:lnTo>
                  <a:pt x="494" y="7753"/>
                </a:lnTo>
                <a:close/>
                <a:moveTo>
                  <a:pt x="1801" y="9133"/>
                </a:moveTo>
                <a:lnTo>
                  <a:pt x="4293" y="9133"/>
                </a:lnTo>
                <a:lnTo>
                  <a:pt x="4293" y="11148"/>
                </a:lnTo>
                <a:lnTo>
                  <a:pt x="1801" y="11148"/>
                </a:lnTo>
                <a:lnTo>
                  <a:pt x="1801" y="9133"/>
                </a:lnTo>
                <a:close/>
                <a:moveTo>
                  <a:pt x="5670" y="9133"/>
                </a:moveTo>
                <a:lnTo>
                  <a:pt x="8162" y="9133"/>
                </a:lnTo>
                <a:lnTo>
                  <a:pt x="8162" y="11148"/>
                </a:lnTo>
                <a:lnTo>
                  <a:pt x="5670" y="11148"/>
                </a:lnTo>
                <a:lnTo>
                  <a:pt x="5670" y="9133"/>
                </a:lnTo>
                <a:close/>
                <a:moveTo>
                  <a:pt x="9539" y="9133"/>
                </a:moveTo>
                <a:lnTo>
                  <a:pt x="12032" y="9133"/>
                </a:lnTo>
                <a:lnTo>
                  <a:pt x="12032" y="11148"/>
                </a:lnTo>
                <a:lnTo>
                  <a:pt x="9539" y="11148"/>
                </a:lnTo>
                <a:lnTo>
                  <a:pt x="9539" y="9133"/>
                </a:lnTo>
                <a:close/>
                <a:moveTo>
                  <a:pt x="13411" y="9133"/>
                </a:moveTo>
                <a:lnTo>
                  <a:pt x="15901" y="9133"/>
                </a:lnTo>
                <a:lnTo>
                  <a:pt x="15901" y="11148"/>
                </a:lnTo>
                <a:lnTo>
                  <a:pt x="13411" y="11148"/>
                </a:lnTo>
                <a:lnTo>
                  <a:pt x="13411" y="9133"/>
                </a:lnTo>
                <a:close/>
                <a:moveTo>
                  <a:pt x="17280" y="9133"/>
                </a:moveTo>
                <a:lnTo>
                  <a:pt x="19771" y="9133"/>
                </a:lnTo>
                <a:lnTo>
                  <a:pt x="19771" y="11148"/>
                </a:lnTo>
                <a:lnTo>
                  <a:pt x="17280" y="11148"/>
                </a:lnTo>
                <a:lnTo>
                  <a:pt x="17280" y="9133"/>
                </a:lnTo>
                <a:close/>
                <a:moveTo>
                  <a:pt x="1801" y="13025"/>
                </a:moveTo>
                <a:lnTo>
                  <a:pt x="4293" y="13025"/>
                </a:lnTo>
                <a:lnTo>
                  <a:pt x="4293" y="15040"/>
                </a:lnTo>
                <a:lnTo>
                  <a:pt x="1801" y="15040"/>
                </a:lnTo>
                <a:lnTo>
                  <a:pt x="1801" y="13025"/>
                </a:lnTo>
                <a:close/>
                <a:moveTo>
                  <a:pt x="5670" y="13025"/>
                </a:moveTo>
                <a:lnTo>
                  <a:pt x="8162" y="13025"/>
                </a:lnTo>
                <a:lnTo>
                  <a:pt x="8162" y="15040"/>
                </a:lnTo>
                <a:lnTo>
                  <a:pt x="5670" y="15040"/>
                </a:lnTo>
                <a:lnTo>
                  <a:pt x="5670" y="13025"/>
                </a:lnTo>
                <a:close/>
                <a:moveTo>
                  <a:pt x="9539" y="13025"/>
                </a:moveTo>
                <a:lnTo>
                  <a:pt x="12032" y="13025"/>
                </a:lnTo>
                <a:lnTo>
                  <a:pt x="12032" y="15040"/>
                </a:lnTo>
                <a:lnTo>
                  <a:pt x="9539" y="15040"/>
                </a:lnTo>
                <a:lnTo>
                  <a:pt x="9539" y="13025"/>
                </a:lnTo>
                <a:close/>
                <a:moveTo>
                  <a:pt x="13411" y="13025"/>
                </a:moveTo>
                <a:lnTo>
                  <a:pt x="15901" y="13025"/>
                </a:lnTo>
                <a:lnTo>
                  <a:pt x="15901" y="15040"/>
                </a:lnTo>
                <a:lnTo>
                  <a:pt x="13411" y="15040"/>
                </a:lnTo>
                <a:lnTo>
                  <a:pt x="13411" y="13025"/>
                </a:lnTo>
                <a:close/>
                <a:moveTo>
                  <a:pt x="17280" y="13025"/>
                </a:moveTo>
                <a:lnTo>
                  <a:pt x="19771" y="13025"/>
                </a:lnTo>
                <a:lnTo>
                  <a:pt x="19771" y="15040"/>
                </a:lnTo>
                <a:lnTo>
                  <a:pt x="17280" y="15040"/>
                </a:lnTo>
                <a:lnTo>
                  <a:pt x="17280" y="13025"/>
                </a:lnTo>
                <a:close/>
                <a:moveTo>
                  <a:pt x="1801" y="16916"/>
                </a:moveTo>
                <a:lnTo>
                  <a:pt x="4293" y="16916"/>
                </a:lnTo>
                <a:lnTo>
                  <a:pt x="4293" y="18931"/>
                </a:lnTo>
                <a:lnTo>
                  <a:pt x="1801" y="18931"/>
                </a:lnTo>
                <a:lnTo>
                  <a:pt x="1801" y="16916"/>
                </a:lnTo>
                <a:close/>
                <a:moveTo>
                  <a:pt x="5670" y="16916"/>
                </a:moveTo>
                <a:lnTo>
                  <a:pt x="8162" y="16916"/>
                </a:lnTo>
                <a:lnTo>
                  <a:pt x="8162" y="18931"/>
                </a:lnTo>
                <a:lnTo>
                  <a:pt x="5670" y="18931"/>
                </a:lnTo>
                <a:lnTo>
                  <a:pt x="5670" y="16916"/>
                </a:lnTo>
                <a:close/>
                <a:moveTo>
                  <a:pt x="9733" y="16916"/>
                </a:moveTo>
                <a:lnTo>
                  <a:pt x="9733" y="19498"/>
                </a:lnTo>
                <a:lnTo>
                  <a:pt x="11868" y="19498"/>
                </a:lnTo>
                <a:lnTo>
                  <a:pt x="11868" y="16916"/>
                </a:lnTo>
                <a:lnTo>
                  <a:pt x="9733" y="16916"/>
                </a:lnTo>
                <a:close/>
                <a:moveTo>
                  <a:pt x="13411" y="16916"/>
                </a:moveTo>
                <a:lnTo>
                  <a:pt x="15901" y="16916"/>
                </a:lnTo>
                <a:lnTo>
                  <a:pt x="15901" y="18931"/>
                </a:lnTo>
                <a:lnTo>
                  <a:pt x="13411" y="18931"/>
                </a:lnTo>
                <a:lnTo>
                  <a:pt x="13411" y="16916"/>
                </a:lnTo>
                <a:close/>
                <a:moveTo>
                  <a:pt x="17280" y="16916"/>
                </a:moveTo>
                <a:lnTo>
                  <a:pt x="19771" y="16916"/>
                </a:lnTo>
                <a:lnTo>
                  <a:pt x="19771" y="18931"/>
                </a:lnTo>
                <a:lnTo>
                  <a:pt x="17280" y="18931"/>
                </a:lnTo>
                <a:lnTo>
                  <a:pt x="17280" y="16916"/>
                </a:lnTo>
                <a:close/>
              </a:path>
            </a:pathLst>
          </a:custGeom>
          <a:solidFill>
            <a:srgbClr val="325E6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大教室里坐了几百名学生一起听课，如何快速的统计学生人数"/>
          <p:cNvSpPr txBox="1"/>
          <p:nvPr/>
        </p:nvSpPr>
        <p:spPr>
          <a:xfrm>
            <a:off x="7481416" y="3761232"/>
            <a:ext cx="4236816" cy="223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5600"/>
              </a:lnSpc>
              <a:defRPr sz="32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大教室里坐了几百名学生一起听课，如何快速的统计学生人数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carbon.png" descr="carb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776" y="2071658"/>
            <a:ext cx="6959601" cy="3581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carbon (1).png" descr="carbon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0422" y="6101376"/>
            <a:ext cx="6959602" cy="2971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向列表容器中逆向插入100000个元素"/>
          <p:cNvSpPr txBox="1"/>
          <p:nvPr/>
        </p:nvSpPr>
        <p:spPr>
          <a:xfrm>
            <a:off x="3086100" y="898011"/>
            <a:ext cx="6832600" cy="777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200"/>
              </a:lnSpc>
              <a:defRPr sz="3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向列表容器中</a:t>
            </a:r>
            <a:r>
              <a:rPr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逆向</a:t>
            </a:r>
            <a:r>
              <a:t>插入100000个元素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生成Fibonacci数列"/>
          <p:cNvSpPr txBox="1"/>
          <p:nvPr/>
        </p:nvSpPr>
        <p:spPr>
          <a:xfrm>
            <a:off x="4586287" y="853133"/>
            <a:ext cx="3832226" cy="777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5200"/>
              </a:lnSpc>
              <a:defRPr sz="3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生成</a:t>
            </a:r>
            <a:r>
              <a:rPr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Fibonacci</a:t>
            </a:r>
            <a:r>
              <a:t>数列</a:t>
            </a:r>
          </a:p>
        </p:txBody>
      </p:sp>
      <p:pic>
        <p:nvPicPr>
          <p:cNvPr id="145" name="carbon (2).png" descr="carbon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462" y="1911778"/>
            <a:ext cx="7416802" cy="3581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carbon (3).png" descr="carbon (3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5735" y="5841453"/>
            <a:ext cx="10388602" cy="3581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时间复杂度"/>
          <p:cNvSpPr txBox="1"/>
          <p:nvPr/>
        </p:nvSpPr>
        <p:spPr>
          <a:xfrm>
            <a:off x="2988746" y="2938218"/>
            <a:ext cx="46863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>
              <a:defRPr sz="7200"/>
            </a:pPr>
            <a:r>
              <a:t>时间复杂度</a:t>
            </a:r>
          </a:p>
        </p:txBody>
      </p:sp>
      <p:sp>
        <p:nvSpPr>
          <p:cNvPr id="149" name="空间复杂度"/>
          <p:cNvSpPr txBox="1"/>
          <p:nvPr/>
        </p:nvSpPr>
        <p:spPr>
          <a:xfrm>
            <a:off x="5329753" y="5443779"/>
            <a:ext cx="46863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3">
              <a:defRPr sz="7200"/>
            </a:pPr>
            <a:r>
              <a:t>空间复杂度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carbon.png" descr="carb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2832" y="4161652"/>
            <a:ext cx="6172202" cy="4800602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O(n2)"/>
          <p:cNvSpPr txBox="1"/>
          <p:nvPr/>
        </p:nvSpPr>
        <p:spPr>
          <a:xfrm>
            <a:off x="851711" y="767175"/>
            <a:ext cx="5353610" cy="2989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 sz="19200">
                <a:latin typeface="+mj-lt"/>
                <a:ea typeface="+mj-ea"/>
                <a:cs typeface="+mj-cs"/>
                <a:sym typeface="Helvetica Neue"/>
              </a:defRPr>
            </a:pPr>
            <a:r>
              <a:t>O</a:t>
            </a:r>
            <a:r>
              <a:rPr i="0">
                <a:latin typeface="Helvetica Neue Light"/>
                <a:ea typeface="Helvetica Neue Light"/>
                <a:cs typeface="Helvetica Neue Light"/>
                <a:sym typeface="Helvetica Neue Light"/>
              </a:rPr>
              <a:t>(n</a:t>
            </a:r>
            <a:r>
              <a:rPr baseline="31999" i="0"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r>
              <a:rPr i="0"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屏幕快照 2019-06-27 上午11.39.55.png" descr="屏幕快照 2019-06-27 上午11.39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1051" y="2352170"/>
            <a:ext cx="11142697" cy="5049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hanoi.png" descr="hano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605" y="5766346"/>
            <a:ext cx="6985590" cy="2709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屏幕快照 2019-06-27 下午12.03.15.png" descr="屏幕快照 2019-06-27 下午12.03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6954" y="3149550"/>
            <a:ext cx="6146802" cy="1536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屏幕快照 2019-06-27 下午12.05.11.png" descr="屏幕快照 2019-06-27 下午12.05.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9104" y="1278158"/>
            <a:ext cx="4762502" cy="127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6.2.png" descr="6.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70145" y="1683714"/>
            <a:ext cx="3187702" cy="2463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