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0ed773b9d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00ed773b9d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0ed773b9d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0ed773b9d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0ed773b9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0ed773b9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0ed773b9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0ed773b9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32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0ed773b9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00ed773b9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00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0ed773b9d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0ed773b9d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0ed773b9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00ed773b9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0ed773b9d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0ed773b9d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0ed773b9d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0ed773b9d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0ed773b9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00ed773b9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00ed773b9d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00ed773b9d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0ed773b9d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0ed773b9d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00ed773b9d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00ed773b9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14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Eat-Bugs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By Nick Bowley and Piers Watson</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MyWorld</a:t>
            </a:r>
            <a:br>
              <a:rPr lang="en"/>
            </a:br>
            <a:r>
              <a:rPr lang="en" sz="1588"/>
              <a:t>(probably the most important class)</a:t>
            </a:r>
            <a:endParaRPr sz="1588"/>
          </a:p>
        </p:txBody>
      </p:sp>
      <p:sp>
        <p:nvSpPr>
          <p:cNvPr id="197" name="Google Shape;197;p22"/>
          <p:cNvSpPr txBox="1">
            <a:spLocks noGrp="1"/>
          </p:cNvSpPr>
          <p:nvPr>
            <p:ph type="body" idx="1"/>
          </p:nvPr>
        </p:nvSpPr>
        <p:spPr>
          <a:xfrm>
            <a:off x="423600" y="1535125"/>
            <a:ext cx="7912800" cy="343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MyWorld has code for everything that couldn’t be done by any particular actor. </a:t>
            </a:r>
            <a:endParaRPr sz="1500"/>
          </a:p>
          <a:p>
            <a:pPr marL="457200" lvl="0" indent="-323850" algn="l" rtl="0">
              <a:spcBef>
                <a:spcPts val="0"/>
              </a:spcBef>
              <a:spcAft>
                <a:spcPts val="0"/>
              </a:spcAft>
              <a:buSzPts val="1500"/>
              <a:buChar char="●"/>
            </a:pPr>
            <a:r>
              <a:rPr lang="en" sz="1500"/>
              <a:t>It creates the initial ‘playing field’ in the prepare method, with the Player and Lizard in set locations, and five Flies at random ones.</a:t>
            </a:r>
            <a:endParaRPr sz="1500"/>
          </a:p>
          <a:p>
            <a:pPr marL="457200" lvl="0" indent="-323850" algn="l" rtl="0">
              <a:spcBef>
                <a:spcPts val="0"/>
              </a:spcBef>
              <a:spcAft>
                <a:spcPts val="0"/>
              </a:spcAft>
              <a:buSzPts val="1500"/>
              <a:buChar char="●"/>
            </a:pPr>
            <a:r>
              <a:rPr lang="en" sz="1500"/>
              <a:t>Its’ act method calls upon another method amusingly called randomThingMethod. This checks how many actors are currently in the world, and if there’s less than 5 Flies/Fireflies, it will have a chance to create one of them. The chance is based on another of Greenfoot’s inbuilt methods, ‘getRandomInt’, followed by a few conditional statements.</a:t>
            </a:r>
            <a:endParaRPr sz="1500"/>
          </a:p>
          <a:p>
            <a:pPr marL="457200" lvl="0" indent="-323850" algn="l" rtl="0">
              <a:spcBef>
                <a:spcPts val="0"/>
              </a:spcBef>
              <a:spcAft>
                <a:spcPts val="0"/>
              </a:spcAft>
              <a:buSzPts val="1500"/>
              <a:buChar char="●"/>
            </a:pPr>
            <a:r>
              <a:rPr lang="en" sz="1500"/>
              <a:t>There is also the method increaseScore. The method has adds its integer parameter to the existing ‘score’ variable, then if score &lt;= 10, it displays text congratulating the player and stops the game.</a:t>
            </a:r>
            <a:endParaRPr sz="1500"/>
          </a:p>
        </p:txBody>
      </p:sp>
      <p:pic>
        <p:nvPicPr>
          <p:cNvPr id="198" name="Google Shape;198;p22"/>
          <p:cNvPicPr preferRelativeResize="0"/>
          <p:nvPr/>
        </p:nvPicPr>
        <p:blipFill>
          <a:blip r:embed="rId3">
            <a:alphaModFix/>
          </a:blip>
          <a:stretch>
            <a:fillRect/>
          </a:stretch>
        </p:blipFill>
        <p:spPr>
          <a:xfrm>
            <a:off x="5329350" y="40375"/>
            <a:ext cx="2269201" cy="162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3"/>
          <p:cNvPicPr preferRelativeResize="0"/>
          <p:nvPr/>
        </p:nvPicPr>
        <p:blipFill>
          <a:blip r:embed="rId3">
            <a:alphaModFix/>
          </a:blip>
          <a:stretch>
            <a:fillRect/>
          </a:stretch>
        </p:blipFill>
        <p:spPr>
          <a:xfrm>
            <a:off x="228025" y="1022225"/>
            <a:ext cx="8774249" cy="3976476"/>
          </a:xfrm>
          <a:prstGeom prst="rect">
            <a:avLst/>
          </a:prstGeom>
          <a:noFill/>
          <a:ln>
            <a:noFill/>
          </a:ln>
        </p:spPr>
      </p:pic>
      <p:pic>
        <p:nvPicPr>
          <p:cNvPr id="204" name="Google Shape;204;p23"/>
          <p:cNvPicPr preferRelativeResize="0"/>
          <p:nvPr/>
        </p:nvPicPr>
        <p:blipFill>
          <a:blip r:embed="rId4">
            <a:alphaModFix/>
          </a:blip>
          <a:stretch>
            <a:fillRect/>
          </a:stretch>
        </p:blipFill>
        <p:spPr>
          <a:xfrm>
            <a:off x="4572000" y="3367750"/>
            <a:ext cx="3924551" cy="1566125"/>
          </a:xfrm>
          <a:prstGeom prst="rect">
            <a:avLst/>
          </a:prstGeom>
          <a:noFill/>
          <a:ln w="38100" cap="flat" cmpd="sng">
            <a:solidFill>
              <a:schemeClr val="dk1"/>
            </a:solidFill>
            <a:prstDash val="solid"/>
            <a:round/>
            <a:headEnd type="none" w="sm" len="sm"/>
            <a:tailEnd type="none" w="sm" len="sm"/>
          </a:ln>
        </p:spPr>
      </p:pic>
      <p:sp>
        <p:nvSpPr>
          <p:cNvPr id="205" name="Google Shape;205;p23"/>
          <p:cNvSpPr txBox="1"/>
          <p:nvPr/>
        </p:nvSpPr>
        <p:spPr>
          <a:xfrm>
            <a:off x="888225" y="255025"/>
            <a:ext cx="7391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Montserrat"/>
                <a:ea typeface="Montserrat"/>
                <a:cs typeface="Montserrat"/>
                <a:sym typeface="Montserrat"/>
              </a:rPr>
              <a:t>randomThingMethod and increaseScore.</a:t>
            </a:r>
            <a:endParaRPr sz="17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Development: Yes, there were issues.</a:t>
            </a:r>
            <a:endParaRPr/>
          </a:p>
        </p:txBody>
      </p:sp>
      <p:sp>
        <p:nvSpPr>
          <p:cNvPr id="211" name="Google Shape;211;p24"/>
          <p:cNvSpPr txBox="1">
            <a:spLocks noGrp="1"/>
          </p:cNvSpPr>
          <p:nvPr>
            <p:ph type="body" idx="1"/>
          </p:nvPr>
        </p:nvSpPr>
        <p:spPr>
          <a:xfrm>
            <a:off x="477600" y="1567550"/>
            <a:ext cx="78588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Less code used by using the MyWorld Class – once we discovered we could do this.</a:t>
            </a:r>
          </a:p>
          <a:p>
            <a:pPr marL="457200" lvl="0" indent="-311150" algn="l" rtl="0">
              <a:spcBef>
                <a:spcPts val="0"/>
              </a:spcBef>
              <a:spcAft>
                <a:spcPts val="0"/>
              </a:spcAft>
              <a:buSzPts val="1300"/>
              <a:buChar char="●"/>
            </a:pPr>
            <a:r>
              <a:rPr lang="en" dirty="0"/>
              <a:t>Player Score caused issues, resolved by Bug Fixing. </a:t>
            </a:r>
          </a:p>
          <a:p>
            <a:pPr marL="457200" lvl="0" indent="-311150" algn="l" rtl="0">
              <a:spcBef>
                <a:spcPts val="0"/>
              </a:spcBef>
              <a:spcAft>
                <a:spcPts val="0"/>
              </a:spcAft>
              <a:buSzPts val="1300"/>
              <a:buChar char="●"/>
            </a:pPr>
            <a:r>
              <a:rPr lang="en" dirty="0"/>
              <a:t>Animations needed turning as they were facing the wrong way.</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Testing</a:t>
            </a:r>
            <a:endParaRPr dirty="0"/>
          </a:p>
        </p:txBody>
      </p:sp>
      <p:sp>
        <p:nvSpPr>
          <p:cNvPr id="211" name="Google Shape;211;p24"/>
          <p:cNvSpPr txBox="1">
            <a:spLocks noGrp="1"/>
          </p:cNvSpPr>
          <p:nvPr>
            <p:ph type="body" idx="1"/>
          </p:nvPr>
        </p:nvSpPr>
        <p:spPr>
          <a:xfrm>
            <a:off x="477600" y="1567550"/>
            <a:ext cx="78588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Testing happened. </a:t>
            </a:r>
          </a:p>
          <a:p>
            <a:pPr marL="457200" lvl="0" indent="-311150" algn="l" rtl="0">
              <a:spcBef>
                <a:spcPts val="0"/>
              </a:spcBef>
              <a:spcAft>
                <a:spcPts val="0"/>
              </a:spcAft>
              <a:buSzPts val="1300"/>
              <a:buChar char="●"/>
            </a:pPr>
            <a:r>
              <a:rPr lang="en-GB" dirty="0"/>
              <a:t>This resolved some issues.</a:t>
            </a:r>
          </a:p>
          <a:p>
            <a:pPr marL="457200" lvl="0" indent="-311150" algn="l" rtl="0">
              <a:spcBef>
                <a:spcPts val="0"/>
              </a:spcBef>
              <a:spcAft>
                <a:spcPts val="0"/>
              </a:spcAft>
              <a:buSzPts val="1300"/>
              <a:buChar char="●"/>
            </a:pPr>
            <a:r>
              <a:rPr lang="en-GB" dirty="0"/>
              <a:t>Gave us new ideas once the game was tested in the earlier stages.</a:t>
            </a:r>
          </a:p>
          <a:p>
            <a:pPr marL="457200" lvl="0" indent="-311150" algn="l" rtl="0">
              <a:spcBef>
                <a:spcPts val="0"/>
              </a:spcBef>
              <a:spcAft>
                <a:spcPts val="0"/>
              </a:spcAft>
              <a:buSzPts val="1300"/>
              <a:buChar char="●"/>
            </a:pPr>
            <a:r>
              <a:rPr lang="en-GB" dirty="0"/>
              <a:t>Could have tested more, main learning takeaway from the project -  more testing = more results.</a:t>
            </a:r>
          </a:p>
          <a:p>
            <a:pPr marL="457200" lvl="0" indent="-311150" algn="l" rtl="0">
              <a:spcBef>
                <a:spcPts val="0"/>
              </a:spcBef>
              <a:spcAft>
                <a:spcPts val="0"/>
              </a:spcAft>
              <a:buSzPts val="1300"/>
              <a:buChar char="●"/>
            </a:pPr>
            <a:endParaRPr lang="en-GB" dirty="0"/>
          </a:p>
          <a:p>
            <a:pPr marL="457200" lvl="0" indent="-311150" algn="l" rtl="0">
              <a:spcBef>
                <a:spcPts val="0"/>
              </a:spcBef>
              <a:spcAft>
                <a:spcPts val="0"/>
              </a:spcAft>
              <a:buSzPts val="1300"/>
              <a:buChar char="●"/>
            </a:pPr>
            <a:r>
              <a:rPr lang="en-GB" dirty="0"/>
              <a:t>TESTING IN GITHUB</a:t>
            </a:r>
            <a:endParaRPr dirty="0"/>
          </a:p>
        </p:txBody>
      </p:sp>
    </p:spTree>
    <p:extLst>
      <p:ext uri="{BB962C8B-B14F-4D97-AF65-F5344CB8AC3E}">
        <p14:creationId xmlns:p14="http://schemas.microsoft.com/office/powerpoint/2010/main" val="166248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Evaluation</a:t>
            </a:r>
            <a:endParaRPr dirty="0"/>
          </a:p>
        </p:txBody>
      </p:sp>
      <p:sp>
        <p:nvSpPr>
          <p:cNvPr id="211" name="Google Shape;211;p24"/>
          <p:cNvSpPr txBox="1">
            <a:spLocks noGrp="1"/>
          </p:cNvSpPr>
          <p:nvPr>
            <p:ph type="body" idx="1"/>
          </p:nvPr>
        </p:nvSpPr>
        <p:spPr>
          <a:xfrm>
            <a:off x="477600" y="1567550"/>
            <a:ext cx="78588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Game Development went well, some issues which were resolved eventually.</a:t>
            </a:r>
          </a:p>
          <a:p>
            <a:pPr marL="457200" lvl="0" indent="-311150" algn="l" rtl="0">
              <a:spcBef>
                <a:spcPts val="0"/>
              </a:spcBef>
              <a:spcAft>
                <a:spcPts val="0"/>
              </a:spcAft>
              <a:buSzPts val="1300"/>
              <a:buChar char="●"/>
            </a:pPr>
            <a:r>
              <a:rPr lang="en-GB" dirty="0"/>
              <a:t>Collaborative working was useful even if the team was late in being put together.</a:t>
            </a:r>
          </a:p>
          <a:p>
            <a:pPr marL="457200" lvl="0" indent="-311150" algn="l" rtl="0">
              <a:spcBef>
                <a:spcPts val="0"/>
              </a:spcBef>
              <a:spcAft>
                <a:spcPts val="0"/>
              </a:spcAft>
              <a:buSzPts val="1300"/>
              <a:buChar char="●"/>
            </a:pPr>
            <a:r>
              <a:rPr lang="en-GB" dirty="0"/>
              <a:t>Really happy with the gameplay, would be nice if there were some more animations.</a:t>
            </a:r>
          </a:p>
          <a:p>
            <a:pPr marL="457200" lvl="0" indent="-311150" algn="l" rtl="0">
              <a:spcBef>
                <a:spcPts val="0"/>
              </a:spcBef>
              <a:spcAft>
                <a:spcPts val="0"/>
              </a:spcAft>
              <a:buSzPts val="1300"/>
              <a:buChar char="●"/>
            </a:pPr>
            <a:r>
              <a:rPr lang="en-GB" dirty="0"/>
              <a:t>Lessons learned – More screenshots of testing including the console logs. Keeping it simple really works. Add extras after the basics are done.</a:t>
            </a:r>
          </a:p>
          <a:p>
            <a:pPr marL="457200" lvl="0" indent="-311150" algn="l" rtl="0">
              <a:spcBef>
                <a:spcPts val="0"/>
              </a:spcBef>
              <a:spcAft>
                <a:spcPts val="0"/>
              </a:spcAft>
              <a:buSzPts val="1300"/>
              <a:buChar char="●"/>
            </a:pPr>
            <a:endParaRPr lang="en-GB" dirty="0"/>
          </a:p>
          <a:p>
            <a:pPr marL="457200" lvl="0" indent="-311150" algn="l" rtl="0">
              <a:spcBef>
                <a:spcPts val="0"/>
              </a:spcBef>
              <a:spcAft>
                <a:spcPts val="0"/>
              </a:spcAft>
              <a:buSzPts val="1300"/>
              <a:buChar char="●"/>
            </a:pPr>
            <a:r>
              <a:rPr lang="en-GB" dirty="0"/>
              <a:t>FULL EVALUATION IN GITHUB.</a:t>
            </a:r>
            <a:endParaRPr dirty="0"/>
          </a:p>
        </p:txBody>
      </p:sp>
    </p:spTree>
    <p:extLst>
      <p:ext uri="{BB962C8B-B14F-4D97-AF65-F5344CB8AC3E}">
        <p14:creationId xmlns:p14="http://schemas.microsoft.com/office/powerpoint/2010/main" val="92037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5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292350"/>
            <a:ext cx="7038900" cy="318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Eat-Bugs is a game about a frog (the player) eating bugs while avoiding a lizard. It’s not very complicated, but it doesn’t need to be. The player wins when they get 10 points from eating Flies and Fireflies, but if the player is caught by the Lizard, Game Over.</a:t>
            </a:r>
            <a:endParaRPr/>
          </a:p>
        </p:txBody>
      </p:sp>
      <p:pic>
        <p:nvPicPr>
          <p:cNvPr id="142" name="Google Shape;142;p14"/>
          <p:cNvPicPr preferRelativeResize="0"/>
          <p:nvPr/>
        </p:nvPicPr>
        <p:blipFill>
          <a:blip r:embed="rId3">
            <a:alphaModFix/>
          </a:blip>
          <a:stretch>
            <a:fillRect/>
          </a:stretch>
        </p:blipFill>
        <p:spPr>
          <a:xfrm>
            <a:off x="2736625" y="2180150"/>
            <a:ext cx="3670750" cy="2649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6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Considerations: Classes</a:t>
            </a:r>
            <a:endParaRPr/>
          </a:p>
        </p:txBody>
      </p:sp>
      <p:sp>
        <p:nvSpPr>
          <p:cNvPr id="148" name="Google Shape;148;p15"/>
          <p:cNvSpPr txBox="1">
            <a:spLocks noGrp="1"/>
          </p:cNvSpPr>
          <p:nvPr>
            <p:ph type="body" idx="1"/>
          </p:nvPr>
        </p:nvSpPr>
        <p:spPr>
          <a:xfrm>
            <a:off x="1297500" y="1162700"/>
            <a:ext cx="7038900" cy="331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 Adding actors to the game at the start and over time. </a:t>
            </a:r>
            <a:endParaRPr sz="1700" dirty="0"/>
          </a:p>
          <a:p>
            <a:pPr marL="457200" lvl="0" indent="-336550" algn="l" rtl="0">
              <a:spcBef>
                <a:spcPts val="0"/>
              </a:spcBef>
              <a:spcAft>
                <a:spcPts val="0"/>
              </a:spcAft>
              <a:buSzPts val="1700"/>
              <a:buChar char="●"/>
            </a:pPr>
            <a:r>
              <a:rPr lang="en" sz="1700" dirty="0"/>
              <a:t>Sub-Classes = Player, Fly, Lizard classes, with Firefly as a subclass of the Fly.</a:t>
            </a:r>
          </a:p>
          <a:p>
            <a:pPr marL="457200" lvl="0" indent="-336550" algn="l" rtl="0">
              <a:spcBef>
                <a:spcPts val="0"/>
              </a:spcBef>
              <a:spcAft>
                <a:spcPts val="0"/>
              </a:spcAft>
              <a:buSzPts val="1700"/>
              <a:buChar char="●"/>
            </a:pPr>
            <a:r>
              <a:rPr lang="en" sz="1700" dirty="0"/>
              <a:t>Reduction of code use using ACT method in MyWorld.</a:t>
            </a: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Player</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The Player has code for Jumping forward, turning left and right, and collision detection for eating bugs.</a:t>
            </a:r>
            <a:endParaRPr dirty="0"/>
          </a:p>
          <a:p>
            <a:pPr marL="457200" lvl="0" indent="-311150" algn="l" rtl="0">
              <a:spcBef>
                <a:spcPts val="0"/>
              </a:spcBef>
              <a:spcAft>
                <a:spcPts val="0"/>
              </a:spcAft>
              <a:buSzPts val="1300"/>
              <a:buChar char="●"/>
            </a:pPr>
            <a:r>
              <a:rPr lang="en" dirty="0"/>
              <a:t>Jump Delay and animation using two pictures.</a:t>
            </a:r>
            <a:endParaRPr dirty="0"/>
          </a:p>
          <a:p>
            <a:pPr marL="457200" lvl="0" indent="-311150" algn="l" rtl="0">
              <a:spcBef>
                <a:spcPts val="0"/>
              </a:spcBef>
              <a:spcAft>
                <a:spcPts val="0"/>
              </a:spcAft>
              <a:buSzPts val="1300"/>
              <a:buChar char="●"/>
            </a:pPr>
            <a:r>
              <a:rPr lang="en" dirty="0"/>
              <a:t>The collision detection is done using greenfoot’s ‘isTouching’ method, the MyWorld class is imported and told that the ‘score’ variable has increased. Any detected bugs are also removed from the world.</a:t>
            </a:r>
            <a:endParaRPr dirty="0"/>
          </a:p>
        </p:txBody>
      </p:sp>
      <p:pic>
        <p:nvPicPr>
          <p:cNvPr id="155" name="Google Shape;155;p16"/>
          <p:cNvPicPr preferRelativeResize="0"/>
          <p:nvPr/>
        </p:nvPicPr>
        <p:blipFill>
          <a:blip r:embed="rId3">
            <a:alphaModFix/>
          </a:blip>
          <a:stretch>
            <a:fillRect/>
          </a:stretch>
        </p:blipFill>
        <p:spPr>
          <a:xfrm rot="-5400000">
            <a:off x="3945200" y="175825"/>
            <a:ext cx="866588" cy="115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a:blip r:embed="rId3">
            <a:alphaModFix/>
          </a:blip>
          <a:stretch>
            <a:fillRect/>
          </a:stretch>
        </p:blipFill>
        <p:spPr>
          <a:xfrm>
            <a:off x="6219026" y="1108675"/>
            <a:ext cx="2698875" cy="3774375"/>
          </a:xfrm>
          <a:prstGeom prst="rect">
            <a:avLst/>
          </a:prstGeom>
          <a:noFill/>
          <a:ln>
            <a:noFill/>
          </a:ln>
        </p:spPr>
      </p:pic>
      <p:pic>
        <p:nvPicPr>
          <p:cNvPr id="161" name="Google Shape;161;p17"/>
          <p:cNvPicPr preferRelativeResize="0"/>
          <p:nvPr/>
        </p:nvPicPr>
        <p:blipFill>
          <a:blip r:embed="rId4">
            <a:alphaModFix/>
          </a:blip>
          <a:stretch>
            <a:fillRect/>
          </a:stretch>
        </p:blipFill>
        <p:spPr>
          <a:xfrm>
            <a:off x="465775" y="2671925"/>
            <a:ext cx="5479525" cy="2211125"/>
          </a:xfrm>
          <a:prstGeom prst="rect">
            <a:avLst/>
          </a:prstGeom>
          <a:noFill/>
          <a:ln>
            <a:noFill/>
          </a:ln>
        </p:spPr>
      </p:pic>
      <p:sp>
        <p:nvSpPr>
          <p:cNvPr id="162" name="Google Shape;162;p17"/>
          <p:cNvSpPr txBox="1"/>
          <p:nvPr/>
        </p:nvSpPr>
        <p:spPr>
          <a:xfrm>
            <a:off x="293925" y="1454450"/>
            <a:ext cx="5770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Montserrat"/>
                <a:ea typeface="Montserrat"/>
                <a:cs typeface="Montserrat"/>
                <a:sym typeface="Montserrat"/>
              </a:rPr>
              <a:t>Code for Jumping seen below, and collision detection seen on the right.</a:t>
            </a:r>
            <a:endParaRPr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Bugs</a:t>
            </a:r>
            <a:endParaRPr/>
          </a:p>
          <a:p>
            <a:pPr marL="0" lvl="0" indent="0" algn="l" rtl="0">
              <a:spcBef>
                <a:spcPts val="0"/>
              </a:spcBef>
              <a:spcAft>
                <a:spcPts val="0"/>
              </a:spcAft>
              <a:buNone/>
            </a:pPr>
            <a:r>
              <a:rPr lang="en" sz="1688"/>
              <a:t>(the winged kind, not code bugs)</a:t>
            </a:r>
            <a:endParaRPr sz="1688"/>
          </a:p>
        </p:txBody>
      </p:sp>
      <p:sp>
        <p:nvSpPr>
          <p:cNvPr id="168" name="Google Shape;168;p18"/>
          <p:cNvSpPr txBox="1">
            <a:spLocks noGrp="1"/>
          </p:cNvSpPr>
          <p:nvPr>
            <p:ph type="body" idx="1"/>
          </p:nvPr>
        </p:nvSpPr>
        <p:spPr>
          <a:xfrm>
            <a:off x="121025" y="1567550"/>
            <a:ext cx="82155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The Fly and Firefly classes both move forward constantly, while occasionally turning to a random direction, to simulate the erratic way real insects fly.</a:t>
            </a:r>
            <a:endParaRPr sz="1700" dirty="0"/>
          </a:p>
          <a:p>
            <a:pPr marL="457200" lvl="0" indent="-336550" algn="l" rtl="0">
              <a:spcBef>
                <a:spcPts val="0"/>
              </a:spcBef>
              <a:spcAft>
                <a:spcPts val="0"/>
              </a:spcAft>
              <a:buSzPts val="1700"/>
              <a:buChar char="●"/>
            </a:pPr>
            <a:r>
              <a:rPr lang="en" sz="1700" dirty="0"/>
              <a:t>They share almost identical code for movement, but Firefly has a slightly higher move speed to make them more difficult for the player to catch.</a:t>
            </a:r>
            <a:endParaRPr sz="1700" dirty="0"/>
          </a:p>
          <a:p>
            <a:pPr marL="457200" lvl="0" indent="-336550" algn="l" rtl="0">
              <a:spcBef>
                <a:spcPts val="0"/>
              </a:spcBef>
              <a:spcAft>
                <a:spcPts val="0"/>
              </a:spcAft>
              <a:buSzPts val="1700"/>
              <a:buChar char="●"/>
            </a:pPr>
            <a:r>
              <a:rPr lang="en" sz="1700" dirty="0"/>
              <a:t>They have a variable ‘anim’ dedicated to switching their images back and forth every 4 game ticks, to simulate the flapping of their wings.</a:t>
            </a:r>
            <a:endParaRPr sz="1700" dirty="0"/>
          </a:p>
        </p:txBody>
      </p:sp>
      <p:pic>
        <p:nvPicPr>
          <p:cNvPr id="169" name="Google Shape;169;p18"/>
          <p:cNvPicPr preferRelativeResize="0"/>
          <p:nvPr/>
        </p:nvPicPr>
        <p:blipFill>
          <a:blip r:embed="rId3">
            <a:alphaModFix/>
          </a:blip>
          <a:stretch>
            <a:fillRect/>
          </a:stretch>
        </p:blipFill>
        <p:spPr>
          <a:xfrm rot="-5400000">
            <a:off x="6881922" y="402947"/>
            <a:ext cx="1099300" cy="895725"/>
          </a:xfrm>
          <a:prstGeom prst="rect">
            <a:avLst/>
          </a:prstGeom>
          <a:noFill/>
          <a:ln>
            <a:noFill/>
          </a:ln>
        </p:spPr>
      </p:pic>
      <p:pic>
        <p:nvPicPr>
          <p:cNvPr id="170" name="Google Shape;170;p18"/>
          <p:cNvPicPr preferRelativeResize="0"/>
          <p:nvPr/>
        </p:nvPicPr>
        <p:blipFill>
          <a:blip r:embed="rId4">
            <a:alphaModFix/>
          </a:blip>
          <a:stretch>
            <a:fillRect/>
          </a:stretch>
        </p:blipFill>
        <p:spPr>
          <a:xfrm rot="-5400000">
            <a:off x="5671825" y="389725"/>
            <a:ext cx="1099200" cy="89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9"/>
          <p:cNvPicPr preferRelativeResize="0"/>
          <p:nvPr/>
        </p:nvPicPr>
        <p:blipFill>
          <a:blip r:embed="rId3">
            <a:alphaModFix/>
          </a:blip>
          <a:stretch>
            <a:fillRect/>
          </a:stretch>
        </p:blipFill>
        <p:spPr>
          <a:xfrm>
            <a:off x="279801" y="2831300"/>
            <a:ext cx="8349725" cy="2172901"/>
          </a:xfrm>
          <a:prstGeom prst="rect">
            <a:avLst/>
          </a:prstGeom>
          <a:noFill/>
          <a:ln>
            <a:noFill/>
          </a:ln>
        </p:spPr>
      </p:pic>
      <p:pic>
        <p:nvPicPr>
          <p:cNvPr id="176" name="Google Shape;176;p19"/>
          <p:cNvPicPr preferRelativeResize="0"/>
          <p:nvPr/>
        </p:nvPicPr>
        <p:blipFill>
          <a:blip r:embed="rId4">
            <a:alphaModFix/>
          </a:blip>
          <a:stretch>
            <a:fillRect/>
          </a:stretch>
        </p:blipFill>
        <p:spPr>
          <a:xfrm>
            <a:off x="4396100" y="120000"/>
            <a:ext cx="4233431" cy="2711298"/>
          </a:xfrm>
          <a:prstGeom prst="rect">
            <a:avLst/>
          </a:prstGeom>
          <a:noFill/>
          <a:ln>
            <a:noFill/>
          </a:ln>
        </p:spPr>
      </p:pic>
      <p:sp>
        <p:nvSpPr>
          <p:cNvPr id="177" name="Google Shape;177;p19"/>
          <p:cNvSpPr txBox="1"/>
          <p:nvPr/>
        </p:nvSpPr>
        <p:spPr>
          <a:xfrm>
            <a:off x="380350" y="1454450"/>
            <a:ext cx="423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Lato"/>
                <a:ea typeface="Lato"/>
                <a:cs typeface="Lato"/>
                <a:sym typeface="Lato"/>
              </a:rPr>
              <a:t>Code for Movement on the right, code for animation below.</a:t>
            </a:r>
            <a:endParaRPr sz="1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Lizard</a:t>
            </a:r>
            <a:endParaRPr/>
          </a:p>
        </p:txBody>
      </p:sp>
      <p:sp>
        <p:nvSpPr>
          <p:cNvPr id="183" name="Google Shape;183;p20"/>
          <p:cNvSpPr txBox="1">
            <a:spLocks noGrp="1"/>
          </p:cNvSpPr>
          <p:nvPr>
            <p:ph type="body" idx="1"/>
          </p:nvPr>
        </p:nvSpPr>
        <p:spPr>
          <a:xfrm>
            <a:off x="594000" y="1227525"/>
            <a:ext cx="7956000" cy="32619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t> Move toward the player, and cause a Game Over if it touches the player.</a:t>
            </a:r>
            <a:endParaRPr sz="1700" dirty="0"/>
          </a:p>
          <a:p>
            <a:pPr marL="457200" lvl="0" indent="-336550" algn="l" rtl="0">
              <a:spcBef>
                <a:spcPts val="0"/>
              </a:spcBef>
              <a:spcAft>
                <a:spcPts val="0"/>
              </a:spcAft>
              <a:buSzPts val="1700"/>
              <a:buChar char="●"/>
            </a:pPr>
            <a:r>
              <a:rPr lang="en" sz="1700" dirty="0"/>
              <a:t>The Game Over part is done using Greenfoot’s inbuilt image drawing code, which changes the lizard’s image to the text “GAME OVER”. It then removes the Player object, and stops the program.</a:t>
            </a:r>
            <a:endParaRPr sz="1700" dirty="0"/>
          </a:p>
          <a:p>
            <a:pPr marL="457200" lvl="0" indent="-336550" algn="l" rtl="0">
              <a:spcBef>
                <a:spcPts val="0"/>
              </a:spcBef>
              <a:spcAft>
                <a:spcPts val="0"/>
              </a:spcAft>
              <a:buSzPts val="1700"/>
              <a:buChar char="●"/>
            </a:pPr>
            <a:r>
              <a:rPr lang="en" sz="1700" dirty="0"/>
              <a:t>The Moving part is done using the ‘goTo’ method, seen below. There’s also code in the Act method for a walking animation, very similar to the Fly’s but with a much longer delay.</a:t>
            </a:r>
            <a:endParaRPr sz="1700" dirty="0"/>
          </a:p>
        </p:txBody>
      </p:sp>
      <p:pic>
        <p:nvPicPr>
          <p:cNvPr id="184" name="Google Shape;184;p20"/>
          <p:cNvPicPr preferRelativeResize="0"/>
          <p:nvPr/>
        </p:nvPicPr>
        <p:blipFill>
          <a:blip r:embed="rId3">
            <a:alphaModFix/>
          </a:blip>
          <a:stretch>
            <a:fillRect/>
          </a:stretch>
        </p:blipFill>
        <p:spPr>
          <a:xfrm>
            <a:off x="4139700" y="125200"/>
            <a:ext cx="2021700" cy="99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97500" y="8800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Lizard’s Devious Methods</a:t>
            </a:r>
            <a:endParaRPr/>
          </a:p>
        </p:txBody>
      </p:sp>
      <p:pic>
        <p:nvPicPr>
          <p:cNvPr id="190" name="Google Shape;190;p21"/>
          <p:cNvPicPr preferRelativeResize="0"/>
          <p:nvPr/>
        </p:nvPicPr>
        <p:blipFill>
          <a:blip r:embed="rId3">
            <a:alphaModFix/>
          </a:blip>
          <a:stretch>
            <a:fillRect/>
          </a:stretch>
        </p:blipFill>
        <p:spPr>
          <a:xfrm>
            <a:off x="110225" y="1650267"/>
            <a:ext cx="4461774" cy="3338708"/>
          </a:xfrm>
          <a:prstGeom prst="rect">
            <a:avLst/>
          </a:prstGeom>
          <a:noFill/>
          <a:ln>
            <a:noFill/>
          </a:ln>
        </p:spPr>
      </p:pic>
      <p:pic>
        <p:nvPicPr>
          <p:cNvPr id="191" name="Google Shape;191;p21"/>
          <p:cNvPicPr preferRelativeResize="0"/>
          <p:nvPr/>
        </p:nvPicPr>
        <p:blipFill>
          <a:blip r:embed="rId4">
            <a:alphaModFix/>
          </a:blip>
          <a:stretch>
            <a:fillRect/>
          </a:stretch>
        </p:blipFill>
        <p:spPr>
          <a:xfrm>
            <a:off x="2637975" y="2664675"/>
            <a:ext cx="6354575" cy="1020975"/>
          </a:xfrm>
          <a:prstGeom prst="rect">
            <a:avLst/>
          </a:prstGeom>
          <a:noFill/>
          <a:ln w="38100"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Montserrat</vt:lpstr>
      <vt:lpstr>Arial</vt:lpstr>
      <vt:lpstr>Focus</vt:lpstr>
      <vt:lpstr>Eat-Bugs</vt:lpstr>
      <vt:lpstr>Introduction</vt:lpstr>
      <vt:lpstr>Design Considerations: Classes</vt:lpstr>
      <vt:lpstr>The Player</vt:lpstr>
      <vt:lpstr>PowerPoint Presentation</vt:lpstr>
      <vt:lpstr>The Bugs (the winged kind, not code bugs)</vt:lpstr>
      <vt:lpstr>PowerPoint Presentation</vt:lpstr>
      <vt:lpstr>The Lizard</vt:lpstr>
      <vt:lpstr>The Lizard’s Devious Methods</vt:lpstr>
      <vt:lpstr>MyWorld (probably the most important class)</vt:lpstr>
      <vt:lpstr>PowerPoint Presentation</vt:lpstr>
      <vt:lpstr>Development: Yes, there were issues.</vt:lpstr>
      <vt:lpstr>Testing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Eat-Bugs</dc:title>
  <cp:lastModifiedBy>Nick Bowley</cp:lastModifiedBy>
  <cp:revision>1</cp:revision>
  <dcterms:modified xsi:type="dcterms:W3CDTF">2023-01-27T15:07:49Z</dcterms:modified>
</cp:coreProperties>
</file>