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199313" cy="21599525"/>
  <p:notesSz cx="6858000" cy="9144000"/>
  <p:defaultTextStyle>
    <a:defPPr>
      <a:defRPr lang="en-US"/>
    </a:defPPr>
    <a:lvl1pPr marL="0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61AA0-3A68-431B-B23E-76D374B50A7F}" v="602" dt="2020-11-20T10:00:3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34" autoAdjust="0"/>
    <p:restoredTop sz="94660"/>
  </p:normalViewPr>
  <p:slideViewPr>
    <p:cSldViewPr snapToGrid="0">
      <p:cViewPr>
        <p:scale>
          <a:sx n="80" d="100"/>
          <a:sy n="80" d="100"/>
        </p:scale>
        <p:origin x="10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eo" userId="ae8b15a7-daac-4b6c-86da-d32cfaf5ddc0" providerId="ADAL" clId="{D4E61AA0-3A68-431B-B23E-76D374B50A7F}"/>
    <pc:docChg chg="undo redo custSel addSld delSld modSld sldOrd modMainMaster modNotesMaster">
      <pc:chgData name="Romeo" userId="ae8b15a7-daac-4b6c-86da-d32cfaf5ddc0" providerId="ADAL" clId="{D4E61AA0-3A68-431B-B23E-76D374B50A7F}" dt="2020-11-20T10:09:46.422" v="2572" actId="6549"/>
      <pc:docMkLst>
        <pc:docMk/>
      </pc:docMkLst>
      <pc:sldChg chg="addSp delSp modSp del mod ord">
        <pc:chgData name="Romeo" userId="ae8b15a7-daac-4b6c-86da-d32cfaf5ddc0" providerId="ADAL" clId="{D4E61AA0-3A68-431B-B23E-76D374B50A7F}" dt="2020-11-19T22:49:20.616" v="1872" actId="47"/>
        <pc:sldMkLst>
          <pc:docMk/>
          <pc:sldMk cId="3335713668" sldId="257"/>
        </pc:sldMkLst>
        <pc:spChg chg="del mod topLvl">
          <ac:chgData name="Romeo" userId="ae8b15a7-daac-4b6c-86da-d32cfaf5ddc0" providerId="ADAL" clId="{D4E61AA0-3A68-431B-B23E-76D374B50A7F}" dt="2020-11-19T22:46:56.736" v="1774" actId="478"/>
          <ac:spMkLst>
            <pc:docMk/>
            <pc:sldMk cId="3335713668" sldId="257"/>
            <ac:spMk id="2" creationId="{EA3CE591-ECCA-428E-9EAA-A4E49152D69B}"/>
          </ac:spMkLst>
        </pc:spChg>
        <pc:spChg chg="del mod topLvl">
          <ac:chgData name="Romeo" userId="ae8b15a7-daac-4b6c-86da-d32cfaf5ddc0" providerId="ADAL" clId="{D4E61AA0-3A68-431B-B23E-76D374B50A7F}" dt="2020-11-19T22:46:56.736" v="1774" actId="478"/>
          <ac:spMkLst>
            <pc:docMk/>
            <pc:sldMk cId="3335713668" sldId="257"/>
            <ac:spMk id="4" creationId="{E7CA043F-CFE1-4241-9CD2-D92A4656BC46}"/>
          </ac:spMkLst>
        </pc:spChg>
        <pc:spChg chg="mod">
          <ac:chgData name="Romeo" userId="ae8b15a7-daac-4b6c-86da-d32cfaf5ddc0" providerId="ADAL" clId="{D4E61AA0-3A68-431B-B23E-76D374B50A7F}" dt="2020-11-19T21:55:58.677" v="355" actId="2711"/>
          <ac:spMkLst>
            <pc:docMk/>
            <pc:sldMk cId="3335713668" sldId="257"/>
            <ac:spMk id="5" creationId="{B6BE1C6F-53FD-4570-BDCF-611AAAD5B36D}"/>
          </ac:spMkLst>
        </pc:spChg>
        <pc:spChg chg="del mod topLvl">
          <ac:chgData name="Romeo" userId="ae8b15a7-daac-4b6c-86da-d32cfaf5ddc0" providerId="ADAL" clId="{D4E61AA0-3A68-431B-B23E-76D374B50A7F}" dt="2020-11-19T22:46:56.736" v="1774" actId="478"/>
          <ac:spMkLst>
            <pc:docMk/>
            <pc:sldMk cId="3335713668" sldId="257"/>
            <ac:spMk id="6" creationId="{BE122CB8-C874-4AB7-9696-553F997171E6}"/>
          </ac:spMkLst>
        </pc:spChg>
        <pc:spChg chg="add mod topLvl">
          <ac:chgData name="Romeo" userId="ae8b15a7-daac-4b6c-86da-d32cfaf5ddc0" providerId="ADAL" clId="{D4E61AA0-3A68-431B-B23E-76D374B50A7F}" dt="2020-11-19T21:58:55.507" v="462" actId="165"/>
          <ac:spMkLst>
            <pc:docMk/>
            <pc:sldMk cId="3335713668" sldId="257"/>
            <ac:spMk id="7" creationId="{D08EE149-E8BE-4A02-AFD3-A2A4CB2D6424}"/>
          </ac:spMkLst>
        </pc:spChg>
        <pc:spChg chg="add mod topLvl">
          <ac:chgData name="Romeo" userId="ae8b15a7-daac-4b6c-86da-d32cfaf5ddc0" providerId="ADAL" clId="{D4E61AA0-3A68-431B-B23E-76D374B50A7F}" dt="2020-11-19T21:58:55.507" v="462" actId="165"/>
          <ac:spMkLst>
            <pc:docMk/>
            <pc:sldMk cId="3335713668" sldId="257"/>
            <ac:spMk id="8" creationId="{B45AB6A3-04EC-4E93-8D2C-446763A74B6B}"/>
          </ac:spMkLst>
        </pc:spChg>
        <pc:spChg chg="add del mod">
          <ac:chgData name="Romeo" userId="ae8b15a7-daac-4b6c-86da-d32cfaf5ddc0" providerId="ADAL" clId="{D4E61AA0-3A68-431B-B23E-76D374B50A7F}" dt="2020-11-19T21:49:35.262" v="17"/>
          <ac:spMkLst>
            <pc:docMk/>
            <pc:sldMk cId="3335713668" sldId="257"/>
            <ac:spMk id="11" creationId="{598EB38F-153B-4D1B-AB7C-93EB789AB8C0}"/>
          </ac:spMkLst>
        </pc:spChg>
        <pc:spChg chg="add del mod topLvl">
          <ac:chgData name="Romeo" userId="ae8b15a7-daac-4b6c-86da-d32cfaf5ddc0" providerId="ADAL" clId="{D4E61AA0-3A68-431B-B23E-76D374B50A7F}" dt="2020-11-19T22:46:56.736" v="1774" actId="478"/>
          <ac:spMkLst>
            <pc:docMk/>
            <pc:sldMk cId="3335713668" sldId="257"/>
            <ac:spMk id="12" creationId="{12165CD8-BFA2-47BC-9918-FD6B85D4FD77}"/>
          </ac:spMkLst>
        </pc:spChg>
        <pc:spChg chg="mod topLvl">
          <ac:chgData name="Romeo" userId="ae8b15a7-daac-4b6c-86da-d32cfaf5ddc0" providerId="ADAL" clId="{D4E61AA0-3A68-431B-B23E-76D374B50A7F}" dt="2020-11-19T22:48:10.076" v="1861" actId="1035"/>
          <ac:spMkLst>
            <pc:docMk/>
            <pc:sldMk cId="3335713668" sldId="257"/>
            <ac:spMk id="15" creationId="{8A90910A-76A8-4B2F-BED8-84A29A98D160}"/>
          </ac:spMkLst>
        </pc:spChg>
        <pc:spChg chg="mod topLvl">
          <ac:chgData name="Romeo" userId="ae8b15a7-daac-4b6c-86da-d32cfaf5ddc0" providerId="ADAL" clId="{D4E61AA0-3A68-431B-B23E-76D374B50A7F}" dt="2020-11-19T22:48:10.076" v="1861" actId="1035"/>
          <ac:spMkLst>
            <pc:docMk/>
            <pc:sldMk cId="3335713668" sldId="257"/>
            <ac:spMk id="16" creationId="{EEFE6C4D-EDC2-4615-A76D-BF74608C12FC}"/>
          </ac:spMkLst>
        </pc:spChg>
        <pc:spChg chg="mod topLvl">
          <ac:chgData name="Romeo" userId="ae8b15a7-daac-4b6c-86da-d32cfaf5ddc0" providerId="ADAL" clId="{D4E61AA0-3A68-431B-B23E-76D374B50A7F}" dt="2020-11-19T22:48:10.076" v="1861" actId="1035"/>
          <ac:spMkLst>
            <pc:docMk/>
            <pc:sldMk cId="3335713668" sldId="257"/>
            <ac:spMk id="17" creationId="{A1D5DFF6-68EC-41C9-ABA7-48E6743978FB}"/>
          </ac:spMkLst>
        </pc:spChg>
        <pc:spChg chg="mod topLvl">
          <ac:chgData name="Romeo" userId="ae8b15a7-daac-4b6c-86da-d32cfaf5ddc0" providerId="ADAL" clId="{D4E61AA0-3A68-431B-B23E-76D374B50A7F}" dt="2020-11-19T21:55:58.677" v="355" actId="2711"/>
          <ac:spMkLst>
            <pc:docMk/>
            <pc:sldMk cId="3335713668" sldId="257"/>
            <ac:spMk id="18" creationId="{3BDF2BAE-47CD-4AB3-9F22-63537BE094EE}"/>
          </ac:spMkLst>
        </pc:spChg>
        <pc:spChg chg="mod topLvl">
          <ac:chgData name="Romeo" userId="ae8b15a7-daac-4b6c-86da-d32cfaf5ddc0" providerId="ADAL" clId="{D4E61AA0-3A68-431B-B23E-76D374B50A7F}" dt="2020-11-19T21:55:58.677" v="355" actId="2711"/>
          <ac:spMkLst>
            <pc:docMk/>
            <pc:sldMk cId="3335713668" sldId="257"/>
            <ac:spMk id="19" creationId="{174D2B3D-E948-4C00-B4C9-3122DA736FFA}"/>
          </ac:spMkLst>
        </pc:spChg>
        <pc:spChg chg="mod topLvl">
          <ac:chgData name="Romeo" userId="ae8b15a7-daac-4b6c-86da-d32cfaf5ddc0" providerId="ADAL" clId="{D4E61AA0-3A68-431B-B23E-76D374B50A7F}" dt="2020-11-19T22:48:10.076" v="1861" actId="1035"/>
          <ac:spMkLst>
            <pc:docMk/>
            <pc:sldMk cId="3335713668" sldId="257"/>
            <ac:spMk id="21" creationId="{ABF525D9-CD64-4329-8F86-44AA12BF0A6E}"/>
          </ac:spMkLst>
        </pc:spChg>
        <pc:spChg chg="add del mod">
          <ac:chgData name="Romeo" userId="ae8b15a7-daac-4b6c-86da-d32cfaf5ddc0" providerId="ADAL" clId="{D4E61AA0-3A68-431B-B23E-76D374B50A7F}" dt="2020-11-19T21:59:28.374" v="479" actId="478"/>
          <ac:spMkLst>
            <pc:docMk/>
            <pc:sldMk cId="3335713668" sldId="257"/>
            <ac:spMk id="32" creationId="{BC218B81-CCAC-43DF-A9BC-12B4AFD84B34}"/>
          </ac:spMkLst>
        </pc:spChg>
        <pc:spChg chg="add mod">
          <ac:chgData name="Romeo" userId="ae8b15a7-daac-4b6c-86da-d32cfaf5ddc0" providerId="ADAL" clId="{D4E61AA0-3A68-431B-B23E-76D374B50A7F}" dt="2020-11-19T22:07:15.677" v="724" actId="207"/>
          <ac:spMkLst>
            <pc:docMk/>
            <pc:sldMk cId="3335713668" sldId="257"/>
            <ac:spMk id="33" creationId="{24952341-A6A4-4C55-99D3-4B053D25FF0B}"/>
          </ac:spMkLst>
        </pc:spChg>
        <pc:spChg chg="mod">
          <ac:chgData name="Romeo" userId="ae8b15a7-daac-4b6c-86da-d32cfaf5ddc0" providerId="ADAL" clId="{D4E61AA0-3A68-431B-B23E-76D374B50A7F}" dt="2020-11-19T22:07:24.196" v="726" actId="207"/>
          <ac:spMkLst>
            <pc:docMk/>
            <pc:sldMk cId="3335713668" sldId="257"/>
            <ac:spMk id="39" creationId="{05E4DF35-F9E3-40E0-B6CC-9CB91C134BA4}"/>
          </ac:spMkLst>
        </pc:spChg>
        <pc:spChg chg="mod">
          <ac:chgData name="Romeo" userId="ae8b15a7-daac-4b6c-86da-d32cfaf5ddc0" providerId="ADAL" clId="{D4E61AA0-3A68-431B-B23E-76D374B50A7F}" dt="2020-11-19T22:00:55.711" v="526" actId="20577"/>
          <ac:spMkLst>
            <pc:docMk/>
            <pc:sldMk cId="3335713668" sldId="257"/>
            <ac:spMk id="42" creationId="{5482F0D7-2AF3-4807-AAC6-43635FCC7EDB}"/>
          </ac:spMkLst>
        </pc:spChg>
        <pc:spChg chg="mod">
          <ac:chgData name="Romeo" userId="ae8b15a7-daac-4b6c-86da-d32cfaf5ddc0" providerId="ADAL" clId="{D4E61AA0-3A68-431B-B23E-76D374B50A7F}" dt="2020-11-19T22:00:25.716" v="516" actId="20577"/>
          <ac:spMkLst>
            <pc:docMk/>
            <pc:sldMk cId="3335713668" sldId="257"/>
            <ac:spMk id="45" creationId="{606D085A-060C-4B39-AF2D-8AE4AF7FF9EE}"/>
          </ac:spMkLst>
        </pc:spChg>
        <pc:spChg chg="add del mod">
          <ac:chgData name="Romeo" userId="ae8b15a7-daac-4b6c-86da-d32cfaf5ddc0" providerId="ADAL" clId="{D4E61AA0-3A68-431B-B23E-76D374B50A7F}" dt="2020-11-19T22:03:19.148" v="588" actId="478"/>
          <ac:spMkLst>
            <pc:docMk/>
            <pc:sldMk cId="3335713668" sldId="257"/>
            <ac:spMk id="47" creationId="{2101ADE7-570F-40F7-888A-A58895A42DB5}"/>
          </ac:spMkLst>
        </pc:spChg>
        <pc:spChg chg="mod">
          <ac:chgData name="Romeo" userId="ae8b15a7-daac-4b6c-86da-d32cfaf5ddc0" providerId="ADAL" clId="{D4E61AA0-3A68-431B-B23E-76D374B50A7F}" dt="2020-11-19T22:07:19.570" v="725" actId="207"/>
          <ac:spMkLst>
            <pc:docMk/>
            <pc:sldMk cId="3335713668" sldId="257"/>
            <ac:spMk id="50" creationId="{C9A57624-B676-437E-AB93-8123E2ED4634}"/>
          </ac:spMkLst>
        </pc:spChg>
        <pc:spChg chg="mod">
          <ac:chgData name="Romeo" userId="ae8b15a7-daac-4b6c-86da-d32cfaf5ddc0" providerId="ADAL" clId="{D4E61AA0-3A68-431B-B23E-76D374B50A7F}" dt="2020-11-19T22:02:32.700" v="560" actId="20577"/>
          <ac:spMkLst>
            <pc:docMk/>
            <pc:sldMk cId="3335713668" sldId="257"/>
            <ac:spMk id="53" creationId="{E7D5A55F-36AD-4380-9B41-C4218C2E1DAD}"/>
          </ac:spMkLst>
        </pc:spChg>
        <pc:grpChg chg="add del mod">
          <ac:chgData name="Romeo" userId="ae8b15a7-daac-4b6c-86da-d32cfaf5ddc0" providerId="ADAL" clId="{D4E61AA0-3A68-431B-B23E-76D374B50A7F}" dt="2020-11-19T21:51:41.943" v="145" actId="165"/>
          <ac:grpSpMkLst>
            <pc:docMk/>
            <pc:sldMk cId="3335713668" sldId="257"/>
            <ac:grpSpMk id="13" creationId="{122C5EFF-27D6-4CF5-B8AB-D5E7CCDC45D7}"/>
          </ac:grpSpMkLst>
        </pc:grpChg>
        <pc:grpChg chg="add del mod">
          <ac:chgData name="Romeo" userId="ae8b15a7-daac-4b6c-86da-d32cfaf5ddc0" providerId="ADAL" clId="{D4E61AA0-3A68-431B-B23E-76D374B50A7F}" dt="2020-11-19T21:51:38.694" v="144" actId="165"/>
          <ac:grpSpMkLst>
            <pc:docMk/>
            <pc:sldMk cId="3335713668" sldId="257"/>
            <ac:grpSpMk id="14" creationId="{5095B64C-0A28-489A-9018-8A2743ECFA15}"/>
          </ac:grpSpMkLst>
        </pc:grpChg>
        <pc:grpChg chg="add del mod topLvl">
          <ac:chgData name="Romeo" userId="ae8b15a7-daac-4b6c-86da-d32cfaf5ddc0" providerId="ADAL" clId="{D4E61AA0-3A68-431B-B23E-76D374B50A7F}" dt="2020-11-19T22:46:56.736" v="1774" actId="478"/>
          <ac:grpSpMkLst>
            <pc:docMk/>
            <pc:sldMk cId="3335713668" sldId="257"/>
            <ac:grpSpMk id="22" creationId="{C476F0CF-61B9-43E0-AD90-BE071F43E123}"/>
          </ac:grpSpMkLst>
        </pc:grpChg>
        <pc:grpChg chg="add mod topLvl">
          <ac:chgData name="Romeo" userId="ae8b15a7-daac-4b6c-86da-d32cfaf5ddc0" providerId="ADAL" clId="{D4E61AA0-3A68-431B-B23E-76D374B50A7F}" dt="2020-11-19T22:48:10.076" v="1861" actId="1035"/>
          <ac:grpSpMkLst>
            <pc:docMk/>
            <pc:sldMk cId="3335713668" sldId="257"/>
            <ac:grpSpMk id="23" creationId="{0DA24A65-8BA0-4CBB-AB03-37CA00B0FE4C}"/>
          </ac:grpSpMkLst>
        </pc:grpChg>
        <pc:grpChg chg="add del mod">
          <ac:chgData name="Romeo" userId="ae8b15a7-daac-4b6c-86da-d32cfaf5ddc0" providerId="ADAL" clId="{D4E61AA0-3A68-431B-B23E-76D374B50A7F}" dt="2020-11-19T21:52:09.016" v="150" actId="165"/>
          <ac:grpSpMkLst>
            <pc:docMk/>
            <pc:sldMk cId="3335713668" sldId="257"/>
            <ac:grpSpMk id="24" creationId="{E42DEC6E-264E-4F0F-9AD0-ADCEC86C37C4}"/>
          </ac:grpSpMkLst>
        </pc:grpChg>
        <pc:grpChg chg="add del mod">
          <ac:chgData name="Romeo" userId="ae8b15a7-daac-4b6c-86da-d32cfaf5ddc0" providerId="ADAL" clId="{D4E61AA0-3A68-431B-B23E-76D374B50A7F}" dt="2020-11-19T21:58:55.507" v="462" actId="165"/>
          <ac:grpSpMkLst>
            <pc:docMk/>
            <pc:sldMk cId="3335713668" sldId="257"/>
            <ac:grpSpMk id="25" creationId="{F0F5A729-0106-42C8-9992-B1CA2B7B49BC}"/>
          </ac:grpSpMkLst>
        </pc:grpChg>
        <pc:grpChg chg="add mod">
          <ac:chgData name="Romeo" userId="ae8b15a7-daac-4b6c-86da-d32cfaf5ddc0" providerId="ADAL" clId="{D4E61AA0-3A68-431B-B23E-76D374B50A7F}" dt="2020-11-19T22:48:10.076" v="1861" actId="1035"/>
          <ac:grpSpMkLst>
            <pc:docMk/>
            <pc:sldMk cId="3335713668" sldId="257"/>
            <ac:grpSpMk id="36" creationId="{1A552901-2EA2-4EB8-B8CA-4E6A61DE75F6}"/>
          </ac:grpSpMkLst>
        </pc:grpChg>
        <pc:grpChg chg="add mod ord">
          <ac:chgData name="Romeo" userId="ae8b15a7-daac-4b6c-86da-d32cfaf5ddc0" providerId="ADAL" clId="{D4E61AA0-3A68-431B-B23E-76D374B50A7F}" dt="2020-11-19T22:48:10.076" v="1861" actId="1035"/>
          <ac:grpSpMkLst>
            <pc:docMk/>
            <pc:sldMk cId="3335713668" sldId="257"/>
            <ac:grpSpMk id="37" creationId="{5BF764CB-3BDA-4DF1-BD04-C34EC44CB67F}"/>
          </ac:grpSpMkLst>
        </pc:grpChg>
        <pc:grpChg chg="add mod">
          <ac:chgData name="Romeo" userId="ae8b15a7-daac-4b6c-86da-d32cfaf5ddc0" providerId="ADAL" clId="{D4E61AA0-3A68-431B-B23E-76D374B50A7F}" dt="2020-11-19T22:48:10.076" v="1861" actId="1035"/>
          <ac:grpSpMkLst>
            <pc:docMk/>
            <pc:sldMk cId="3335713668" sldId="257"/>
            <ac:grpSpMk id="40" creationId="{692BB5AF-D774-4552-B7A6-DD8CFB491A0B}"/>
          </ac:grpSpMkLst>
        </pc:grpChg>
        <pc:grpChg chg="add mod">
          <ac:chgData name="Romeo" userId="ae8b15a7-daac-4b6c-86da-d32cfaf5ddc0" providerId="ADAL" clId="{D4E61AA0-3A68-431B-B23E-76D374B50A7F}" dt="2020-11-19T22:48:10.076" v="1861" actId="1035"/>
          <ac:grpSpMkLst>
            <pc:docMk/>
            <pc:sldMk cId="3335713668" sldId="257"/>
            <ac:grpSpMk id="43" creationId="{22D089D2-E671-4266-AB7D-30DE3BB53528}"/>
          </ac:grpSpMkLst>
        </pc:grpChg>
        <pc:grpChg chg="add mod ord">
          <ac:chgData name="Romeo" userId="ae8b15a7-daac-4b6c-86da-d32cfaf5ddc0" providerId="ADAL" clId="{D4E61AA0-3A68-431B-B23E-76D374B50A7F}" dt="2020-11-19T22:48:10.076" v="1861" actId="1035"/>
          <ac:grpSpMkLst>
            <pc:docMk/>
            <pc:sldMk cId="3335713668" sldId="257"/>
            <ac:grpSpMk id="48" creationId="{5602F71D-8554-41B4-A130-A6EF18EDBF91}"/>
          </ac:grpSpMkLst>
        </pc:grpChg>
        <pc:grpChg chg="add mod">
          <ac:chgData name="Romeo" userId="ae8b15a7-daac-4b6c-86da-d32cfaf5ddc0" providerId="ADAL" clId="{D4E61AA0-3A68-431B-B23E-76D374B50A7F}" dt="2020-11-19T22:48:10.076" v="1861" actId="1035"/>
          <ac:grpSpMkLst>
            <pc:docMk/>
            <pc:sldMk cId="3335713668" sldId="257"/>
            <ac:grpSpMk id="51" creationId="{7EFD920C-A146-4E70-BB76-0944176EDE71}"/>
          </ac:grpSpMkLst>
        </pc:grpChg>
        <pc:cxnChg chg="add mod topLvl">
          <ac:chgData name="Romeo" userId="ae8b15a7-daac-4b6c-86da-d32cfaf5ddc0" providerId="ADAL" clId="{D4E61AA0-3A68-431B-B23E-76D374B50A7F}" dt="2020-11-19T22:46:56.736" v="1774" actId="478"/>
          <ac:cxnSpMkLst>
            <pc:docMk/>
            <pc:sldMk cId="3335713668" sldId="257"/>
            <ac:cxnSpMk id="10" creationId="{D0EC06F6-FA06-473C-940A-5A641B7C5F9E}"/>
          </ac:cxnSpMkLst>
        </pc:cxnChg>
        <pc:cxnChg chg="add del mod topLvl">
          <ac:chgData name="Romeo" userId="ae8b15a7-daac-4b6c-86da-d32cfaf5ddc0" providerId="ADAL" clId="{D4E61AA0-3A68-431B-B23E-76D374B50A7F}" dt="2020-11-19T22:47:20.627" v="1782" actId="478"/>
          <ac:cxnSpMkLst>
            <pc:docMk/>
            <pc:sldMk cId="3335713668" sldId="257"/>
            <ac:cxnSpMk id="20" creationId="{BA1ABA77-A48E-4CB1-9B2F-325AB84D32DD}"/>
          </ac:cxnSpMkLst>
        </pc:cxnChg>
        <pc:cxnChg chg="add mod">
          <ac:chgData name="Romeo" userId="ae8b15a7-daac-4b6c-86da-d32cfaf5ddc0" providerId="ADAL" clId="{D4E61AA0-3A68-431B-B23E-76D374B50A7F}" dt="2020-11-19T22:48:10.076" v="1861" actId="1035"/>
          <ac:cxnSpMkLst>
            <pc:docMk/>
            <pc:sldMk cId="3335713668" sldId="257"/>
            <ac:cxnSpMk id="26" creationId="{36C03DEB-853F-4AA1-B1E7-1EB26761AFB6}"/>
          </ac:cxnSpMkLst>
        </pc:cxnChg>
        <pc:cxnChg chg="add mod">
          <ac:chgData name="Romeo" userId="ae8b15a7-daac-4b6c-86da-d32cfaf5ddc0" providerId="ADAL" clId="{D4E61AA0-3A68-431B-B23E-76D374B50A7F}" dt="2020-11-19T22:02:37.360" v="562" actId="20577"/>
          <ac:cxnSpMkLst>
            <pc:docMk/>
            <pc:sldMk cId="3335713668" sldId="257"/>
            <ac:cxnSpMk id="28" creationId="{9ECFD4B2-41CC-4C8E-B32E-D08F4582766C}"/>
          </ac:cxnSpMkLst>
        </pc:cxnChg>
        <pc:cxnChg chg="add del mod">
          <ac:chgData name="Romeo" userId="ae8b15a7-daac-4b6c-86da-d32cfaf5ddc0" providerId="ADAL" clId="{D4E61AA0-3A68-431B-B23E-76D374B50A7F}" dt="2020-11-19T21:59:40.676" v="482" actId="478"/>
          <ac:cxnSpMkLst>
            <pc:docMk/>
            <pc:sldMk cId="3335713668" sldId="257"/>
            <ac:cxnSpMk id="29" creationId="{8BD7340B-6492-4C38-9A72-4734695E7DA8}"/>
          </ac:cxnSpMkLst>
        </pc:cxnChg>
        <pc:cxnChg chg="add del mod">
          <ac:chgData name="Romeo" userId="ae8b15a7-daac-4b6c-86da-d32cfaf5ddc0" providerId="ADAL" clId="{D4E61AA0-3A68-431B-B23E-76D374B50A7F}" dt="2020-11-19T21:57:43.062" v="431"/>
          <ac:cxnSpMkLst>
            <pc:docMk/>
            <pc:sldMk cId="3335713668" sldId="257"/>
            <ac:cxnSpMk id="30" creationId="{0477C17F-CF1F-4C89-B197-D9D81D53AC31}"/>
          </ac:cxnSpMkLst>
        </pc:cxnChg>
        <pc:cxnChg chg="add del mod">
          <ac:chgData name="Romeo" userId="ae8b15a7-daac-4b6c-86da-d32cfaf5ddc0" providerId="ADAL" clId="{D4E61AA0-3A68-431B-B23E-76D374B50A7F}" dt="2020-11-19T21:57:43.062" v="431"/>
          <ac:cxnSpMkLst>
            <pc:docMk/>
            <pc:sldMk cId="3335713668" sldId="257"/>
            <ac:cxnSpMk id="31" creationId="{26F4FE8A-A8E4-4580-8650-3A0621096D97}"/>
          </ac:cxnSpMkLst>
        </pc:cxnChg>
        <pc:cxnChg chg="mod">
          <ac:chgData name="Romeo" userId="ae8b15a7-daac-4b6c-86da-d32cfaf5ddc0" providerId="ADAL" clId="{D4E61AA0-3A68-431B-B23E-76D374B50A7F}" dt="2020-11-19T22:02:41.686" v="563" actId="20577"/>
          <ac:cxnSpMkLst>
            <pc:docMk/>
            <pc:sldMk cId="3335713668" sldId="257"/>
            <ac:cxnSpMk id="38" creationId="{3DC6FBBE-510D-44C5-B00C-C6BC68B8095E}"/>
          </ac:cxnSpMkLst>
        </pc:cxnChg>
        <pc:cxnChg chg="mod">
          <ac:chgData name="Romeo" userId="ae8b15a7-daac-4b6c-86da-d32cfaf5ddc0" providerId="ADAL" clId="{D4E61AA0-3A68-431B-B23E-76D374B50A7F}" dt="2020-11-19T22:00:55.711" v="526" actId="20577"/>
          <ac:cxnSpMkLst>
            <pc:docMk/>
            <pc:sldMk cId="3335713668" sldId="257"/>
            <ac:cxnSpMk id="41" creationId="{A2D54C15-4A7C-48AD-908D-5EA45A8380FB}"/>
          </ac:cxnSpMkLst>
        </pc:cxnChg>
        <pc:cxnChg chg="mod">
          <ac:chgData name="Romeo" userId="ae8b15a7-daac-4b6c-86da-d32cfaf5ddc0" providerId="ADAL" clId="{D4E61AA0-3A68-431B-B23E-76D374B50A7F}" dt="2020-11-19T22:00:25.716" v="516" actId="20577"/>
          <ac:cxnSpMkLst>
            <pc:docMk/>
            <pc:sldMk cId="3335713668" sldId="257"/>
            <ac:cxnSpMk id="44" creationId="{3808E023-75DF-4343-9700-24FC15C7938D}"/>
          </ac:cxnSpMkLst>
        </pc:cxnChg>
        <pc:cxnChg chg="mod">
          <ac:chgData name="Romeo" userId="ae8b15a7-daac-4b6c-86da-d32cfaf5ddc0" providerId="ADAL" clId="{D4E61AA0-3A68-431B-B23E-76D374B50A7F}" dt="2020-11-19T22:04:00.713" v="621" actId="20577"/>
          <ac:cxnSpMkLst>
            <pc:docMk/>
            <pc:sldMk cId="3335713668" sldId="257"/>
            <ac:cxnSpMk id="49" creationId="{75DCFF23-4C55-4F8B-A50B-474E35A2D0EC}"/>
          </ac:cxnSpMkLst>
        </pc:cxnChg>
        <pc:cxnChg chg="mod">
          <ac:chgData name="Romeo" userId="ae8b15a7-daac-4b6c-86da-d32cfaf5ddc0" providerId="ADAL" clId="{D4E61AA0-3A68-431B-B23E-76D374B50A7F}" dt="2020-11-19T22:02:32.700" v="560" actId="20577"/>
          <ac:cxnSpMkLst>
            <pc:docMk/>
            <pc:sldMk cId="3335713668" sldId="257"/>
            <ac:cxnSpMk id="52" creationId="{64368019-BD54-4E4E-ACC9-871E2213576B}"/>
          </ac:cxnSpMkLst>
        </pc:cxnChg>
      </pc:sldChg>
      <pc:sldChg chg="addSp delSp modSp add mod">
        <pc:chgData name="Romeo" userId="ae8b15a7-daac-4b6c-86da-d32cfaf5ddc0" providerId="ADAL" clId="{D4E61AA0-3A68-431B-B23E-76D374B50A7F}" dt="2020-11-20T10:09:46.422" v="2572" actId="6549"/>
        <pc:sldMkLst>
          <pc:docMk/>
          <pc:sldMk cId="4293537890" sldId="258"/>
        </pc:sldMkLst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2" creationId="{EA3CE591-ECCA-428E-9EAA-A4E49152D69B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4" creationId="{E7CA043F-CFE1-4241-9CD2-D92A4656BC46}"/>
          </ac:spMkLst>
        </pc:spChg>
        <pc:spChg chg="mod">
          <ac:chgData name="Romeo" userId="ae8b15a7-daac-4b6c-86da-d32cfaf5ddc0" providerId="ADAL" clId="{D4E61AA0-3A68-431B-B23E-76D374B50A7F}" dt="2020-11-19T22:59:34.439" v="2160" actId="1076"/>
          <ac:spMkLst>
            <pc:docMk/>
            <pc:sldMk cId="4293537890" sldId="258"/>
            <ac:spMk id="5" creationId="{B6BE1C6F-53FD-4570-BDCF-611AAAD5B36D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6" creationId="{BE122CB8-C874-4AB7-9696-553F997171E6}"/>
          </ac:spMkLst>
        </pc:spChg>
        <pc:spChg chg="mod">
          <ac:chgData name="Romeo" userId="ae8b15a7-daac-4b6c-86da-d32cfaf5ddc0" providerId="ADAL" clId="{D4E61AA0-3A68-431B-B23E-76D374B50A7F}" dt="2020-11-20T10:06:03.699" v="2554" actId="1076"/>
          <ac:spMkLst>
            <pc:docMk/>
            <pc:sldMk cId="4293537890" sldId="258"/>
            <ac:spMk id="7" creationId="{D08EE149-E8BE-4A02-AFD3-A2A4CB2D6424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8" creationId="{B45AB6A3-04EC-4E93-8D2C-446763A74B6B}"/>
          </ac:spMkLst>
        </pc:spChg>
        <pc:spChg chg="mod">
          <ac:chgData name="Romeo" userId="ae8b15a7-daac-4b6c-86da-d32cfaf5ddc0" providerId="ADAL" clId="{D4E61AA0-3A68-431B-B23E-76D374B50A7F}" dt="2020-11-20T10:07:08.366" v="2563" actId="20577"/>
          <ac:spMkLst>
            <pc:docMk/>
            <pc:sldMk cId="4293537890" sldId="258"/>
            <ac:spMk id="12" creationId="{12165CD8-BFA2-47BC-9918-FD6B85D4FD77}"/>
          </ac:spMkLst>
        </pc:spChg>
        <pc:spChg chg="mod topLvl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15" creationId="{8A90910A-76A8-4B2F-BED8-84A29A98D160}"/>
          </ac:spMkLst>
        </pc:spChg>
        <pc:spChg chg="mod topLvl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16" creationId="{EEFE6C4D-EDC2-4615-A76D-BF74608C12FC}"/>
          </ac:spMkLst>
        </pc:spChg>
        <pc:spChg chg="mod topLvl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17" creationId="{A1D5DFF6-68EC-41C9-ABA7-48E6743978FB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18" creationId="{3BDF2BAE-47CD-4AB3-9F22-63537BE094EE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19" creationId="{174D2B3D-E948-4C00-B4C9-3122DA736FFA}"/>
          </ac:spMkLst>
        </pc:spChg>
        <pc:spChg chg="mod topLvl">
          <ac:chgData name="Romeo" userId="ae8b15a7-daac-4b6c-86da-d32cfaf5ddc0" providerId="ADAL" clId="{D4E61AA0-3A68-431B-B23E-76D374B50A7F}" dt="2020-11-20T10:09:46.422" v="2572" actId="6549"/>
          <ac:spMkLst>
            <pc:docMk/>
            <pc:sldMk cId="4293537890" sldId="258"/>
            <ac:spMk id="21" creationId="{ABF525D9-CD64-4329-8F86-44AA12BF0A6E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33" creationId="{24952341-A6A4-4C55-99D3-4B053D25FF0B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39" creationId="{05E4DF35-F9E3-40E0-B6CC-9CB91C134BA4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42" creationId="{5482F0D7-2AF3-4807-AAC6-43635FCC7EDB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45" creationId="{606D085A-060C-4B39-AF2D-8AE4AF7FF9EE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50" creationId="{C9A57624-B676-437E-AB93-8123E2ED4634}"/>
          </ac:spMkLst>
        </pc:spChg>
        <pc:spChg chg="mod">
          <ac:chgData name="Romeo" userId="ae8b15a7-daac-4b6c-86da-d32cfaf5ddc0" providerId="ADAL" clId="{D4E61AA0-3A68-431B-B23E-76D374B50A7F}" dt="2020-11-19T23:07:26.680" v="2370" actId="165"/>
          <ac:spMkLst>
            <pc:docMk/>
            <pc:sldMk cId="4293537890" sldId="258"/>
            <ac:spMk id="53" creationId="{E7D5A55F-36AD-4380-9B41-C4218C2E1DAD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55" creationId="{1A3496F4-0075-4D1C-B40D-F97B611F30B6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56" creationId="{79A7758F-A691-45EF-AC65-B516A638B239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57" creationId="{6DEA351F-9E49-4B4E-A2AF-6BCD59CF7118}"/>
          </ac:spMkLst>
        </pc:spChg>
        <pc:spChg chg="mod">
          <ac:chgData name="Romeo" userId="ae8b15a7-daac-4b6c-86da-d32cfaf5ddc0" providerId="ADAL" clId="{D4E61AA0-3A68-431B-B23E-76D374B50A7F}" dt="2020-11-20T09:57:33.989" v="2534" actId="20577"/>
          <ac:spMkLst>
            <pc:docMk/>
            <pc:sldMk cId="4293537890" sldId="258"/>
            <ac:spMk id="59" creationId="{3319CC52-EBEB-48E4-B2ED-B1BA7687448A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65" creationId="{3FE426DF-5F40-4D41-92A8-501F2F30AE00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67" creationId="{5FEEDD74-7527-47F7-965B-C256193A08EB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69" creationId="{C798CE4C-B273-42D7-B45E-686BC9DE47D5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71" creationId="{833A9CF6-842E-46DF-857C-1BF3BCFFD07D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72" creationId="{ABE22CD2-8DE8-4BCC-9674-4C3AEFD5F4B4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73" creationId="{96CCE11B-BAF5-4C85-AD7C-C700DE8AE6EC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76" creationId="{28E1DD68-8DE1-4D4E-AB5A-41D8563DDA62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k cId="4293537890" sldId="258"/>
            <ac:spMk id="78" creationId="{08FDE264-1AA6-4A23-8128-D786C200FD66}"/>
          </ac:spMkLst>
        </pc:spChg>
        <pc:spChg chg="mod topLvl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82" creationId="{155A41A7-15FE-4A15-BF8C-3906A256DBC8}"/>
          </ac:spMkLst>
        </pc:spChg>
        <pc:spChg chg="mod topLvl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83" creationId="{7E6F86D6-40DE-49D2-AE93-E2D0B425F3B2}"/>
          </ac:spMkLst>
        </pc:spChg>
        <pc:spChg chg="mod topLvl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84" creationId="{DB171E98-5682-403E-BDAB-C30EFA50B90B}"/>
          </ac:spMkLst>
        </pc:spChg>
        <pc:spChg chg="mod topLvl">
          <ac:chgData name="Romeo" userId="ae8b15a7-daac-4b6c-86da-d32cfaf5ddc0" providerId="ADAL" clId="{D4E61AA0-3A68-431B-B23E-76D374B50A7F}" dt="2020-11-20T10:00:42.601" v="2550" actId="20577"/>
          <ac:spMkLst>
            <pc:docMk/>
            <pc:sldMk cId="4293537890" sldId="258"/>
            <ac:spMk id="86" creationId="{AACF8017-868D-4C27-8765-69090FA18496}"/>
          </ac:spMkLst>
        </pc:spChg>
        <pc:spChg chg="mod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92" creationId="{C04AC754-4BFC-46A2-8573-43E9E3329EF4}"/>
          </ac:spMkLst>
        </pc:spChg>
        <pc:spChg chg="mod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94" creationId="{0D9BB4EF-04D1-4434-A263-C1A51A11D07F}"/>
          </ac:spMkLst>
        </pc:spChg>
        <pc:spChg chg="mod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96" creationId="{ACF782C3-E623-42D7-B758-6362391CB7B2}"/>
          </ac:spMkLst>
        </pc:spChg>
        <pc:spChg chg="mod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98" creationId="{948B0BF7-DEE4-49E3-BD66-4DB2E9014FCD}"/>
          </ac:spMkLst>
        </pc:spChg>
        <pc:spChg chg="mod topLvl">
          <ac:chgData name="Romeo" userId="ae8b15a7-daac-4b6c-86da-d32cfaf5ddc0" providerId="ADAL" clId="{D4E61AA0-3A68-431B-B23E-76D374B50A7F}" dt="2020-11-19T23:00:32.762" v="2264" actId="1037"/>
          <ac:spMkLst>
            <pc:docMk/>
            <pc:sldMk cId="4293537890" sldId="258"/>
            <ac:spMk id="99" creationId="{9FDFAA0F-17D6-42B7-A11A-7D710788BBF5}"/>
          </ac:spMkLst>
        </pc:spChg>
        <pc:spChg chg="mod topLvl">
          <ac:chgData name="Romeo" userId="ae8b15a7-daac-4b6c-86da-d32cfaf5ddc0" providerId="ADAL" clId="{D4E61AA0-3A68-431B-B23E-76D374B50A7F}" dt="2020-11-19T23:00:25.964" v="2255" actId="1037"/>
          <ac:spMkLst>
            <pc:docMk/>
            <pc:sldMk cId="4293537890" sldId="258"/>
            <ac:spMk id="100" creationId="{1E1F8750-1C0B-40F6-A6FF-AEABB9617AFB}"/>
          </ac:spMkLst>
        </pc:spChg>
        <pc:spChg chg="mod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103" creationId="{7015A0C3-873D-4E8C-92C3-EB8C23C0E559}"/>
          </ac:spMkLst>
        </pc:spChg>
        <pc:spChg chg="mod">
          <ac:chgData name="Romeo" userId="ae8b15a7-daac-4b6c-86da-d32cfaf5ddc0" providerId="ADAL" clId="{D4E61AA0-3A68-431B-B23E-76D374B50A7F}" dt="2020-11-19T22:59:39.663" v="2161" actId="165"/>
          <ac:spMkLst>
            <pc:docMk/>
            <pc:sldMk cId="4293537890" sldId="258"/>
            <ac:spMk id="105" creationId="{EA6DA0F0-AC99-41C8-B52B-08E3EB4B690D}"/>
          </ac:spMkLst>
        </pc:spChg>
        <pc:spChg chg="mod">
          <ac:chgData name="Romeo" userId="ae8b15a7-daac-4b6c-86da-d32cfaf5ddc0" providerId="ADAL" clId="{D4E61AA0-3A68-431B-B23E-76D374B50A7F}" dt="2020-11-19T23:07:35.271" v="2371"/>
          <ac:spMkLst>
            <pc:docMk/>
            <pc:sldMk cId="4293537890" sldId="258"/>
            <ac:spMk id="108" creationId="{C061AD32-B163-4DBC-A8F8-1C4BDDFD3AA6}"/>
          </ac:spMkLst>
        </pc:spChg>
        <pc:spChg chg="mod">
          <ac:chgData name="Romeo" userId="ae8b15a7-daac-4b6c-86da-d32cfaf5ddc0" providerId="ADAL" clId="{D4E61AA0-3A68-431B-B23E-76D374B50A7F}" dt="2020-11-19T23:07:35.271" v="2371"/>
          <ac:spMkLst>
            <pc:docMk/>
            <pc:sldMk cId="4293537890" sldId="258"/>
            <ac:spMk id="111" creationId="{44D9C97F-8AA5-4532-9E03-669350536418}"/>
          </ac:spMkLst>
        </pc:spChg>
        <pc:spChg chg="add mod">
          <ac:chgData name="Romeo" userId="ae8b15a7-daac-4b6c-86da-d32cfaf5ddc0" providerId="ADAL" clId="{D4E61AA0-3A68-431B-B23E-76D374B50A7F}" dt="2020-11-19T23:07:50.852" v="2372" actId="1076"/>
          <ac:spMkLst>
            <pc:docMk/>
            <pc:sldMk cId="4293537890" sldId="258"/>
            <ac:spMk id="112" creationId="{ABC09768-71ED-4CE8-90AD-3DF9576771DC}"/>
          </ac:spMkLst>
        </pc:spChg>
        <pc:spChg chg="add mod">
          <ac:chgData name="Romeo" userId="ae8b15a7-daac-4b6c-86da-d32cfaf5ddc0" providerId="ADAL" clId="{D4E61AA0-3A68-431B-B23E-76D374B50A7F}" dt="2020-11-19T23:07:50.852" v="2372" actId="1076"/>
          <ac:spMkLst>
            <pc:docMk/>
            <pc:sldMk cId="4293537890" sldId="258"/>
            <ac:spMk id="113" creationId="{4BA5E74A-467D-4ED1-997C-82C55648B104}"/>
          </ac:spMkLst>
        </pc:spChg>
        <pc:spChg chg="add mod">
          <ac:chgData name="Romeo" userId="ae8b15a7-daac-4b6c-86da-d32cfaf5ddc0" providerId="ADAL" clId="{D4E61AA0-3A68-431B-B23E-76D374B50A7F}" dt="2020-11-19T23:09:53.570" v="2433" actId="20577"/>
          <ac:spMkLst>
            <pc:docMk/>
            <pc:sldMk cId="4293537890" sldId="258"/>
            <ac:spMk id="114" creationId="{F59DDC26-01E5-44A4-999D-CC11C31C8E9A}"/>
          </ac:spMkLst>
        </pc:spChg>
        <pc:spChg chg="mod topLvl">
          <ac:chgData name="Romeo" userId="ae8b15a7-daac-4b6c-86da-d32cfaf5ddc0" providerId="ADAL" clId="{D4E61AA0-3A68-431B-B23E-76D374B50A7F}" dt="2020-11-19T23:08:25.058" v="2388" actId="165"/>
          <ac:spMkLst>
            <pc:docMk/>
            <pc:sldMk cId="4293537890" sldId="258"/>
            <ac:spMk id="116" creationId="{75B2F9DC-A608-4588-BA5D-656FB6DCFA57}"/>
          </ac:spMkLst>
        </pc:spChg>
        <pc:spChg chg="mod topLvl">
          <ac:chgData name="Romeo" userId="ae8b15a7-daac-4b6c-86da-d32cfaf5ddc0" providerId="ADAL" clId="{D4E61AA0-3A68-431B-B23E-76D374B50A7F}" dt="2020-11-19T23:08:25.058" v="2388" actId="165"/>
          <ac:spMkLst>
            <pc:docMk/>
            <pc:sldMk cId="4293537890" sldId="258"/>
            <ac:spMk id="117" creationId="{848A5517-FE9D-49A0-A4CD-8E09C7E7D237}"/>
          </ac:spMkLst>
        </pc:spChg>
        <pc:spChg chg="mod">
          <ac:chgData name="Romeo" userId="ae8b15a7-daac-4b6c-86da-d32cfaf5ddc0" providerId="ADAL" clId="{D4E61AA0-3A68-431B-B23E-76D374B50A7F}" dt="2020-11-19T23:07:35.271" v="2371"/>
          <ac:spMkLst>
            <pc:docMk/>
            <pc:sldMk cId="4293537890" sldId="258"/>
            <ac:spMk id="121" creationId="{C6E15C85-92B0-42F0-934C-A569A1BA89F5}"/>
          </ac:spMkLst>
        </pc:spChg>
        <pc:spChg chg="mod">
          <ac:chgData name="Romeo" userId="ae8b15a7-daac-4b6c-86da-d32cfaf5ddc0" providerId="ADAL" clId="{D4E61AA0-3A68-431B-B23E-76D374B50A7F}" dt="2020-11-19T23:07:35.271" v="2371"/>
          <ac:spMkLst>
            <pc:docMk/>
            <pc:sldMk cId="4293537890" sldId="258"/>
            <ac:spMk id="124" creationId="{544048C3-54E6-48C6-9319-FDDCB241E9DA}"/>
          </ac:spMkLst>
        </pc:spChg>
        <pc:spChg chg="mod">
          <ac:chgData name="Romeo" userId="ae8b15a7-daac-4b6c-86da-d32cfaf5ddc0" providerId="ADAL" clId="{D4E61AA0-3A68-431B-B23E-76D374B50A7F}" dt="2020-11-19T23:07:35.271" v="2371"/>
          <ac:spMkLst>
            <pc:docMk/>
            <pc:sldMk cId="4293537890" sldId="258"/>
            <ac:spMk id="127" creationId="{4EB66310-ECE6-4729-8D0D-948C5D69192A}"/>
          </ac:spMkLst>
        </pc:spChg>
        <pc:spChg chg="mod">
          <ac:chgData name="Romeo" userId="ae8b15a7-daac-4b6c-86da-d32cfaf5ddc0" providerId="ADAL" clId="{D4E61AA0-3A68-431B-B23E-76D374B50A7F}" dt="2020-11-19T23:07:35.271" v="2371"/>
          <ac:spMkLst>
            <pc:docMk/>
            <pc:sldMk cId="4293537890" sldId="258"/>
            <ac:spMk id="130" creationId="{3F027FF9-9894-4C7B-97F1-9B83260435D5}"/>
          </ac:spMkLst>
        </pc:spChg>
        <pc:spChg chg="mod">
          <ac:chgData name="Romeo" userId="ae8b15a7-daac-4b6c-86da-d32cfaf5ddc0" providerId="ADAL" clId="{D4E61AA0-3A68-431B-B23E-76D374B50A7F}" dt="2020-11-19T23:09:05.684" v="2393" actId="20577"/>
          <ac:spMkLst>
            <pc:docMk/>
            <pc:sldMk cId="4293537890" sldId="258"/>
            <ac:spMk id="133" creationId="{74F81AA8-BB8B-4D50-AC84-AF06CF6DC7A8}"/>
          </ac:spMkLst>
        </pc:spChg>
        <pc:spChg chg="add mod">
          <ac:chgData name="Romeo" userId="ae8b15a7-daac-4b6c-86da-d32cfaf5ddc0" providerId="ADAL" clId="{D4E61AA0-3A68-431B-B23E-76D374B50A7F}" dt="2020-11-19T23:08:54.177" v="2392" actId="692"/>
          <ac:spMkLst>
            <pc:docMk/>
            <pc:sldMk cId="4293537890" sldId="258"/>
            <ac:spMk id="134" creationId="{3E25285B-D84C-43B1-BB96-0FBC5F7FFD09}"/>
          </ac:spMkLst>
        </pc:spChg>
        <pc:spChg chg="add mod">
          <ac:chgData name="Romeo" userId="ae8b15a7-daac-4b6c-86da-d32cfaf5ddc0" providerId="ADAL" clId="{D4E61AA0-3A68-431B-B23E-76D374B50A7F}" dt="2020-11-19T23:09:30.898" v="2400" actId="571"/>
          <ac:spMkLst>
            <pc:docMk/>
            <pc:sldMk cId="4293537890" sldId="258"/>
            <ac:spMk id="136" creationId="{D4DA3CC6-5422-42C3-8897-89A816F40C0F}"/>
          </ac:spMkLst>
        </pc:spChg>
        <pc:grpChg chg="add mod">
          <ac:chgData name="Romeo" userId="ae8b15a7-daac-4b6c-86da-d32cfaf5ddc0" providerId="ADAL" clId="{D4E61AA0-3A68-431B-B23E-76D374B50A7F}" dt="2020-11-19T22:59:34.439" v="2160" actId="1076"/>
          <ac:grpSpMkLst>
            <pc:docMk/>
            <pc:sldMk cId="4293537890" sldId="258"/>
            <ac:grpSpMk id="3" creationId="{034F2068-8C98-4071-916E-3A9DE7B3303C}"/>
          </ac:grpSpMkLst>
        </pc:grpChg>
        <pc:grpChg chg="add del mod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9" creationId="{C909D651-7B7E-4454-9DEF-6D487849F1D9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22" creationId="{C476F0CF-61B9-43E0-AD90-BE071F43E123}"/>
          </ac:grpSpMkLst>
        </pc:grpChg>
        <pc:grpChg chg="mod topLvl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23" creationId="{0DA24A65-8BA0-4CBB-AB03-37CA00B0FE4C}"/>
          </ac:grpSpMkLst>
        </pc:grpChg>
        <pc:grpChg chg="mod topLvl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36" creationId="{1A552901-2EA2-4EB8-B8CA-4E6A61DE75F6}"/>
          </ac:grpSpMkLst>
        </pc:grpChg>
        <pc:grpChg chg="mod topLvl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37" creationId="{5BF764CB-3BDA-4DF1-BD04-C34EC44CB67F}"/>
          </ac:grpSpMkLst>
        </pc:grpChg>
        <pc:grpChg chg="mod topLvl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40" creationId="{692BB5AF-D774-4552-B7A6-DD8CFB491A0B}"/>
          </ac:grpSpMkLst>
        </pc:grpChg>
        <pc:grpChg chg="mod topLvl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43" creationId="{22D089D2-E671-4266-AB7D-30DE3BB53528}"/>
          </ac:grpSpMkLst>
        </pc:grpChg>
        <pc:grpChg chg="add mod">
          <ac:chgData name="Romeo" userId="ae8b15a7-daac-4b6c-86da-d32cfaf5ddc0" providerId="ADAL" clId="{D4E61AA0-3A68-431B-B23E-76D374B50A7F}" dt="2020-11-19T22:59:34.439" v="2160" actId="1076"/>
          <ac:grpSpMkLst>
            <pc:docMk/>
            <pc:sldMk cId="4293537890" sldId="258"/>
            <ac:grpSpMk id="46" creationId="{FE11EC9C-9EB1-4C19-817D-8A27C1A50E45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47" creationId="{9E1D28DD-E398-4096-8FC5-AC80FFE9ADCD}"/>
          </ac:grpSpMkLst>
        </pc:grpChg>
        <pc:grpChg chg="mod topLvl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48" creationId="{5602F71D-8554-41B4-A130-A6EF18EDBF91}"/>
          </ac:grpSpMkLst>
        </pc:grpChg>
        <pc:grpChg chg="mod topLvl">
          <ac:chgData name="Romeo" userId="ae8b15a7-daac-4b6c-86da-d32cfaf5ddc0" providerId="ADAL" clId="{D4E61AA0-3A68-431B-B23E-76D374B50A7F}" dt="2020-11-19T23:07:26.680" v="2370" actId="165"/>
          <ac:grpSpMkLst>
            <pc:docMk/>
            <pc:sldMk cId="4293537890" sldId="258"/>
            <ac:grpSpMk id="51" creationId="{7EFD920C-A146-4E70-BB76-0944176EDE71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54" creationId="{91C7D572-D894-4F5F-B5F5-16069A7C6594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58" creationId="{55141954-6342-4A69-B2D7-966AD42DEA2A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60" creationId="{B52545F5-A0A8-4345-A70C-250C29A5332B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61" creationId="{FD91394A-97C4-4AFE-A379-0EAC1A560CD6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62" creationId="{86F73AF2-F3E3-4C45-817B-921E2E9008D4}"/>
          </ac:grpSpMkLst>
        </pc:grpChg>
        <pc:grpChg chg="mod">
          <ac:chgData name="Romeo" userId="ae8b15a7-daac-4b6c-86da-d32cfaf5ddc0" providerId="ADAL" clId="{D4E61AA0-3A68-431B-B23E-76D374B50A7F}" dt="2020-11-19T22:58:52.800" v="2098"/>
          <ac:grpSpMkLst>
            <pc:docMk/>
            <pc:sldMk cId="4293537890" sldId="258"/>
            <ac:grpSpMk id="63" creationId="{2F87D49A-D7A1-4DA3-8E80-038FAB3FCA1D}"/>
          </ac:grpSpMkLst>
        </pc:grpChg>
        <pc:grpChg chg="add del mod">
          <ac:chgData name="Romeo" userId="ae8b15a7-daac-4b6c-86da-d32cfaf5ddc0" providerId="ADAL" clId="{D4E61AA0-3A68-431B-B23E-76D374B50A7F}" dt="2020-11-19T22:59:39.663" v="2161" actId="165"/>
          <ac:grpSpMkLst>
            <pc:docMk/>
            <pc:sldMk cId="4293537890" sldId="258"/>
            <ac:grpSpMk id="79" creationId="{3611D13A-1584-408D-A4BC-573E439913C3}"/>
          </ac:grpSpMkLst>
        </pc:grpChg>
        <pc:grpChg chg="mod topLvl">
          <ac:chgData name="Romeo" userId="ae8b15a7-daac-4b6c-86da-d32cfaf5ddc0" providerId="ADAL" clId="{D4E61AA0-3A68-431B-B23E-76D374B50A7F}" dt="2020-11-19T23:00:25.964" v="2255" actId="1037"/>
          <ac:grpSpMkLst>
            <pc:docMk/>
            <pc:sldMk cId="4293537890" sldId="258"/>
            <ac:grpSpMk id="80" creationId="{6D47E652-EC25-4DB8-A00D-B9501F1EB203}"/>
          </ac:grpSpMkLst>
        </pc:grpChg>
        <pc:grpChg chg="mod topLvl">
          <ac:chgData name="Romeo" userId="ae8b15a7-daac-4b6c-86da-d32cfaf5ddc0" providerId="ADAL" clId="{D4E61AA0-3A68-431B-B23E-76D374B50A7F}" dt="2020-11-19T23:00:32.762" v="2264" actId="1037"/>
          <ac:grpSpMkLst>
            <pc:docMk/>
            <pc:sldMk cId="4293537890" sldId="258"/>
            <ac:grpSpMk id="81" creationId="{96F76BAD-FAD7-427D-9B7D-8C7EF88B7286}"/>
          </ac:grpSpMkLst>
        </pc:grpChg>
        <pc:grpChg chg="del mod topLvl">
          <ac:chgData name="Romeo" userId="ae8b15a7-daac-4b6c-86da-d32cfaf5ddc0" providerId="ADAL" clId="{D4E61AA0-3A68-431B-B23E-76D374B50A7F}" dt="2020-11-19T22:59:54.090" v="2187" actId="165"/>
          <ac:grpSpMkLst>
            <pc:docMk/>
            <pc:sldMk cId="4293537890" sldId="258"/>
            <ac:grpSpMk id="85" creationId="{86C0C2A4-2555-4E1C-A66B-86415D4D4A6F}"/>
          </ac:grpSpMkLst>
        </pc:grpChg>
        <pc:grpChg chg="mod topLvl">
          <ac:chgData name="Romeo" userId="ae8b15a7-daac-4b6c-86da-d32cfaf5ddc0" providerId="ADAL" clId="{D4E61AA0-3A68-431B-B23E-76D374B50A7F}" dt="2020-11-19T22:59:39.663" v="2161" actId="165"/>
          <ac:grpSpMkLst>
            <pc:docMk/>
            <pc:sldMk cId="4293537890" sldId="258"/>
            <ac:grpSpMk id="87" creationId="{092D88FE-AAB5-4F68-9DAA-B41329C4FDB8}"/>
          </ac:grpSpMkLst>
        </pc:grpChg>
        <pc:grpChg chg="mod topLvl">
          <ac:chgData name="Romeo" userId="ae8b15a7-daac-4b6c-86da-d32cfaf5ddc0" providerId="ADAL" clId="{D4E61AA0-3A68-431B-B23E-76D374B50A7F}" dt="2020-11-19T23:00:11.903" v="2228" actId="1038"/>
          <ac:grpSpMkLst>
            <pc:docMk/>
            <pc:sldMk cId="4293537890" sldId="258"/>
            <ac:grpSpMk id="88" creationId="{A57ABC55-6B51-4C9B-B7A7-25DFFBF1DC7F}"/>
          </ac:grpSpMkLst>
        </pc:grpChg>
        <pc:grpChg chg="mod topLvl">
          <ac:chgData name="Romeo" userId="ae8b15a7-daac-4b6c-86da-d32cfaf5ddc0" providerId="ADAL" clId="{D4E61AA0-3A68-431B-B23E-76D374B50A7F}" dt="2020-11-19T22:59:39.663" v="2161" actId="165"/>
          <ac:grpSpMkLst>
            <pc:docMk/>
            <pc:sldMk cId="4293537890" sldId="258"/>
            <ac:grpSpMk id="89" creationId="{BCB4E767-B35D-4232-B8DA-7F3F1C6219D2}"/>
          </ac:grpSpMkLst>
        </pc:grpChg>
        <pc:grpChg chg="mod topLvl">
          <ac:chgData name="Romeo" userId="ae8b15a7-daac-4b6c-86da-d32cfaf5ddc0" providerId="ADAL" clId="{D4E61AA0-3A68-431B-B23E-76D374B50A7F}" dt="2020-11-19T22:59:39.663" v="2161" actId="165"/>
          <ac:grpSpMkLst>
            <pc:docMk/>
            <pc:sldMk cId="4293537890" sldId="258"/>
            <ac:grpSpMk id="90" creationId="{34F4AD78-AADB-457A-B6D3-E3D584E800CD}"/>
          </ac:grpSpMkLst>
        </pc:grpChg>
        <pc:grpChg chg="add mod">
          <ac:chgData name="Romeo" userId="ae8b15a7-daac-4b6c-86da-d32cfaf5ddc0" providerId="ADAL" clId="{D4E61AA0-3A68-431B-B23E-76D374B50A7F}" dt="2020-11-19T23:07:50.852" v="2372" actId="1076"/>
          <ac:grpSpMkLst>
            <pc:docMk/>
            <pc:sldMk cId="4293537890" sldId="258"/>
            <ac:grpSpMk id="106" creationId="{DE092FF0-04DC-420D-BFA8-ABDAC1FDB43E}"/>
          </ac:grpSpMkLst>
        </pc:grpChg>
        <pc:grpChg chg="add mod">
          <ac:chgData name="Romeo" userId="ae8b15a7-daac-4b6c-86da-d32cfaf5ddc0" providerId="ADAL" clId="{D4E61AA0-3A68-431B-B23E-76D374B50A7F}" dt="2020-11-19T23:07:50.852" v="2372" actId="1076"/>
          <ac:grpSpMkLst>
            <pc:docMk/>
            <pc:sldMk cId="4293537890" sldId="258"/>
            <ac:grpSpMk id="109" creationId="{E2BA2CAB-13BD-4290-8071-57AC1CD3900B}"/>
          </ac:grpSpMkLst>
        </pc:grpChg>
        <pc:grpChg chg="add del mod">
          <ac:chgData name="Romeo" userId="ae8b15a7-daac-4b6c-86da-d32cfaf5ddc0" providerId="ADAL" clId="{D4E61AA0-3A68-431B-B23E-76D374B50A7F}" dt="2020-11-19T23:08:25.058" v="2388" actId="165"/>
          <ac:grpSpMkLst>
            <pc:docMk/>
            <pc:sldMk cId="4293537890" sldId="258"/>
            <ac:grpSpMk id="115" creationId="{B139D50C-0E51-4283-BCE9-FE100DABC9B5}"/>
          </ac:grpSpMkLst>
        </pc:grpChg>
        <pc:grpChg chg="add mod">
          <ac:chgData name="Romeo" userId="ae8b15a7-daac-4b6c-86da-d32cfaf5ddc0" providerId="ADAL" clId="{D4E61AA0-3A68-431B-B23E-76D374B50A7F}" dt="2020-11-19T23:07:50.852" v="2372" actId="1076"/>
          <ac:grpSpMkLst>
            <pc:docMk/>
            <pc:sldMk cId="4293537890" sldId="258"/>
            <ac:grpSpMk id="119" creationId="{72416C41-2860-4079-A518-D93B748F2307}"/>
          </ac:grpSpMkLst>
        </pc:grpChg>
        <pc:grpChg chg="add mod">
          <ac:chgData name="Romeo" userId="ae8b15a7-daac-4b6c-86da-d32cfaf5ddc0" providerId="ADAL" clId="{D4E61AA0-3A68-431B-B23E-76D374B50A7F}" dt="2020-11-19T23:07:50.852" v="2372" actId="1076"/>
          <ac:grpSpMkLst>
            <pc:docMk/>
            <pc:sldMk cId="4293537890" sldId="258"/>
            <ac:grpSpMk id="122" creationId="{FD4A7A08-156A-46C5-914C-DFFC0A551EA2}"/>
          </ac:grpSpMkLst>
        </pc:grpChg>
        <pc:grpChg chg="add mod">
          <ac:chgData name="Romeo" userId="ae8b15a7-daac-4b6c-86da-d32cfaf5ddc0" providerId="ADAL" clId="{D4E61AA0-3A68-431B-B23E-76D374B50A7F}" dt="2020-11-19T23:07:50.852" v="2372" actId="1076"/>
          <ac:grpSpMkLst>
            <pc:docMk/>
            <pc:sldMk cId="4293537890" sldId="258"/>
            <ac:grpSpMk id="125" creationId="{01A0667D-2782-4A4F-94F2-BE02A81C7257}"/>
          </ac:grpSpMkLst>
        </pc:grpChg>
        <pc:grpChg chg="add mod">
          <ac:chgData name="Romeo" userId="ae8b15a7-daac-4b6c-86da-d32cfaf5ddc0" providerId="ADAL" clId="{D4E61AA0-3A68-431B-B23E-76D374B50A7F}" dt="2020-11-19T23:07:50.852" v="2372" actId="1076"/>
          <ac:grpSpMkLst>
            <pc:docMk/>
            <pc:sldMk cId="4293537890" sldId="258"/>
            <ac:grpSpMk id="128" creationId="{B067B739-947A-42E9-BE86-6BD1FA96B1EA}"/>
          </ac:grpSpMkLst>
        </pc:grpChg>
        <pc:grpChg chg="add mod">
          <ac:chgData name="Romeo" userId="ae8b15a7-daac-4b6c-86da-d32cfaf5ddc0" providerId="ADAL" clId="{D4E61AA0-3A68-431B-B23E-76D374B50A7F}" dt="2020-11-19T23:09:05.684" v="2393" actId="20577"/>
          <ac:grpSpMkLst>
            <pc:docMk/>
            <pc:sldMk cId="4293537890" sldId="258"/>
            <ac:grpSpMk id="131" creationId="{74832DE1-4D61-46D3-91FD-2E3DCEE25079}"/>
          </ac:grpSpMkLst>
        </pc:grpChg>
        <pc:cxnChg chg="mod">
          <ac:chgData name="Romeo" userId="ae8b15a7-daac-4b6c-86da-d32cfaf5ddc0" providerId="ADAL" clId="{D4E61AA0-3A68-431B-B23E-76D374B50A7F}" dt="2020-11-20T10:06:03.699" v="2554" actId="1076"/>
          <ac:cxnSpMkLst>
            <pc:docMk/>
            <pc:sldMk cId="4293537890" sldId="258"/>
            <ac:cxnSpMk id="10" creationId="{D0EC06F6-FA06-473C-940A-5A641B7C5F9E}"/>
          </ac:cxnSpMkLst>
        </pc:cxnChg>
        <pc:cxnChg chg="mod">
          <ac:chgData name="Romeo" userId="ae8b15a7-daac-4b6c-86da-d32cfaf5ddc0" providerId="ADAL" clId="{D4E61AA0-3A68-431B-B23E-76D374B50A7F}" dt="2020-11-19T23:07:26.680" v="2370" actId="165"/>
          <ac:cxnSpMkLst>
            <pc:docMk/>
            <pc:sldMk cId="4293537890" sldId="258"/>
            <ac:cxnSpMk id="20" creationId="{BA1ABA77-A48E-4CB1-9B2F-325AB84D32DD}"/>
          </ac:cxnSpMkLst>
        </pc:cxnChg>
        <pc:cxnChg chg="del">
          <ac:chgData name="Romeo" userId="ae8b15a7-daac-4b6c-86da-d32cfaf5ddc0" providerId="ADAL" clId="{D4E61AA0-3A68-431B-B23E-76D374B50A7F}" dt="2020-11-19T22:47:06.037" v="1779" actId="478"/>
          <ac:cxnSpMkLst>
            <pc:docMk/>
            <pc:sldMk cId="4293537890" sldId="258"/>
            <ac:cxnSpMk id="26" creationId="{36C03DEB-853F-4AA1-B1E7-1EB26761AFB6}"/>
          </ac:cxnSpMkLst>
        </pc:cxnChg>
        <pc:cxnChg chg="mod">
          <ac:chgData name="Romeo" userId="ae8b15a7-daac-4b6c-86da-d32cfaf5ddc0" providerId="ADAL" clId="{D4E61AA0-3A68-431B-B23E-76D374B50A7F}" dt="2020-11-19T23:07:26.680" v="2370" actId="165"/>
          <ac:cxnSpMkLst>
            <pc:docMk/>
            <pc:sldMk cId="4293537890" sldId="258"/>
            <ac:cxnSpMk id="28" creationId="{9ECFD4B2-41CC-4C8E-B32E-D08F4582766C}"/>
          </ac:cxnSpMkLst>
        </pc:cxnChg>
        <pc:cxnChg chg="mod">
          <ac:chgData name="Romeo" userId="ae8b15a7-daac-4b6c-86da-d32cfaf5ddc0" providerId="ADAL" clId="{D4E61AA0-3A68-431B-B23E-76D374B50A7F}" dt="2020-11-19T23:07:26.680" v="2370" actId="165"/>
          <ac:cxnSpMkLst>
            <pc:docMk/>
            <pc:sldMk cId="4293537890" sldId="258"/>
            <ac:cxnSpMk id="38" creationId="{3DC6FBBE-510D-44C5-B00C-C6BC68B8095E}"/>
          </ac:cxnSpMkLst>
        </pc:cxnChg>
        <pc:cxnChg chg="mod">
          <ac:chgData name="Romeo" userId="ae8b15a7-daac-4b6c-86da-d32cfaf5ddc0" providerId="ADAL" clId="{D4E61AA0-3A68-431B-B23E-76D374B50A7F}" dt="2020-11-19T23:07:26.680" v="2370" actId="165"/>
          <ac:cxnSpMkLst>
            <pc:docMk/>
            <pc:sldMk cId="4293537890" sldId="258"/>
            <ac:cxnSpMk id="41" creationId="{A2D54C15-4A7C-48AD-908D-5EA45A8380FB}"/>
          </ac:cxnSpMkLst>
        </pc:cxnChg>
        <pc:cxnChg chg="mod">
          <ac:chgData name="Romeo" userId="ae8b15a7-daac-4b6c-86da-d32cfaf5ddc0" providerId="ADAL" clId="{D4E61AA0-3A68-431B-B23E-76D374B50A7F}" dt="2020-11-19T23:07:26.680" v="2370" actId="165"/>
          <ac:cxnSpMkLst>
            <pc:docMk/>
            <pc:sldMk cId="4293537890" sldId="258"/>
            <ac:cxnSpMk id="44" creationId="{3808E023-75DF-4343-9700-24FC15C7938D}"/>
          </ac:cxnSpMkLst>
        </pc:cxnChg>
        <pc:cxnChg chg="mod">
          <ac:chgData name="Romeo" userId="ae8b15a7-daac-4b6c-86da-d32cfaf5ddc0" providerId="ADAL" clId="{D4E61AA0-3A68-431B-B23E-76D374B50A7F}" dt="2020-11-19T23:07:26.680" v="2370" actId="165"/>
          <ac:cxnSpMkLst>
            <pc:docMk/>
            <pc:sldMk cId="4293537890" sldId="258"/>
            <ac:cxnSpMk id="49" creationId="{75DCFF23-4C55-4F8B-A50B-474E35A2D0EC}"/>
          </ac:cxnSpMkLst>
        </pc:cxnChg>
        <pc:cxnChg chg="mod">
          <ac:chgData name="Romeo" userId="ae8b15a7-daac-4b6c-86da-d32cfaf5ddc0" providerId="ADAL" clId="{D4E61AA0-3A68-431B-B23E-76D374B50A7F}" dt="2020-11-19T23:07:26.680" v="2370" actId="165"/>
          <ac:cxnSpMkLst>
            <pc:docMk/>
            <pc:sldMk cId="4293537890" sldId="258"/>
            <ac:cxnSpMk id="52" creationId="{64368019-BD54-4E4E-ACC9-871E2213576B}"/>
          </ac:cxnSpMkLst>
        </pc:cxnChg>
        <pc:cxnChg chg="mod">
          <ac:chgData name="Romeo" userId="ae8b15a7-daac-4b6c-86da-d32cfaf5ddc0" providerId="ADAL" clId="{D4E61AA0-3A68-431B-B23E-76D374B50A7F}" dt="2020-11-19T22:58:52.800" v="2098"/>
          <ac:cxnSpMkLst>
            <pc:docMk/>
            <pc:sldMk cId="4293537890" sldId="258"/>
            <ac:cxnSpMk id="64" creationId="{42A1A8E6-BEF3-4822-9BE9-FAD547C275FA}"/>
          </ac:cxnSpMkLst>
        </pc:cxnChg>
        <pc:cxnChg chg="mod">
          <ac:chgData name="Romeo" userId="ae8b15a7-daac-4b6c-86da-d32cfaf5ddc0" providerId="ADAL" clId="{D4E61AA0-3A68-431B-B23E-76D374B50A7F}" dt="2020-11-19T22:58:52.800" v="2098"/>
          <ac:cxnSpMkLst>
            <pc:docMk/>
            <pc:sldMk cId="4293537890" sldId="258"/>
            <ac:cxnSpMk id="66" creationId="{5DEAA699-62C3-4055-BAFD-5A8A49A8747D}"/>
          </ac:cxnSpMkLst>
        </pc:cxnChg>
        <pc:cxnChg chg="mod">
          <ac:chgData name="Romeo" userId="ae8b15a7-daac-4b6c-86da-d32cfaf5ddc0" providerId="ADAL" clId="{D4E61AA0-3A68-431B-B23E-76D374B50A7F}" dt="2020-11-19T22:58:52.800" v="2098"/>
          <ac:cxnSpMkLst>
            <pc:docMk/>
            <pc:sldMk cId="4293537890" sldId="258"/>
            <ac:cxnSpMk id="68" creationId="{7216FEEC-6302-46C0-8808-B69549519A26}"/>
          </ac:cxnSpMkLst>
        </pc:cxnChg>
        <pc:cxnChg chg="mod">
          <ac:chgData name="Romeo" userId="ae8b15a7-daac-4b6c-86da-d32cfaf5ddc0" providerId="ADAL" clId="{D4E61AA0-3A68-431B-B23E-76D374B50A7F}" dt="2020-11-19T22:58:52.800" v="2098"/>
          <ac:cxnSpMkLst>
            <pc:docMk/>
            <pc:sldMk cId="4293537890" sldId="258"/>
            <ac:cxnSpMk id="70" creationId="{BF19D549-BA32-406D-A9AC-35657F5D4A2F}"/>
          </ac:cxnSpMkLst>
        </pc:cxnChg>
        <pc:cxnChg chg="mod">
          <ac:chgData name="Romeo" userId="ae8b15a7-daac-4b6c-86da-d32cfaf5ddc0" providerId="ADAL" clId="{D4E61AA0-3A68-431B-B23E-76D374B50A7F}" dt="2020-11-19T22:58:52.800" v="2098"/>
          <ac:cxnSpMkLst>
            <pc:docMk/>
            <pc:sldMk cId="4293537890" sldId="258"/>
            <ac:cxnSpMk id="74" creationId="{35D2F9C3-9BA7-4705-B42F-E00754DA7F02}"/>
          </ac:cxnSpMkLst>
        </pc:cxnChg>
        <pc:cxnChg chg="mod">
          <ac:chgData name="Romeo" userId="ae8b15a7-daac-4b6c-86da-d32cfaf5ddc0" providerId="ADAL" clId="{D4E61AA0-3A68-431B-B23E-76D374B50A7F}" dt="2020-11-19T22:58:52.800" v="2098"/>
          <ac:cxnSpMkLst>
            <pc:docMk/>
            <pc:sldMk cId="4293537890" sldId="258"/>
            <ac:cxnSpMk id="75" creationId="{4E18BFBE-7B9E-48A1-B15C-07189EB1F564}"/>
          </ac:cxnSpMkLst>
        </pc:cxnChg>
        <pc:cxnChg chg="mod">
          <ac:chgData name="Romeo" userId="ae8b15a7-daac-4b6c-86da-d32cfaf5ddc0" providerId="ADAL" clId="{D4E61AA0-3A68-431B-B23E-76D374B50A7F}" dt="2020-11-19T22:58:52.800" v="2098"/>
          <ac:cxnSpMkLst>
            <pc:docMk/>
            <pc:sldMk cId="4293537890" sldId="258"/>
            <ac:cxnSpMk id="77" creationId="{BCC9A16C-B54B-4305-8411-8B1D10BF8C0E}"/>
          </ac:cxnSpMkLst>
        </pc:cxnChg>
        <pc:cxnChg chg="mod">
          <ac:chgData name="Romeo" userId="ae8b15a7-daac-4b6c-86da-d32cfaf5ddc0" providerId="ADAL" clId="{D4E61AA0-3A68-431B-B23E-76D374B50A7F}" dt="2020-11-19T22:59:39.663" v="2161" actId="165"/>
          <ac:cxnSpMkLst>
            <pc:docMk/>
            <pc:sldMk cId="4293537890" sldId="258"/>
            <ac:cxnSpMk id="91" creationId="{1F3ECEF6-0827-464C-A012-29C7A66376BE}"/>
          </ac:cxnSpMkLst>
        </pc:cxnChg>
        <pc:cxnChg chg="mod">
          <ac:chgData name="Romeo" userId="ae8b15a7-daac-4b6c-86da-d32cfaf5ddc0" providerId="ADAL" clId="{D4E61AA0-3A68-431B-B23E-76D374B50A7F}" dt="2020-11-19T22:59:39.663" v="2161" actId="165"/>
          <ac:cxnSpMkLst>
            <pc:docMk/>
            <pc:sldMk cId="4293537890" sldId="258"/>
            <ac:cxnSpMk id="93" creationId="{644649BB-1DB5-4323-8763-574AFD8E7250}"/>
          </ac:cxnSpMkLst>
        </pc:cxnChg>
        <pc:cxnChg chg="mod">
          <ac:chgData name="Romeo" userId="ae8b15a7-daac-4b6c-86da-d32cfaf5ddc0" providerId="ADAL" clId="{D4E61AA0-3A68-431B-B23E-76D374B50A7F}" dt="2020-11-19T22:59:39.663" v="2161" actId="165"/>
          <ac:cxnSpMkLst>
            <pc:docMk/>
            <pc:sldMk cId="4293537890" sldId="258"/>
            <ac:cxnSpMk id="95" creationId="{7CE456F3-78EA-4B08-A84C-E424D2789953}"/>
          </ac:cxnSpMkLst>
        </pc:cxnChg>
        <pc:cxnChg chg="mod">
          <ac:chgData name="Romeo" userId="ae8b15a7-daac-4b6c-86da-d32cfaf5ddc0" providerId="ADAL" clId="{D4E61AA0-3A68-431B-B23E-76D374B50A7F}" dt="2020-11-19T22:59:39.663" v="2161" actId="165"/>
          <ac:cxnSpMkLst>
            <pc:docMk/>
            <pc:sldMk cId="4293537890" sldId="258"/>
            <ac:cxnSpMk id="97" creationId="{C3DAF023-35FC-4F64-8881-D0B4237AC7EE}"/>
          </ac:cxnSpMkLst>
        </pc:cxnChg>
        <pc:cxnChg chg="mod topLvl">
          <ac:chgData name="Romeo" userId="ae8b15a7-daac-4b6c-86da-d32cfaf5ddc0" providerId="ADAL" clId="{D4E61AA0-3A68-431B-B23E-76D374B50A7F}" dt="2020-11-19T23:00:37.931" v="2265" actId="692"/>
          <ac:cxnSpMkLst>
            <pc:docMk/>
            <pc:sldMk cId="4293537890" sldId="258"/>
            <ac:cxnSpMk id="101" creationId="{36FC0EB5-62AC-4B04-8D3C-89B3268925B1}"/>
          </ac:cxnSpMkLst>
        </pc:cxnChg>
        <pc:cxnChg chg="mod">
          <ac:chgData name="Romeo" userId="ae8b15a7-daac-4b6c-86da-d32cfaf5ddc0" providerId="ADAL" clId="{D4E61AA0-3A68-431B-B23E-76D374B50A7F}" dt="2020-11-19T22:59:39.663" v="2161" actId="165"/>
          <ac:cxnSpMkLst>
            <pc:docMk/>
            <pc:sldMk cId="4293537890" sldId="258"/>
            <ac:cxnSpMk id="102" creationId="{B0149D0A-0C0F-428B-8B4E-320A902E9AA5}"/>
          </ac:cxnSpMkLst>
        </pc:cxnChg>
        <pc:cxnChg chg="mod">
          <ac:chgData name="Romeo" userId="ae8b15a7-daac-4b6c-86da-d32cfaf5ddc0" providerId="ADAL" clId="{D4E61AA0-3A68-431B-B23E-76D374B50A7F}" dt="2020-11-19T22:59:39.663" v="2161" actId="165"/>
          <ac:cxnSpMkLst>
            <pc:docMk/>
            <pc:sldMk cId="4293537890" sldId="258"/>
            <ac:cxnSpMk id="104" creationId="{BD4104B7-C653-4DCC-9ABB-5C5F68A3ED26}"/>
          </ac:cxnSpMkLst>
        </pc:cxnChg>
        <pc:cxnChg chg="mod">
          <ac:chgData name="Romeo" userId="ae8b15a7-daac-4b6c-86da-d32cfaf5ddc0" providerId="ADAL" clId="{D4E61AA0-3A68-431B-B23E-76D374B50A7F}" dt="2020-11-19T23:07:35.271" v="2371"/>
          <ac:cxnSpMkLst>
            <pc:docMk/>
            <pc:sldMk cId="4293537890" sldId="258"/>
            <ac:cxnSpMk id="107" creationId="{64229FA3-BF18-43D4-BC00-CF89D1999476}"/>
          </ac:cxnSpMkLst>
        </pc:cxnChg>
        <pc:cxnChg chg="mod">
          <ac:chgData name="Romeo" userId="ae8b15a7-daac-4b6c-86da-d32cfaf5ddc0" providerId="ADAL" clId="{D4E61AA0-3A68-431B-B23E-76D374B50A7F}" dt="2020-11-19T23:07:35.271" v="2371"/>
          <ac:cxnSpMkLst>
            <pc:docMk/>
            <pc:sldMk cId="4293537890" sldId="258"/>
            <ac:cxnSpMk id="110" creationId="{6296D133-124E-4CD1-83E5-5B779EEDCCBB}"/>
          </ac:cxnSpMkLst>
        </pc:cxnChg>
        <pc:cxnChg chg="mod topLvl">
          <ac:chgData name="Romeo" userId="ae8b15a7-daac-4b6c-86da-d32cfaf5ddc0" providerId="ADAL" clId="{D4E61AA0-3A68-431B-B23E-76D374B50A7F}" dt="2020-11-19T23:08:25.058" v="2388" actId="165"/>
          <ac:cxnSpMkLst>
            <pc:docMk/>
            <pc:sldMk cId="4293537890" sldId="258"/>
            <ac:cxnSpMk id="118" creationId="{25D9D726-95C0-49CF-A79D-8F8DE71C7BD1}"/>
          </ac:cxnSpMkLst>
        </pc:cxnChg>
        <pc:cxnChg chg="mod">
          <ac:chgData name="Romeo" userId="ae8b15a7-daac-4b6c-86da-d32cfaf5ddc0" providerId="ADAL" clId="{D4E61AA0-3A68-431B-B23E-76D374B50A7F}" dt="2020-11-19T23:07:35.271" v="2371"/>
          <ac:cxnSpMkLst>
            <pc:docMk/>
            <pc:sldMk cId="4293537890" sldId="258"/>
            <ac:cxnSpMk id="120" creationId="{85C7C202-F7AD-40D2-A466-A786470C7C09}"/>
          </ac:cxnSpMkLst>
        </pc:cxnChg>
        <pc:cxnChg chg="mod">
          <ac:chgData name="Romeo" userId="ae8b15a7-daac-4b6c-86da-d32cfaf5ddc0" providerId="ADAL" clId="{D4E61AA0-3A68-431B-B23E-76D374B50A7F}" dt="2020-11-19T23:07:35.271" v="2371"/>
          <ac:cxnSpMkLst>
            <pc:docMk/>
            <pc:sldMk cId="4293537890" sldId="258"/>
            <ac:cxnSpMk id="123" creationId="{3BD77D74-F401-4199-8A94-B5779F29897F}"/>
          </ac:cxnSpMkLst>
        </pc:cxnChg>
        <pc:cxnChg chg="mod">
          <ac:chgData name="Romeo" userId="ae8b15a7-daac-4b6c-86da-d32cfaf5ddc0" providerId="ADAL" clId="{D4E61AA0-3A68-431B-B23E-76D374B50A7F}" dt="2020-11-19T23:07:35.271" v="2371"/>
          <ac:cxnSpMkLst>
            <pc:docMk/>
            <pc:sldMk cId="4293537890" sldId="258"/>
            <ac:cxnSpMk id="126" creationId="{F46810C0-E478-4397-A5CB-8BBDC6D782C6}"/>
          </ac:cxnSpMkLst>
        </pc:cxnChg>
        <pc:cxnChg chg="mod">
          <ac:chgData name="Romeo" userId="ae8b15a7-daac-4b6c-86da-d32cfaf5ddc0" providerId="ADAL" clId="{D4E61AA0-3A68-431B-B23E-76D374B50A7F}" dt="2020-11-19T23:07:35.271" v="2371"/>
          <ac:cxnSpMkLst>
            <pc:docMk/>
            <pc:sldMk cId="4293537890" sldId="258"/>
            <ac:cxnSpMk id="129" creationId="{E4A0F4F1-E482-4153-8FB6-0BC22B5CBDE9}"/>
          </ac:cxnSpMkLst>
        </pc:cxnChg>
        <pc:cxnChg chg="mod">
          <ac:chgData name="Romeo" userId="ae8b15a7-daac-4b6c-86da-d32cfaf5ddc0" providerId="ADAL" clId="{D4E61AA0-3A68-431B-B23E-76D374B50A7F}" dt="2020-11-19T23:09:05.684" v="2393" actId="20577"/>
          <ac:cxnSpMkLst>
            <pc:docMk/>
            <pc:sldMk cId="4293537890" sldId="258"/>
            <ac:cxnSpMk id="132" creationId="{DB29826D-73CB-4E93-8442-ECF4441132C4}"/>
          </ac:cxnSpMkLst>
        </pc:cxnChg>
        <pc:cxnChg chg="add mod">
          <ac:chgData name="Romeo" userId="ae8b15a7-daac-4b6c-86da-d32cfaf5ddc0" providerId="ADAL" clId="{D4E61AA0-3A68-431B-B23E-76D374B50A7F}" dt="2020-11-19T23:09:26.697" v="2398" actId="692"/>
          <ac:cxnSpMkLst>
            <pc:docMk/>
            <pc:sldMk cId="4293537890" sldId="258"/>
            <ac:cxnSpMk id="135" creationId="{1843506F-E755-4BE9-8144-2D7F59893128}"/>
          </ac:cxnSpMkLst>
        </pc:cxnChg>
      </pc:sldChg>
      <pc:sldMasterChg chg="modSp modSldLayout">
        <pc:chgData name="Romeo" userId="ae8b15a7-daac-4b6c-86da-d32cfaf5ddc0" providerId="ADAL" clId="{D4E61AA0-3A68-431B-B23E-76D374B50A7F}" dt="2020-11-19T22:58:52.800" v="2098"/>
        <pc:sldMasterMkLst>
          <pc:docMk/>
          <pc:sldMasterMk cId="3563246205" sldId="2147483648"/>
        </pc:sldMasterMkLst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asterMk cId="3563246205" sldId="2147483648"/>
            <ac:spMk id="2" creationId="{F871127C-EA63-43EC-BBD3-341A315CD9F6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asterMk cId="3563246205" sldId="2147483648"/>
            <ac:spMk id="3" creationId="{049D4CDA-C8E3-4558-88B5-406664C8FCB7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asterMk cId="3563246205" sldId="2147483648"/>
            <ac:spMk id="4" creationId="{5AA7BA55-DC5B-48A5-9C72-40EF6AEFDF85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asterMk cId="3563246205" sldId="2147483648"/>
            <ac:spMk id="5" creationId="{D711DC2C-3E17-4FCD-8137-7BA3DCF1414F}"/>
          </ac:spMkLst>
        </pc:spChg>
        <pc:spChg chg="mod">
          <ac:chgData name="Romeo" userId="ae8b15a7-daac-4b6c-86da-d32cfaf5ddc0" providerId="ADAL" clId="{D4E61AA0-3A68-431B-B23E-76D374B50A7F}" dt="2020-11-19T22:58:52.800" v="2098"/>
          <ac:spMkLst>
            <pc:docMk/>
            <pc:sldMasterMk cId="3563246205" sldId="2147483648"/>
            <ac:spMk id="6" creationId="{D1D16372-E6C0-4261-B4D1-7A6307AC347C}"/>
          </ac:spMkLst>
        </pc:spChg>
        <pc:sldLayoutChg chg="modSp">
          <pc:chgData name="Romeo" userId="ae8b15a7-daac-4b6c-86da-d32cfaf5ddc0" providerId="ADAL" clId="{D4E61AA0-3A68-431B-B23E-76D374B50A7F}" dt="2020-11-19T22:58:52.800" v="2098"/>
          <pc:sldLayoutMkLst>
            <pc:docMk/>
            <pc:sldMasterMk cId="3563246205" sldId="2147483648"/>
            <pc:sldLayoutMk cId="17777421" sldId="2147483649"/>
          </pc:sldLayoutMkLst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17777421" sldId="2147483649"/>
              <ac:spMk id="2" creationId="{B2A9358D-1D6D-4674-9278-AD4F4526908F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17777421" sldId="2147483649"/>
              <ac:spMk id="3" creationId="{6FE60DF8-864B-4F5D-8839-C9375DA0BEFB}"/>
            </ac:spMkLst>
          </pc:spChg>
        </pc:sldLayoutChg>
        <pc:sldLayoutChg chg="modSp">
          <pc:chgData name="Romeo" userId="ae8b15a7-daac-4b6c-86da-d32cfaf5ddc0" providerId="ADAL" clId="{D4E61AA0-3A68-431B-B23E-76D374B50A7F}" dt="2020-11-19T22:58:52.800" v="2098"/>
          <pc:sldLayoutMkLst>
            <pc:docMk/>
            <pc:sldMasterMk cId="3563246205" sldId="2147483648"/>
            <pc:sldLayoutMk cId="2026964608" sldId="2147483651"/>
          </pc:sldLayoutMkLst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2026964608" sldId="2147483651"/>
              <ac:spMk id="2" creationId="{5357F3DF-5E98-4C31-BEEE-145D6616CA28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2026964608" sldId="2147483651"/>
              <ac:spMk id="3" creationId="{8CE77309-E3AF-4765-98A7-753C0F961A9A}"/>
            </ac:spMkLst>
          </pc:spChg>
        </pc:sldLayoutChg>
        <pc:sldLayoutChg chg="modSp">
          <pc:chgData name="Romeo" userId="ae8b15a7-daac-4b6c-86da-d32cfaf5ddc0" providerId="ADAL" clId="{D4E61AA0-3A68-431B-B23E-76D374B50A7F}" dt="2020-11-19T22:58:52.800" v="2098"/>
          <pc:sldLayoutMkLst>
            <pc:docMk/>
            <pc:sldMasterMk cId="3563246205" sldId="2147483648"/>
            <pc:sldLayoutMk cId="3337144735" sldId="2147483652"/>
          </pc:sldLayoutMkLst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3337144735" sldId="2147483652"/>
              <ac:spMk id="3" creationId="{E3A37751-C3CA-48EB-B105-F52C6DB8FF70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3337144735" sldId="2147483652"/>
              <ac:spMk id="4" creationId="{27509769-1258-4EF0-B627-AD2900CA813E}"/>
            </ac:spMkLst>
          </pc:spChg>
        </pc:sldLayoutChg>
        <pc:sldLayoutChg chg="modSp">
          <pc:chgData name="Romeo" userId="ae8b15a7-daac-4b6c-86da-d32cfaf5ddc0" providerId="ADAL" clId="{D4E61AA0-3A68-431B-B23E-76D374B50A7F}" dt="2020-11-19T22:58:52.800" v="2098"/>
          <pc:sldLayoutMkLst>
            <pc:docMk/>
            <pc:sldMasterMk cId="3563246205" sldId="2147483648"/>
            <pc:sldLayoutMk cId="37127237" sldId="2147483653"/>
          </pc:sldLayoutMkLst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37127237" sldId="2147483653"/>
              <ac:spMk id="2" creationId="{0F0E6713-A228-4ECF-94DF-973007B84A8B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37127237" sldId="2147483653"/>
              <ac:spMk id="3" creationId="{A3FA7C7C-DA1A-4892-84BB-BF7D0F4335E3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37127237" sldId="2147483653"/>
              <ac:spMk id="4" creationId="{2BCAB306-A8EC-4A50-BEC3-F19704BDB24D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37127237" sldId="2147483653"/>
              <ac:spMk id="5" creationId="{901B7CD0-AA7A-4707-9CDF-30AB48495286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37127237" sldId="2147483653"/>
              <ac:spMk id="6" creationId="{2BEBA100-E354-4D41-B7CF-DFB6CE1098D9}"/>
            </ac:spMkLst>
          </pc:spChg>
        </pc:sldLayoutChg>
        <pc:sldLayoutChg chg="modSp">
          <pc:chgData name="Romeo" userId="ae8b15a7-daac-4b6c-86da-d32cfaf5ddc0" providerId="ADAL" clId="{D4E61AA0-3A68-431B-B23E-76D374B50A7F}" dt="2020-11-19T22:58:52.800" v="2098"/>
          <pc:sldLayoutMkLst>
            <pc:docMk/>
            <pc:sldMasterMk cId="3563246205" sldId="2147483648"/>
            <pc:sldLayoutMk cId="1637869153" sldId="2147483656"/>
          </pc:sldLayoutMkLst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1637869153" sldId="2147483656"/>
              <ac:spMk id="2" creationId="{34DBA01E-A6A4-460B-B01C-E5795EC3AFD7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1637869153" sldId="2147483656"/>
              <ac:spMk id="3" creationId="{E959098A-74A9-46DC-B261-18B90545D7F3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1637869153" sldId="2147483656"/>
              <ac:spMk id="4" creationId="{F2BD9B73-BB15-480B-A1AA-8A91E9DAE2CF}"/>
            </ac:spMkLst>
          </pc:spChg>
        </pc:sldLayoutChg>
        <pc:sldLayoutChg chg="modSp">
          <pc:chgData name="Romeo" userId="ae8b15a7-daac-4b6c-86da-d32cfaf5ddc0" providerId="ADAL" clId="{D4E61AA0-3A68-431B-B23E-76D374B50A7F}" dt="2020-11-19T22:58:52.800" v="2098"/>
          <pc:sldLayoutMkLst>
            <pc:docMk/>
            <pc:sldMasterMk cId="3563246205" sldId="2147483648"/>
            <pc:sldLayoutMk cId="4029234102" sldId="2147483657"/>
          </pc:sldLayoutMkLst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4029234102" sldId="2147483657"/>
              <ac:spMk id="2" creationId="{120DC2C3-AF72-48F3-9493-9E647AD62591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4029234102" sldId="2147483657"/>
              <ac:spMk id="3" creationId="{64EB6FED-C973-4CC4-B524-14CF39EC9A7B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4029234102" sldId="2147483657"/>
              <ac:spMk id="4" creationId="{9182E9D8-E4AD-4B2F-A3B2-749E7F871A5E}"/>
            </ac:spMkLst>
          </pc:spChg>
        </pc:sldLayoutChg>
        <pc:sldLayoutChg chg="modSp">
          <pc:chgData name="Romeo" userId="ae8b15a7-daac-4b6c-86da-d32cfaf5ddc0" providerId="ADAL" clId="{D4E61AA0-3A68-431B-B23E-76D374B50A7F}" dt="2020-11-19T22:58:52.800" v="2098"/>
          <pc:sldLayoutMkLst>
            <pc:docMk/>
            <pc:sldMasterMk cId="3563246205" sldId="2147483648"/>
            <pc:sldLayoutMk cId="2576105352" sldId="2147483659"/>
          </pc:sldLayoutMkLst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2576105352" sldId="2147483659"/>
              <ac:spMk id="2" creationId="{66BDD6B8-6EEC-429C-9952-F57D34CB4F0D}"/>
            </ac:spMkLst>
          </pc:spChg>
          <pc:spChg chg="mod">
            <ac:chgData name="Romeo" userId="ae8b15a7-daac-4b6c-86da-d32cfaf5ddc0" providerId="ADAL" clId="{D4E61AA0-3A68-431B-B23E-76D374B50A7F}" dt="2020-11-19T22:58:52.800" v="2098"/>
            <ac:spMkLst>
              <pc:docMk/>
              <pc:sldMasterMk cId="3563246205" sldId="2147483648"/>
              <pc:sldLayoutMk cId="2576105352" sldId="2147483659"/>
              <ac:spMk id="3" creationId="{8560CEC1-D325-445A-B798-A80EC8D7B6E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FB4A7-9D27-4F3D-A8A8-E49632ECEF8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1143000"/>
            <a:ext cx="1028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FE55-3849-4EE8-BDA5-44EF8AFEA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13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358D-1D6D-4674-9278-AD4F4526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6" y="3534924"/>
            <a:ext cx="5399485" cy="7519834"/>
          </a:xfrm>
        </p:spPr>
        <p:txBody>
          <a:bodyPr anchor="b"/>
          <a:lstStyle>
            <a:lvl1pPr algn="ctr">
              <a:defRPr sz="111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0DF8-864B-4F5D-8839-C9375DA0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6" y="11344753"/>
            <a:ext cx="5399485" cy="5214884"/>
          </a:xfrm>
        </p:spPr>
        <p:txBody>
          <a:bodyPr/>
          <a:lstStyle>
            <a:lvl1pPr marL="0" indent="0" algn="ctr">
              <a:buNone/>
              <a:defRPr sz="4479"/>
            </a:lvl1pPr>
            <a:lvl2pPr marL="853285" indent="0" algn="ctr">
              <a:buNone/>
              <a:defRPr sz="3733"/>
            </a:lvl2pPr>
            <a:lvl3pPr marL="1706571" indent="0" algn="ctr">
              <a:buNone/>
              <a:defRPr sz="3359"/>
            </a:lvl3pPr>
            <a:lvl4pPr marL="2559856" indent="0" algn="ctr">
              <a:buNone/>
              <a:defRPr sz="2986"/>
            </a:lvl4pPr>
            <a:lvl5pPr marL="3413141" indent="0" algn="ctr">
              <a:buNone/>
              <a:defRPr sz="2986"/>
            </a:lvl5pPr>
            <a:lvl6pPr marL="4266427" indent="0" algn="ctr">
              <a:buNone/>
              <a:defRPr sz="2986"/>
            </a:lvl6pPr>
            <a:lvl7pPr marL="5119712" indent="0" algn="ctr">
              <a:buNone/>
              <a:defRPr sz="2986"/>
            </a:lvl7pPr>
            <a:lvl8pPr marL="5972997" indent="0" algn="ctr">
              <a:buNone/>
              <a:defRPr sz="2986"/>
            </a:lvl8pPr>
            <a:lvl9pPr marL="6826282" indent="0" algn="ctr">
              <a:buNone/>
              <a:defRPr sz="2986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D83C-2365-4DD9-9CB9-FF79B2BC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3985-5272-4E28-A27C-C89ADC99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86C1-110E-4571-9BFE-209DEE74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1C31-FE53-4222-A356-FDB14A8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CFBAE-ED96-4483-AAE9-065EC3C90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58BF-3ABB-4837-9A37-B6B49A63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4698-D410-40D3-93AE-354A2258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0C25-CE00-4A67-9A25-301F5656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4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DD6B8-6EEC-429C-9952-F57D34CB4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8" y="1149977"/>
            <a:ext cx="1552352" cy="1830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0CEC1-D325-445A-B798-A80EC8D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2" y="1149977"/>
            <a:ext cx="4567064" cy="1830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1A25-5CAD-4B90-BADD-EAAE308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2AFF-DD9C-4292-A18C-EC748E6A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BEF20-B67C-4EB5-800F-35584F31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05C6-BD3F-4148-B650-23A3E85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B5A0-C336-49C6-B460-1A278D2D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471F-71FB-4CD2-A149-B53EDF67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6753-008B-4A5B-BD53-7C4ED423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7D03-845A-4AA0-AE3B-BA59C982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1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F3DF-5E98-4C31-BEEE-145D661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7" y="5384885"/>
            <a:ext cx="6209407" cy="8984800"/>
          </a:xfrm>
        </p:spPr>
        <p:txBody>
          <a:bodyPr anchor="b"/>
          <a:lstStyle>
            <a:lvl1pPr>
              <a:defRPr sz="111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77309-E3AF-4765-98A7-753C0F96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7" y="14454687"/>
            <a:ext cx="6209407" cy="4724895"/>
          </a:xfrm>
        </p:spPr>
        <p:txBody>
          <a:bodyPr/>
          <a:lstStyle>
            <a:lvl1pPr marL="0" indent="0">
              <a:buNone/>
              <a:defRPr sz="4479">
                <a:solidFill>
                  <a:schemeClr val="tx1">
                    <a:tint val="75000"/>
                  </a:schemeClr>
                </a:solidFill>
              </a:defRPr>
            </a:lvl1pPr>
            <a:lvl2pPr marL="85328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571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3pPr>
            <a:lvl4pPr marL="2559856" indent="0">
              <a:buNone/>
              <a:defRPr sz="2986">
                <a:solidFill>
                  <a:schemeClr val="tx1">
                    <a:tint val="75000"/>
                  </a:schemeClr>
                </a:solidFill>
              </a:defRPr>
            </a:lvl4pPr>
            <a:lvl5pPr marL="3413141" indent="0">
              <a:buNone/>
              <a:defRPr sz="2986">
                <a:solidFill>
                  <a:schemeClr val="tx1">
                    <a:tint val="75000"/>
                  </a:schemeClr>
                </a:solidFill>
              </a:defRPr>
            </a:lvl5pPr>
            <a:lvl6pPr marL="4266427" indent="0">
              <a:buNone/>
              <a:defRPr sz="2986">
                <a:solidFill>
                  <a:schemeClr val="tx1">
                    <a:tint val="75000"/>
                  </a:schemeClr>
                </a:solidFill>
              </a:defRPr>
            </a:lvl6pPr>
            <a:lvl7pPr marL="5119712" indent="0">
              <a:buNone/>
              <a:defRPr sz="2986">
                <a:solidFill>
                  <a:schemeClr val="tx1">
                    <a:tint val="75000"/>
                  </a:schemeClr>
                </a:solidFill>
              </a:defRPr>
            </a:lvl7pPr>
            <a:lvl8pPr marL="5972997" indent="0">
              <a:buNone/>
              <a:defRPr sz="2986">
                <a:solidFill>
                  <a:schemeClr val="tx1">
                    <a:tint val="75000"/>
                  </a:schemeClr>
                </a:solidFill>
              </a:defRPr>
            </a:lvl8pPr>
            <a:lvl9pPr marL="6826282" indent="0">
              <a:buNone/>
              <a:defRPr sz="29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4118-800C-4E05-80D7-46F76BBC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B9AE-31FC-45DB-917B-43F75AB2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A914-C52F-494C-8C8D-2AB13267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6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21E4-5E0A-4D78-A9AC-F1C2F151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7751-C3CA-48EB-B105-F52C6DB8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5749875"/>
            <a:ext cx="305970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09769-1258-4EF0-B627-AD2900CA8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3" y="5749875"/>
            <a:ext cx="305970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23849-6E59-4495-B48A-871EFB5B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B0EC-83DB-472B-876B-C93F84E5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B0EF-E9D9-425A-B518-3FB56CC1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713-A228-4ECF-94DF-973007B8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4" y="1149977"/>
            <a:ext cx="6209407" cy="4174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7C7C-DA1A-4892-84BB-BF7D0F43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1" y="5294884"/>
            <a:ext cx="3045646" cy="2594941"/>
          </a:xfrm>
        </p:spPr>
        <p:txBody>
          <a:bodyPr anchor="b"/>
          <a:lstStyle>
            <a:lvl1pPr marL="0" indent="0">
              <a:buNone/>
              <a:defRPr sz="4479" b="1"/>
            </a:lvl1pPr>
            <a:lvl2pPr marL="853285" indent="0">
              <a:buNone/>
              <a:defRPr sz="3733" b="1"/>
            </a:lvl2pPr>
            <a:lvl3pPr marL="1706571" indent="0">
              <a:buNone/>
              <a:defRPr sz="3359" b="1"/>
            </a:lvl3pPr>
            <a:lvl4pPr marL="2559856" indent="0">
              <a:buNone/>
              <a:defRPr sz="2986" b="1"/>
            </a:lvl4pPr>
            <a:lvl5pPr marL="3413141" indent="0">
              <a:buNone/>
              <a:defRPr sz="2986" b="1"/>
            </a:lvl5pPr>
            <a:lvl6pPr marL="4266427" indent="0">
              <a:buNone/>
              <a:defRPr sz="2986" b="1"/>
            </a:lvl6pPr>
            <a:lvl7pPr marL="5119712" indent="0">
              <a:buNone/>
              <a:defRPr sz="2986" b="1"/>
            </a:lvl7pPr>
            <a:lvl8pPr marL="5972997" indent="0">
              <a:buNone/>
              <a:defRPr sz="2986" b="1"/>
            </a:lvl8pPr>
            <a:lvl9pPr marL="6826282" indent="0">
              <a:buNone/>
              <a:defRPr sz="29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AB306-A8EC-4A50-BEC3-F19704BD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1" y="7889830"/>
            <a:ext cx="3045646" cy="11604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B7CD0-AA7A-4707-9CDF-30AB48495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6" y="5294884"/>
            <a:ext cx="3060645" cy="2594941"/>
          </a:xfrm>
        </p:spPr>
        <p:txBody>
          <a:bodyPr anchor="b"/>
          <a:lstStyle>
            <a:lvl1pPr marL="0" indent="0">
              <a:buNone/>
              <a:defRPr sz="4479" b="1"/>
            </a:lvl1pPr>
            <a:lvl2pPr marL="853285" indent="0">
              <a:buNone/>
              <a:defRPr sz="3733" b="1"/>
            </a:lvl2pPr>
            <a:lvl3pPr marL="1706571" indent="0">
              <a:buNone/>
              <a:defRPr sz="3359" b="1"/>
            </a:lvl3pPr>
            <a:lvl4pPr marL="2559856" indent="0">
              <a:buNone/>
              <a:defRPr sz="2986" b="1"/>
            </a:lvl4pPr>
            <a:lvl5pPr marL="3413141" indent="0">
              <a:buNone/>
              <a:defRPr sz="2986" b="1"/>
            </a:lvl5pPr>
            <a:lvl6pPr marL="4266427" indent="0">
              <a:buNone/>
              <a:defRPr sz="2986" b="1"/>
            </a:lvl6pPr>
            <a:lvl7pPr marL="5119712" indent="0">
              <a:buNone/>
              <a:defRPr sz="2986" b="1"/>
            </a:lvl7pPr>
            <a:lvl8pPr marL="5972997" indent="0">
              <a:buNone/>
              <a:defRPr sz="2986" b="1"/>
            </a:lvl8pPr>
            <a:lvl9pPr marL="6826282" indent="0">
              <a:buNone/>
              <a:defRPr sz="29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BA100-E354-4D41-B7CF-DFB6CE109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6" y="7889830"/>
            <a:ext cx="3060645" cy="11604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9A3AE-F5F1-452D-9E51-E2F49C13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B751D-EA0F-47FC-8484-33AE0C4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863C9-14B0-4590-8B22-5ACB6856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77E6-1073-4ABE-9F57-A0B46B19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FA4E-9A24-44AB-9C99-243F24D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E4D98-02BD-4D39-9440-F00FD547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499C1-FE6C-489C-845B-78F7B750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424BB-6A86-4DB8-A73C-92C1C89C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C0E23-F581-460C-A133-E3F7D53E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F006-416C-4B24-9FEB-E29CD60A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A01E-A6A4-460B-B01C-E5795EC3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4" y="1439968"/>
            <a:ext cx="2321965" cy="5039890"/>
          </a:xfrm>
        </p:spPr>
        <p:txBody>
          <a:bodyPr anchor="b"/>
          <a:lstStyle>
            <a:lvl1pPr>
              <a:defRPr sz="597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098A-74A9-46DC-B261-18B90545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9" y="3109936"/>
            <a:ext cx="3644653" cy="15349661"/>
          </a:xfrm>
        </p:spPr>
        <p:txBody>
          <a:bodyPr/>
          <a:lstStyle>
            <a:lvl1pPr>
              <a:defRPr sz="5972"/>
            </a:lvl1pPr>
            <a:lvl2pPr>
              <a:defRPr sz="5226"/>
            </a:lvl2pPr>
            <a:lvl3pPr>
              <a:defRPr sz="4479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D9B73-BB15-480B-A1AA-8A91E9DA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4" y="6479859"/>
            <a:ext cx="2321965" cy="12004737"/>
          </a:xfrm>
        </p:spPr>
        <p:txBody>
          <a:bodyPr/>
          <a:lstStyle>
            <a:lvl1pPr marL="0" indent="0">
              <a:buNone/>
              <a:defRPr sz="2986"/>
            </a:lvl1pPr>
            <a:lvl2pPr marL="853285" indent="0">
              <a:buNone/>
              <a:defRPr sz="2613"/>
            </a:lvl2pPr>
            <a:lvl3pPr marL="1706571" indent="0">
              <a:buNone/>
              <a:defRPr sz="2239"/>
            </a:lvl3pPr>
            <a:lvl4pPr marL="2559856" indent="0">
              <a:buNone/>
              <a:defRPr sz="1867"/>
            </a:lvl4pPr>
            <a:lvl5pPr marL="3413141" indent="0">
              <a:buNone/>
              <a:defRPr sz="1867"/>
            </a:lvl5pPr>
            <a:lvl6pPr marL="4266427" indent="0">
              <a:buNone/>
              <a:defRPr sz="1867"/>
            </a:lvl6pPr>
            <a:lvl7pPr marL="5119712" indent="0">
              <a:buNone/>
              <a:defRPr sz="1867"/>
            </a:lvl7pPr>
            <a:lvl8pPr marL="5972997" indent="0">
              <a:buNone/>
              <a:defRPr sz="1867"/>
            </a:lvl8pPr>
            <a:lvl9pPr marL="682628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BD8F-D954-4950-A082-ECAB6657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FB024-C7D9-4D9B-81E1-D8939C1F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250D2-CF70-4024-B4EB-F877EED5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6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C2C3-AF72-48F3-9493-9E647AD6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4" y="1439968"/>
            <a:ext cx="2321965" cy="5039890"/>
          </a:xfrm>
        </p:spPr>
        <p:txBody>
          <a:bodyPr anchor="b"/>
          <a:lstStyle>
            <a:lvl1pPr>
              <a:defRPr sz="597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B6FED-C973-4CC4-B524-14CF39EC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9" y="3109936"/>
            <a:ext cx="3644653" cy="15349661"/>
          </a:xfrm>
        </p:spPr>
        <p:txBody>
          <a:bodyPr/>
          <a:lstStyle>
            <a:lvl1pPr marL="0" indent="0">
              <a:buNone/>
              <a:defRPr sz="5972"/>
            </a:lvl1pPr>
            <a:lvl2pPr marL="853285" indent="0">
              <a:buNone/>
              <a:defRPr sz="5226"/>
            </a:lvl2pPr>
            <a:lvl3pPr marL="1706571" indent="0">
              <a:buNone/>
              <a:defRPr sz="4479"/>
            </a:lvl3pPr>
            <a:lvl4pPr marL="2559856" indent="0">
              <a:buNone/>
              <a:defRPr sz="3733"/>
            </a:lvl4pPr>
            <a:lvl5pPr marL="3413141" indent="0">
              <a:buNone/>
              <a:defRPr sz="3733"/>
            </a:lvl5pPr>
            <a:lvl6pPr marL="4266427" indent="0">
              <a:buNone/>
              <a:defRPr sz="3733"/>
            </a:lvl6pPr>
            <a:lvl7pPr marL="5119712" indent="0">
              <a:buNone/>
              <a:defRPr sz="3733"/>
            </a:lvl7pPr>
            <a:lvl8pPr marL="5972997" indent="0">
              <a:buNone/>
              <a:defRPr sz="3733"/>
            </a:lvl8pPr>
            <a:lvl9pPr marL="6826282" indent="0">
              <a:buNone/>
              <a:defRPr sz="3733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2E9D8-E4AD-4B2F-A3B2-749E7F87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4" y="6479859"/>
            <a:ext cx="2321965" cy="12004737"/>
          </a:xfrm>
        </p:spPr>
        <p:txBody>
          <a:bodyPr/>
          <a:lstStyle>
            <a:lvl1pPr marL="0" indent="0">
              <a:buNone/>
              <a:defRPr sz="2986"/>
            </a:lvl1pPr>
            <a:lvl2pPr marL="853285" indent="0">
              <a:buNone/>
              <a:defRPr sz="2613"/>
            </a:lvl2pPr>
            <a:lvl3pPr marL="1706571" indent="0">
              <a:buNone/>
              <a:defRPr sz="2239"/>
            </a:lvl3pPr>
            <a:lvl4pPr marL="2559856" indent="0">
              <a:buNone/>
              <a:defRPr sz="1867"/>
            </a:lvl4pPr>
            <a:lvl5pPr marL="3413141" indent="0">
              <a:buNone/>
              <a:defRPr sz="1867"/>
            </a:lvl5pPr>
            <a:lvl6pPr marL="4266427" indent="0">
              <a:buNone/>
              <a:defRPr sz="1867"/>
            </a:lvl6pPr>
            <a:lvl7pPr marL="5119712" indent="0">
              <a:buNone/>
              <a:defRPr sz="1867"/>
            </a:lvl7pPr>
            <a:lvl8pPr marL="5972997" indent="0">
              <a:buNone/>
              <a:defRPr sz="1867"/>
            </a:lvl8pPr>
            <a:lvl9pPr marL="682628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53E09-DCD1-464D-A1BF-BB1BB97E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8BFB-6C9F-4080-A36F-56CA5E4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ECA9-31F0-49EE-B314-2F3B4F0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3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1127C-EA63-43EC-BBD3-341A315C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5" y="1149977"/>
            <a:ext cx="6209407" cy="4174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4CDA-C8E3-4558-88B5-406664C8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5" y="5749875"/>
            <a:ext cx="620940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BA55-DC5B-48A5-9C72-40EF6AEFD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7" y="20019564"/>
            <a:ext cx="1619845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41D3-7171-4D7C-83BB-73638C5ACDF2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DC2C-3E17-4FCD-8137-7BA3DCF14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20019564"/>
            <a:ext cx="2429768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6372-E6C0-4261-B4D1-7A6307AC3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9" y="20019564"/>
            <a:ext cx="1619845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C3D3-7F7D-474F-A1AF-97E68C9CA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571" rtl="0" eaLnBrk="1" latinLnBrk="0" hangingPunct="1">
        <a:lnSpc>
          <a:spcPct val="90000"/>
        </a:lnSpc>
        <a:spcBef>
          <a:spcPct val="0"/>
        </a:spcBef>
        <a:buNone/>
        <a:defRPr sz="8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642" indent="-426642" algn="l" defTabSz="1706571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1pPr>
      <a:lvl2pPr marL="1279927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79" kern="1200">
          <a:solidFill>
            <a:schemeClr val="tx1"/>
          </a:solidFill>
          <a:latin typeface="+mn-lt"/>
          <a:ea typeface="+mn-ea"/>
          <a:cs typeface="+mn-cs"/>
        </a:defRPr>
      </a:lvl2pPr>
      <a:lvl3pPr marL="2133213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6499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4pPr>
      <a:lvl5pPr marL="3839784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5pPr>
      <a:lvl6pPr marL="4693070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6pPr>
      <a:lvl7pPr marL="5546355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7pPr>
      <a:lvl8pPr marL="6399639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8pPr>
      <a:lvl9pPr marL="7252925" indent="-426642" algn="l" defTabSz="1706571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853285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2pPr>
      <a:lvl3pPr marL="1706571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3pPr>
      <a:lvl4pPr marL="2559856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4pPr>
      <a:lvl5pPr marL="3413141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5pPr>
      <a:lvl6pPr marL="4266427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6pPr>
      <a:lvl7pPr marL="5119712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7pPr>
      <a:lvl8pPr marL="5972997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8pPr>
      <a:lvl9pPr marL="6826282" algn="l" defTabSz="1706571" rtl="0" eaLnBrk="1" latinLnBrk="0" hangingPunct="1">
        <a:defRPr sz="3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BE1C6F-53FD-4570-BDCF-611AAAD5B36D}"/>
              </a:ext>
            </a:extLst>
          </p:cNvPr>
          <p:cNvSpPr txBox="1"/>
          <p:nvPr/>
        </p:nvSpPr>
        <p:spPr>
          <a:xfrm>
            <a:off x="2280412" y="0"/>
            <a:ext cx="33879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dirty="0">
                <a:latin typeface="+mj-lt"/>
              </a:rPr>
              <a:t>Mogelijke verplaatsingen</a:t>
            </a:r>
            <a:endParaRPr lang="en-GB" sz="2500" dirty="0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F2068-8C98-4071-916E-3A9DE7B3303C}"/>
              </a:ext>
            </a:extLst>
          </p:cNvPr>
          <p:cNvGrpSpPr/>
          <p:nvPr/>
        </p:nvGrpSpPr>
        <p:grpSpPr>
          <a:xfrm>
            <a:off x="7999" y="1"/>
            <a:ext cx="6711360" cy="1843770"/>
            <a:chOff x="78681" y="-40843"/>
            <a:chExt cx="6393181" cy="167819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A3CE591-ECCA-428E-9EAA-A4E49152D69B}"/>
                </a:ext>
              </a:extLst>
            </p:cNvPr>
            <p:cNvSpPr/>
            <p:nvPr/>
          </p:nvSpPr>
          <p:spPr>
            <a:xfrm>
              <a:off x="472382" y="426011"/>
              <a:ext cx="3454400" cy="946894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359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CA043F-CFE1-4241-9CD2-D92A4656BC46}"/>
                </a:ext>
              </a:extLst>
            </p:cNvPr>
            <p:cNvSpPr/>
            <p:nvPr/>
          </p:nvSpPr>
          <p:spPr>
            <a:xfrm>
              <a:off x="3017462" y="426011"/>
              <a:ext cx="3454400" cy="94689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359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122CB8-C874-4AB7-9696-553F997171E6}"/>
                </a:ext>
              </a:extLst>
            </p:cNvPr>
            <p:cNvSpPr txBox="1"/>
            <p:nvPr/>
          </p:nvSpPr>
          <p:spPr>
            <a:xfrm>
              <a:off x="78682" y="-40843"/>
              <a:ext cx="2466365" cy="43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500" dirty="0">
                  <a:latin typeface="+mj-lt"/>
                </a:rPr>
                <a:t>Optie 1</a:t>
              </a:r>
              <a:endParaRPr lang="en-GB" sz="2500" dirty="0">
                <a:latin typeface="+mj-lt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76F0CF-61B9-43E0-AD90-BE071F43E123}"/>
                </a:ext>
              </a:extLst>
            </p:cNvPr>
            <p:cNvGrpSpPr/>
            <p:nvPr/>
          </p:nvGrpSpPr>
          <p:grpSpPr>
            <a:xfrm>
              <a:off x="689923" y="1090965"/>
              <a:ext cx="1721078" cy="281940"/>
              <a:chOff x="611241" y="1455420"/>
              <a:chExt cx="1721078" cy="2819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EE149-E8BE-4A02-AFD3-A2A4CB2D6424}"/>
                  </a:ext>
                </a:extLst>
              </p:cNvPr>
              <p:cNvSpPr/>
              <p:nvPr/>
            </p:nvSpPr>
            <p:spPr>
              <a:xfrm>
                <a:off x="611241" y="1455420"/>
                <a:ext cx="167640" cy="281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500">
                  <a:latin typeface="+mj-lt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5AB6A3-04EC-4E93-8D2C-446763A74B6B}"/>
                  </a:ext>
                </a:extLst>
              </p:cNvPr>
              <p:cNvSpPr/>
              <p:nvPr/>
            </p:nvSpPr>
            <p:spPr>
              <a:xfrm>
                <a:off x="2164679" y="1455420"/>
                <a:ext cx="167640" cy="281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500">
                  <a:latin typeface="+mj-lt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0EC06F6-FA06-473C-940A-5A641B7C5F9E}"/>
                  </a:ext>
                </a:extLst>
              </p:cNvPr>
              <p:cNvCxnSpPr>
                <a:stCxn id="7" idx="3"/>
              </p:cNvCxnSpPr>
              <p:nvPr/>
            </p:nvCxnSpPr>
            <p:spPr>
              <a:xfrm>
                <a:off x="778882" y="1596390"/>
                <a:ext cx="14179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165CD8-BFA2-47BC-9918-FD6B85D4FD77}"/>
                </a:ext>
              </a:extLst>
            </p:cNvPr>
            <p:cNvSpPr txBox="1"/>
            <p:nvPr/>
          </p:nvSpPr>
          <p:spPr>
            <a:xfrm>
              <a:off x="78681" y="1391528"/>
              <a:ext cx="5241353" cy="24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55" dirty="0" err="1">
                  <a:latin typeface="+mj-lt"/>
                </a:rPr>
                <a:t>yard.moveContainer</a:t>
              </a:r>
              <a:r>
                <a:rPr lang="nl-NL" sz="1155" dirty="0">
                  <a:latin typeface="+mj-lt"/>
                </a:rPr>
                <a:t>(Container c, </a:t>
              </a:r>
              <a:r>
                <a:rPr lang="nl-NL" sz="1155" dirty="0" err="1">
                  <a:latin typeface="+mj-lt"/>
                </a:rPr>
                <a:t>Place</a:t>
              </a:r>
              <a:r>
                <a:rPr lang="nl-NL" sz="1155" dirty="0">
                  <a:latin typeface="+mj-lt"/>
                </a:rPr>
                <a:t> p); </a:t>
              </a:r>
              <a:r>
                <a:rPr lang="nl-NL" sz="1155" b="1" dirty="0">
                  <a:latin typeface="+mj-lt"/>
                </a:rPr>
                <a:t>//kunnen opvragen welke zone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F764CB-3BDA-4DF1-BD04-C34EC44CB67F}"/>
              </a:ext>
            </a:extLst>
          </p:cNvPr>
          <p:cNvGrpSpPr/>
          <p:nvPr/>
        </p:nvGrpSpPr>
        <p:grpSpPr>
          <a:xfrm>
            <a:off x="3036018" y="2144431"/>
            <a:ext cx="428193" cy="1309801"/>
            <a:chOff x="2549385" y="2612776"/>
            <a:chExt cx="407893" cy="124770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C6FBBE-510D-44C5-B00C-C6BC68B8095E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5E4DF35-F9E3-40E0-B6CC-9CB91C134BA4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07893" cy="309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5E4DF35-F9E3-40E0-B6CC-9CB91C134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07893" cy="3099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02F71D-8554-41B4-A130-A6EF18EDBF91}"/>
              </a:ext>
            </a:extLst>
          </p:cNvPr>
          <p:cNvGrpSpPr/>
          <p:nvPr/>
        </p:nvGrpSpPr>
        <p:grpSpPr>
          <a:xfrm>
            <a:off x="1357798" y="2150160"/>
            <a:ext cx="428193" cy="1309801"/>
            <a:chOff x="2549385" y="2612776"/>
            <a:chExt cx="407893" cy="124770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DCFF23-4C55-4F8B-A50B-474E35A2D0EC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9A57624-B676-437E-AB93-8123E2ED4634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07893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9A57624-B676-437E-AB93-8123E2ED4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07893" cy="2732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90910A-76A8-4B2F-BED8-84A29A98D160}"/>
              </a:ext>
            </a:extLst>
          </p:cNvPr>
          <p:cNvSpPr/>
          <p:nvPr/>
        </p:nvSpPr>
        <p:spPr>
          <a:xfrm>
            <a:off x="413294" y="2480660"/>
            <a:ext cx="3626321" cy="994019"/>
          </a:xfrm>
          <a:prstGeom prst="rect">
            <a:avLst/>
          </a:prstGeom>
          <a:solidFill>
            <a:srgbClr val="70AD47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59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E6C4D-EDC2-4615-A76D-BF74608C12FC}"/>
              </a:ext>
            </a:extLst>
          </p:cNvPr>
          <p:cNvSpPr/>
          <p:nvPr/>
        </p:nvSpPr>
        <p:spPr>
          <a:xfrm>
            <a:off x="3085039" y="2480660"/>
            <a:ext cx="3626321" cy="994019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59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5DFF6-68EC-41C9-ABA7-48E6743978FB}"/>
              </a:ext>
            </a:extLst>
          </p:cNvPr>
          <p:cNvSpPr txBox="1"/>
          <p:nvPr/>
        </p:nvSpPr>
        <p:spPr>
          <a:xfrm>
            <a:off x="0" y="1750594"/>
            <a:ext cx="2589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00" dirty="0">
                <a:latin typeface="+mj-lt"/>
              </a:rPr>
              <a:t>Optie 2</a:t>
            </a:r>
            <a:endParaRPr lang="en-GB" sz="2500" dirty="0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A24A65-8BA0-4CBB-AB03-37CA00B0FE4C}"/>
              </a:ext>
            </a:extLst>
          </p:cNvPr>
          <p:cNvGrpSpPr/>
          <p:nvPr/>
        </p:nvGrpSpPr>
        <p:grpSpPr>
          <a:xfrm>
            <a:off x="1703837" y="3178707"/>
            <a:ext cx="1840453" cy="295972"/>
            <a:chOff x="579120" y="3468478"/>
            <a:chExt cx="1753199" cy="2819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DF2BAE-47CD-4AB3-9F22-63537BE094EE}"/>
                </a:ext>
              </a:extLst>
            </p:cNvPr>
            <p:cNvSpPr/>
            <p:nvPr/>
          </p:nvSpPr>
          <p:spPr>
            <a:xfrm>
              <a:off x="579120" y="3468478"/>
              <a:ext cx="167640" cy="2819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4D2B3D-E948-4C00-B4C9-3122DA736FFA}"/>
                </a:ext>
              </a:extLst>
            </p:cNvPr>
            <p:cNvSpPr/>
            <p:nvPr/>
          </p:nvSpPr>
          <p:spPr>
            <a:xfrm>
              <a:off x="2164679" y="3468478"/>
              <a:ext cx="167640" cy="2819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>
                <a:latin typeface="+mj-lt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1ABA77-A48E-4CB1-9B2F-325AB84D32DD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746760" y="3609448"/>
              <a:ext cx="14179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F525D9-CD64-4329-8F86-44AA12BF0A6E}"/>
                  </a:ext>
                </a:extLst>
              </p:cNvPr>
              <p:cNvSpPr txBox="1"/>
              <p:nvPr/>
            </p:nvSpPr>
            <p:spPr>
              <a:xfrm>
                <a:off x="0" y="3454233"/>
                <a:ext cx="7199313" cy="5308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55" dirty="0">
                    <a:latin typeface="+mj-lt"/>
                  </a:rPr>
                  <a:t>moveContainer(</a:t>
                </a:r>
                <a:r>
                  <a:rPr lang="nl-NL" sz="1155" dirty="0">
                    <a:solidFill>
                      <a:srgbClr val="7030A0"/>
                    </a:solidFill>
                    <a:latin typeface="+mj-lt"/>
                  </a:rPr>
                  <a:t>Container c</a:t>
                </a:r>
                <a:r>
                  <a:rPr lang="nl-NL" sz="1155" dirty="0">
                    <a:latin typeface="+mj-lt"/>
                  </a:rPr>
                  <a:t>, </a:t>
                </a:r>
                <a:r>
                  <a:rPr lang="nl-NL" sz="1155" dirty="0" err="1">
                    <a:solidFill>
                      <a:srgbClr val="0070C0"/>
                    </a:solidFill>
                    <a:latin typeface="+mj-lt"/>
                  </a:rPr>
                  <a:t>Place</a:t>
                </a:r>
                <a:r>
                  <a:rPr lang="nl-NL" sz="1155" dirty="0">
                    <a:solidFill>
                      <a:srgbClr val="0070C0"/>
                    </a:solidFill>
                    <a:latin typeface="+mj-lt"/>
                  </a:rPr>
                  <a:t> p</a:t>
                </a:r>
                <a:r>
                  <a:rPr lang="nl-NL" sz="1155" dirty="0">
                    <a:latin typeface="+mj-lt"/>
                  </a:rPr>
                  <a:t>);</a:t>
                </a:r>
              </a:p>
              <a:p>
                <a:pPr marL="179988" indent="-179988">
                  <a:buFont typeface="Arial" panose="020B0604020202020204" pitchFamily="34" charset="0"/>
                  <a:buChar char="•"/>
                </a:pPr>
                <a:r>
                  <a:rPr lang="nl-NL" sz="1155" dirty="0">
                    <a:latin typeface="+mj-lt"/>
                  </a:rPr>
                  <a:t>Crane: </a:t>
                </a:r>
                <a:r>
                  <a:rPr lang="nl-NL" sz="1155" dirty="0" err="1">
                    <a:latin typeface="+mj-lt"/>
                  </a:rPr>
                  <a:t>zone.getCrane</a:t>
                </a:r>
                <a:r>
                  <a:rPr lang="nl-NL" sz="1155" dirty="0">
                    <a:latin typeface="+mj-lt"/>
                  </a:rPr>
                  <a:t>();</a:t>
                </a:r>
                <a:endParaRPr lang="en-GB" sz="1155" dirty="0">
                  <a:latin typeface="+mj-lt"/>
                </a:endParaRPr>
              </a:p>
              <a:p>
                <a:pPr marL="179988" indent="-179988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Decisions</a:t>
                </a:r>
              </a:p>
              <a:p>
                <a:pPr marL="719951" lvl="1" indent="-239983">
                  <a:buFont typeface="+mj-lt"/>
                  <a:buAutoNum type="arabicPeriod"/>
                </a:pPr>
                <a:r>
                  <a:rPr lang="en-GB" sz="1155" dirty="0">
                    <a:latin typeface="+mj-lt"/>
                  </a:rPr>
                  <a:t>q1.calculateTimes();</a:t>
                </a:r>
              </a:p>
              <a:p>
                <a:pPr marL="719951" lvl="1" indent="-239983">
                  <a:buFont typeface="+mj-lt"/>
                  <a:buAutoNum type="arabicPeriod"/>
                </a:pPr>
                <a:r>
                  <a:rPr lang="en-GB" sz="1155" dirty="0">
                    <a:latin typeface="+mj-lt"/>
                  </a:rPr>
                  <a:t>int wait = q1.enterReservation() - q2.exitReservation()</a:t>
                </a:r>
              </a:p>
              <a:p>
                <a:pPr marL="719951" lvl="1" indent="-239983">
                  <a:buFont typeface="+mj-lt"/>
                  <a:buAutoNum type="arabicPeriod"/>
                </a:pPr>
                <a:r>
                  <a:rPr lang="en-GB" sz="1155" dirty="0">
                    <a:latin typeface="+mj-lt"/>
                  </a:rPr>
                  <a:t>If (wait&lt;0</a:t>
                </a:r>
                <a:r>
                  <a:rPr lang="en-GB" sz="1155" b="1" dirty="0">
                    <a:latin typeface="+mj-lt"/>
                  </a:rPr>
                  <a:t>){ //</a:t>
                </a:r>
                <a:r>
                  <a:rPr lang="en-GB" sz="1155" b="1" dirty="0" err="1">
                    <a:latin typeface="+mj-lt"/>
                  </a:rPr>
                  <a:t>als</a:t>
                </a:r>
                <a:r>
                  <a:rPr lang="en-GB" sz="1155" b="1" dirty="0">
                    <a:latin typeface="+mj-lt"/>
                  </a:rPr>
                  <a:t> waiting time </a:t>
                </a:r>
                <a:r>
                  <a:rPr lang="en-GB" sz="1155" b="1" dirty="0" err="1">
                    <a:latin typeface="+mj-lt"/>
                  </a:rPr>
                  <a:t>groot</a:t>
                </a:r>
                <a:r>
                  <a:rPr lang="en-GB" sz="1155" b="1" dirty="0">
                    <a:latin typeface="+mj-lt"/>
                  </a:rPr>
                  <a:t>, </a:t>
                </a:r>
                <a:r>
                  <a:rPr lang="en-GB" sz="1155" b="1" dirty="0" err="1">
                    <a:latin typeface="+mj-lt"/>
                  </a:rPr>
                  <a:t>zoek</a:t>
                </a:r>
                <a:r>
                  <a:rPr lang="en-GB" sz="1155" b="1" dirty="0">
                    <a:latin typeface="+mj-lt"/>
                  </a:rPr>
                  <a:t> </a:t>
                </a:r>
                <a:r>
                  <a:rPr lang="en-GB" sz="1155" b="1" dirty="0" err="1">
                    <a:latin typeface="+mj-lt"/>
                  </a:rPr>
                  <a:t>andere</a:t>
                </a:r>
                <a:r>
                  <a:rPr lang="en-GB" sz="1155" b="1" dirty="0">
                    <a:latin typeface="+mj-lt"/>
                  </a:rPr>
                  <a:t> container</a:t>
                </a:r>
                <a:br>
                  <a:rPr lang="en-GB" sz="1155" b="1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	q1.waitingTime = </a:t>
                </a:r>
                <a:r>
                  <a:rPr lang="en-GB" sz="1155" dirty="0" err="1">
                    <a:latin typeface="+mj-lt"/>
                  </a:rPr>
                  <a:t>Math.abs</a:t>
                </a:r>
                <a:r>
                  <a:rPr lang="en-GB" sz="1155" dirty="0">
                    <a:latin typeface="+mj-lt"/>
                  </a:rPr>
                  <a:t>(wait);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}</a:t>
                </a:r>
              </a:p>
              <a:p>
                <a:pPr marL="719951" lvl="1" indent="-239983">
                  <a:buFont typeface="+mj-lt"/>
                  <a:buAutoNum type="arabicPeriod"/>
                </a:pPr>
                <a:r>
                  <a:rPr lang="en-GB" sz="1155" dirty="0">
                    <a:latin typeface="+mj-lt"/>
                  </a:rPr>
                  <a:t>q1.performMove();</a:t>
                </a:r>
              </a:p>
              <a:p>
                <a:pPr marL="239983" indent="-239983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Functions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 err="1">
                    <a:solidFill>
                      <a:srgbClr val="0070C0"/>
                    </a:solidFill>
                    <a:latin typeface="+mj-lt"/>
                  </a:rPr>
                  <a:t>calculateTimes</a:t>
                </a:r>
                <a:r>
                  <a:rPr lang="en-GB" sz="1155" dirty="0">
                    <a:solidFill>
                      <a:srgbClr val="0070C0"/>
                    </a:solidFill>
                    <a:latin typeface="+mj-lt"/>
                  </a:rPr>
                  <a:t>(Container c, Place p);</a:t>
                </a: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arriveContainer</m:t>
                    </m:r>
                    <m: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nl-NL" sz="1155" dirty="0">
                    <a:solidFill>
                      <a:srgbClr val="C00000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cur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15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dirty="0">
                  <a:solidFill>
                    <a:srgbClr val="C00000"/>
                  </a:solidFill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pickupTime</m:t>
                    </m:r>
                  </m:oMath>
                </a14:m>
                <a:r>
                  <a:rPr lang="nl-NL" sz="1155" u="sng" dirty="0">
                    <a:solidFill>
                      <a:srgbClr val="C00000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 u="sng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arriveContainer</m:t>
                    </m:r>
                    <m:r>
                      <a:rPr lang="nl-NL" sz="1155" u="sng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Yard</m:t>
                    </m:r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nl-NL" sz="1155" b="0" i="0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pickupTime</m:t>
                    </m:r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u="sng" dirty="0">
                  <a:solidFill>
                    <a:srgbClr val="C00000"/>
                  </a:solidFill>
                  <a:latin typeface="+mj-lt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arriveReservation</m:t>
                    </m:r>
                  </m:oMath>
                </a14:m>
                <a:r>
                  <a:rPr lang="nl-NL" sz="1155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pickupTime</m:t>
                    </m:r>
                    <m:r>
                      <a:rPr lang="nl-NL" sz="1155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bSup>
                        <m:r>
                          <a:rPr lang="nl-NL" sz="1155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res</m:t>
                            </m:r>
                          </m:sup>
                        </m:sSubSup>
                        <m:r>
                          <a:rPr lang="nl-NL" sz="1155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u="sng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waitingTime</m:t>
                    </m:r>
                  </m:oMath>
                </a14:m>
                <a:r>
                  <a:rPr lang="nl-NL" sz="1155" u="sng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	 	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arriveReservation</m:t>
                    </m:r>
                  </m:oMath>
                </a14:m>
                <a:r>
                  <a:rPr lang="nl-NL" sz="1155" u="sng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+ 0;</a:t>
                </a: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arrivePlace</m:t>
                    </m:r>
                  </m:oMath>
                </a14:m>
                <a:r>
                  <a:rPr lang="nl-NL" sz="1155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waitingTime</m:t>
                    </m:r>
                    <m:r>
                      <a:rPr lang="nl-NL" sz="1155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res</m:t>
                            </m:r>
                          </m:sup>
                        </m:sSubSup>
                        <m:r>
                          <a:rPr lang="nl-NL" sz="1155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pl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dropTime</m:t>
                    </m:r>
                  </m:oMath>
                </a14:m>
                <a:r>
                  <a:rPr lang="nl-NL" sz="1155" u="sng" dirty="0">
                    <a:solidFill>
                      <a:srgbClr val="7030A0"/>
                    </a:solidFill>
                    <a:latin typeface="+mj-lt"/>
                  </a:rPr>
                  <a:t>  		</a:t>
                </a:r>
                <a14:m>
                  <m:oMath xmlns:m="http://schemas.openxmlformats.org/officeDocument/2006/math"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arrivePlace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Yard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dropTime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u="sng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arriveZoneBorder</m:t>
                    </m:r>
                  </m:oMath>
                </a14:m>
                <a:r>
                  <a:rPr lang="en-GB" sz="1155" dirty="0">
                    <a:solidFill>
                      <a:srgbClr val="0070C0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dropTime</m:t>
                    </m:r>
                    <m:r>
                      <a:rPr lang="nl-NL" sz="1155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pl</m:t>
                            </m:r>
                          </m:sup>
                        </m:sSubSup>
                        <m:r>
                          <a:rPr lang="nl-NL" sz="1155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res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sz="1155" dirty="0">
                  <a:solidFill>
                    <a:srgbClr val="0070C0"/>
                  </a:solidFill>
                  <a:latin typeface="+mj-lt"/>
                </a:endParaRP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endParaRPr lang="en-GB" sz="1155" dirty="0">
                  <a:solidFill>
                    <a:srgbClr val="0070C0"/>
                  </a:solidFill>
                  <a:latin typeface="+mj-lt"/>
                </a:endParaRP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Public int </a:t>
                </a:r>
                <a:r>
                  <a:rPr lang="en-GB" sz="1155" dirty="0" err="1">
                    <a:latin typeface="+mj-lt"/>
                  </a:rPr>
                  <a:t>enterReservation</a:t>
                </a:r>
                <a:r>
                  <a:rPr lang="en-GB" sz="1155" dirty="0">
                    <a:latin typeface="+mj-lt"/>
                  </a:rPr>
                  <a:t>(){ return </a:t>
                </a:r>
                <a:r>
                  <a:rPr lang="en-GB" sz="1155" dirty="0" err="1">
                    <a:latin typeface="+mj-lt"/>
                  </a:rPr>
                  <a:t>this.arriveReservation</a:t>
                </a:r>
                <a:r>
                  <a:rPr lang="en-GB" sz="1155" dirty="0">
                    <a:latin typeface="+mj-lt"/>
                  </a:rPr>
                  <a:t>;}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Public int </a:t>
                </a:r>
                <a:r>
                  <a:rPr lang="en-GB" sz="1155" dirty="0" err="1">
                    <a:latin typeface="+mj-lt"/>
                  </a:rPr>
                  <a:t>exitReservation</a:t>
                </a:r>
                <a:r>
                  <a:rPr lang="en-GB" sz="1155" dirty="0">
                    <a:latin typeface="+mj-lt"/>
                  </a:rPr>
                  <a:t>(){ return </a:t>
                </a:r>
                <a:r>
                  <a:rPr lang="en-GB" sz="1155" dirty="0" err="1">
                    <a:latin typeface="+mj-lt"/>
                  </a:rPr>
                  <a:t>this.arriveZoneBorder</a:t>
                </a:r>
                <a:r>
                  <a:rPr lang="en-GB" sz="1155" dirty="0">
                    <a:latin typeface="+mj-lt"/>
                  </a:rPr>
                  <a:t>;} // if </a:t>
                </a:r>
                <a:r>
                  <a:rPr lang="en-GB" sz="1155" dirty="0" err="1">
                    <a:latin typeface="+mj-lt"/>
                  </a:rPr>
                  <a:t>arriveZoneBorder</a:t>
                </a:r>
                <a:r>
                  <a:rPr lang="en-GB" sz="1155" dirty="0">
                    <a:latin typeface="+mj-lt"/>
                  </a:rPr>
                  <a:t> !=0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 err="1">
                    <a:latin typeface="+mj-lt"/>
                  </a:rPr>
                  <a:t>performMove</a:t>
                </a:r>
                <a:r>
                  <a:rPr lang="en-GB" sz="1155" dirty="0">
                    <a:latin typeface="+mj-lt"/>
                  </a:rPr>
                  <a:t>(); //green light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 err="1">
                    <a:latin typeface="+mj-lt"/>
                  </a:rPr>
                  <a:t>doStep</a:t>
                </a:r>
                <a:r>
                  <a:rPr lang="en-GB" sz="1155" dirty="0">
                    <a:latin typeface="+mj-lt"/>
                  </a:rPr>
                  <a:t>(){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	int time = </a:t>
                </a:r>
                <a:r>
                  <a:rPr lang="en-GB" sz="1155" dirty="0" err="1">
                    <a:latin typeface="+mj-lt"/>
                  </a:rPr>
                  <a:t>Yard.time</a:t>
                </a:r>
                <a:r>
                  <a:rPr lang="en-GB" sz="1155" dirty="0">
                    <a:latin typeface="+mj-lt"/>
                  </a:rPr>
                  <a:t>++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	</a:t>
                </a:r>
                <a:r>
                  <a:rPr lang="en-GB" sz="1155" dirty="0" err="1">
                    <a:latin typeface="+mj-lt"/>
                  </a:rPr>
                  <a:t>updateCounters</a:t>
                </a:r>
                <a:r>
                  <a:rPr lang="en-GB" sz="1155" dirty="0">
                    <a:latin typeface="+mj-lt"/>
                  </a:rPr>
                  <a:t>(time); //checks which counter needs to be lowered (timers)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 err="1">
                    <a:latin typeface="+mj-lt"/>
                  </a:rPr>
                  <a:t>Y,cra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}</a:t>
                </a:r>
              </a:p>
              <a:p>
                <a:pPr lvl="1"/>
                <a:endParaRPr lang="en-GB" sz="1155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F525D9-CD64-4329-8F86-44AA12BF0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4233"/>
                <a:ext cx="7199313" cy="5308633"/>
              </a:xfrm>
              <a:prstGeom prst="rect">
                <a:avLst/>
              </a:prstGeom>
              <a:blipFill>
                <a:blip r:embed="rId4"/>
                <a:stretch>
                  <a:fillRect t="-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A552901-2EA2-4EB8-B8CA-4E6A61DE75F6}"/>
              </a:ext>
            </a:extLst>
          </p:cNvPr>
          <p:cNvGrpSpPr/>
          <p:nvPr/>
        </p:nvGrpSpPr>
        <p:grpSpPr>
          <a:xfrm>
            <a:off x="2676264" y="2144431"/>
            <a:ext cx="483208" cy="1309801"/>
            <a:chOff x="2549385" y="2612776"/>
            <a:chExt cx="460300" cy="124770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CFD4B2-41CC-4C8E-B32E-D08F4582766C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952341-A6A4-4C55-99D3-4B053D25FF0B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60300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952341-A6A4-4C55-99D3-4B053D25F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60300" cy="2732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2BB5AF-D774-4552-B7A6-DD8CFB491A0B}"/>
              </a:ext>
            </a:extLst>
          </p:cNvPr>
          <p:cNvGrpSpPr/>
          <p:nvPr/>
        </p:nvGrpSpPr>
        <p:grpSpPr>
          <a:xfrm>
            <a:off x="3620776" y="2144431"/>
            <a:ext cx="546433" cy="1309801"/>
            <a:chOff x="2549385" y="2612776"/>
            <a:chExt cx="520527" cy="124770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D54C15-4A7C-48AD-908D-5EA45A8380FB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82F0D7-2AF3-4807-AAC6-43635FCC7EDB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520527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82F0D7-2AF3-4807-AAC6-43635FCC7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520527" cy="273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D089D2-E671-4266-AB7D-30DE3BB53528}"/>
              </a:ext>
            </a:extLst>
          </p:cNvPr>
          <p:cNvGrpSpPr/>
          <p:nvPr/>
        </p:nvGrpSpPr>
        <p:grpSpPr>
          <a:xfrm>
            <a:off x="7247" y="2149456"/>
            <a:ext cx="522964" cy="1309801"/>
            <a:chOff x="2549385" y="2612776"/>
            <a:chExt cx="498171" cy="124770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08E023-75DF-4343-9700-24FC15C7938D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6D085A-060C-4B39-AF2D-8AE4AF7FF9EE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98171" cy="285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6D085A-060C-4B39-AF2D-8AE4AF7FF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98171" cy="2854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FD920C-A146-4E70-BB76-0944176EDE71}"/>
              </a:ext>
            </a:extLst>
          </p:cNvPr>
          <p:cNvGrpSpPr/>
          <p:nvPr/>
        </p:nvGrpSpPr>
        <p:grpSpPr>
          <a:xfrm>
            <a:off x="662011" y="2149456"/>
            <a:ext cx="497252" cy="1309801"/>
            <a:chOff x="2549385" y="2612776"/>
            <a:chExt cx="473678" cy="124770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368019-BD54-4E4E-ACC9-871E2213576B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7D5A55F-36AD-4380-9B41-C4218C2E1DAD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73678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𝑐𝑢𝑟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7D5A55F-36AD-4380-9B41-C4218C2E1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73678" cy="2732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11EC9C-9EB1-4C19-817D-8A27C1A50E45}"/>
              </a:ext>
            </a:extLst>
          </p:cNvPr>
          <p:cNvGrpSpPr/>
          <p:nvPr/>
        </p:nvGrpSpPr>
        <p:grpSpPr>
          <a:xfrm>
            <a:off x="0" y="8229976"/>
            <a:ext cx="7199313" cy="5889144"/>
            <a:chOff x="0" y="2428110"/>
            <a:chExt cx="6858000" cy="56099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E1D28DD-E398-4096-8FC5-AC80FFE9ADCD}"/>
                </a:ext>
              </a:extLst>
            </p:cNvPr>
            <p:cNvGrpSpPr/>
            <p:nvPr/>
          </p:nvGrpSpPr>
          <p:grpSpPr>
            <a:xfrm>
              <a:off x="2892083" y="2803276"/>
              <a:ext cx="407893" cy="1247705"/>
              <a:chOff x="2549385" y="2612776"/>
              <a:chExt cx="407893" cy="124770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CC9A16C-B54B-4305-8411-8B1D10BF8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8780" y="2612776"/>
                <a:ext cx="0" cy="124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8FDE264-1AA6-4A23-8128-D786C200FD66}"/>
                      </a:ext>
                    </a:extLst>
                  </p:cNvPr>
                  <p:cNvSpPr txBox="1"/>
                  <p:nvPr/>
                </p:nvSpPr>
                <p:spPr>
                  <a:xfrm>
                    <a:off x="2549385" y="2612776"/>
                    <a:ext cx="407893" cy="2732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155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155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155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nl-NL" sz="1155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GB" sz="1155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8FDE264-1AA6-4A23-8128-D786C200F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385" y="2612776"/>
                    <a:ext cx="407893" cy="27321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1C7D572-D894-4F5F-B5F5-16069A7C6594}"/>
                </a:ext>
              </a:extLst>
            </p:cNvPr>
            <p:cNvGrpSpPr/>
            <p:nvPr/>
          </p:nvGrpSpPr>
          <p:grpSpPr>
            <a:xfrm>
              <a:off x="1293426" y="2808733"/>
              <a:ext cx="407893" cy="1247705"/>
              <a:chOff x="2549385" y="2612776"/>
              <a:chExt cx="407893" cy="124770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18BFBE-7B9E-48A1-B15C-07189EB1F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8780" y="2612776"/>
                <a:ext cx="0" cy="124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8E1DD68-8DE1-4D4E-AB5A-41D8563DD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49385" y="2612776"/>
                    <a:ext cx="407893" cy="3099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15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15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15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nl-NL" sz="115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p>
                          </m:sSubSup>
                        </m:oMath>
                      </m:oMathPara>
                    </a14:m>
                    <a:endParaRPr lang="en-GB" sz="1155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8E1DD68-8DE1-4D4E-AB5A-41D8563DDA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385" y="2612776"/>
                    <a:ext cx="407893" cy="3099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3496F4-0075-4D1C-B40D-F97B611F30B6}"/>
                </a:ext>
              </a:extLst>
            </p:cNvPr>
            <p:cNvSpPr/>
            <p:nvPr/>
          </p:nvSpPr>
          <p:spPr>
            <a:xfrm>
              <a:off x="393700" y="3123564"/>
              <a:ext cx="3454400" cy="946894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359">
                <a:latin typeface="+mj-l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9A7758F-A691-45EF-AC65-B516A638B239}"/>
                </a:ext>
              </a:extLst>
            </p:cNvPr>
            <p:cNvSpPr/>
            <p:nvPr/>
          </p:nvSpPr>
          <p:spPr>
            <a:xfrm>
              <a:off x="2938780" y="3123564"/>
              <a:ext cx="3454400" cy="94689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359">
                <a:latin typeface="+mj-l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EA351F-9E49-4B4E-A2AF-6BCD59CF7118}"/>
                </a:ext>
              </a:extLst>
            </p:cNvPr>
            <p:cNvSpPr txBox="1"/>
            <p:nvPr/>
          </p:nvSpPr>
          <p:spPr>
            <a:xfrm>
              <a:off x="0" y="2428110"/>
              <a:ext cx="2466365" cy="45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500" dirty="0">
                  <a:latin typeface="+mj-lt"/>
                </a:rPr>
                <a:t>Optie 3</a:t>
              </a:r>
              <a:endParaRPr lang="en-GB" sz="2500" dirty="0">
                <a:latin typeface="+mj-lt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5141954-6342-4A69-B2D7-966AD42DEA2A}"/>
                </a:ext>
              </a:extLst>
            </p:cNvPr>
            <p:cNvGrpSpPr/>
            <p:nvPr/>
          </p:nvGrpSpPr>
          <p:grpSpPr>
            <a:xfrm>
              <a:off x="1623060" y="3788518"/>
              <a:ext cx="1753199" cy="281940"/>
              <a:chOff x="579120" y="3468478"/>
              <a:chExt cx="1753199" cy="28194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BE22CD2-8DE8-4BCC-9674-4C3AEFD5F4B4}"/>
                  </a:ext>
                </a:extLst>
              </p:cNvPr>
              <p:cNvSpPr/>
              <p:nvPr/>
            </p:nvSpPr>
            <p:spPr>
              <a:xfrm>
                <a:off x="579120" y="3468478"/>
                <a:ext cx="167640" cy="2819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500">
                  <a:latin typeface="+mj-lt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6CCE11B-BAF5-4C85-AD7C-C700DE8AE6EC}"/>
                  </a:ext>
                </a:extLst>
              </p:cNvPr>
              <p:cNvSpPr/>
              <p:nvPr/>
            </p:nvSpPr>
            <p:spPr>
              <a:xfrm>
                <a:off x="2164679" y="3468478"/>
                <a:ext cx="167640" cy="2819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500">
                  <a:latin typeface="+mj-lt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5D2F9C3-9BA7-4705-B42F-E00754DA7F02}"/>
                  </a:ext>
                </a:extLst>
              </p:cNvPr>
              <p:cNvCxnSpPr>
                <a:cxnSpLocks/>
                <a:stCxn id="72" idx="3"/>
                <a:endCxn id="73" idx="1"/>
              </p:cNvCxnSpPr>
              <p:nvPr/>
            </p:nvCxnSpPr>
            <p:spPr>
              <a:xfrm>
                <a:off x="746760" y="3609448"/>
                <a:ext cx="14179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319CC52-EBEB-48E4-B2ED-B1BA7687448A}"/>
                    </a:ext>
                  </a:extLst>
                </p:cNvPr>
                <p:cNvSpPr txBox="1"/>
                <p:nvPr/>
              </p:nvSpPr>
              <p:spPr>
                <a:xfrm>
                  <a:off x="0" y="4050981"/>
                  <a:ext cx="6858000" cy="3987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155" dirty="0">
                      <a:latin typeface="+mj-lt"/>
                    </a:rPr>
                    <a:t>moveContainer(</a:t>
                  </a:r>
                  <a:r>
                    <a:rPr lang="nl-NL" sz="1155" dirty="0">
                      <a:solidFill>
                        <a:srgbClr val="7030A0"/>
                      </a:solidFill>
                      <a:latin typeface="+mj-lt"/>
                    </a:rPr>
                    <a:t>Container c</a:t>
                  </a:r>
                  <a:r>
                    <a:rPr lang="nl-NL" sz="1155" dirty="0">
                      <a:latin typeface="+mj-lt"/>
                    </a:rPr>
                    <a:t>, </a:t>
                  </a:r>
                  <a:r>
                    <a:rPr lang="nl-NL" sz="1155" dirty="0" err="1">
                      <a:solidFill>
                        <a:srgbClr val="0070C0"/>
                      </a:solidFill>
                      <a:latin typeface="+mj-lt"/>
                    </a:rPr>
                    <a:t>Place</a:t>
                  </a:r>
                  <a:r>
                    <a:rPr lang="nl-NL" sz="1155" dirty="0">
                      <a:solidFill>
                        <a:srgbClr val="0070C0"/>
                      </a:solidFill>
                      <a:latin typeface="+mj-lt"/>
                    </a:rPr>
                    <a:t> p</a:t>
                  </a:r>
                  <a:r>
                    <a:rPr lang="nl-NL" sz="1155" dirty="0">
                      <a:latin typeface="+mj-lt"/>
                    </a:rPr>
                    <a:t>); //container </a:t>
                  </a:r>
                  <a:r>
                    <a:rPr lang="nl-NL" sz="1155" dirty="0" err="1">
                      <a:latin typeface="+mj-lt"/>
                    </a:rPr>
                    <a:t>could</a:t>
                  </a:r>
                  <a:r>
                    <a:rPr lang="nl-NL" sz="1155" dirty="0">
                      <a:latin typeface="+mj-lt"/>
                    </a:rPr>
                    <a:t> </a:t>
                  </a:r>
                  <a:r>
                    <a:rPr lang="nl-NL" sz="1155" dirty="0" err="1">
                      <a:latin typeface="+mj-lt"/>
                    </a:rPr>
                    <a:t>be</a:t>
                  </a:r>
                  <a:r>
                    <a:rPr lang="nl-NL" sz="1155" dirty="0">
                      <a:latin typeface="+mj-lt"/>
                    </a:rPr>
                    <a:t> </a:t>
                  </a:r>
                  <a:r>
                    <a:rPr lang="nl-NL" sz="1155" dirty="0" err="1">
                      <a:latin typeface="+mj-lt"/>
                    </a:rPr>
                    <a:t>marked</a:t>
                  </a:r>
                  <a:r>
                    <a:rPr lang="nl-NL" sz="1155" dirty="0">
                      <a:latin typeface="+mj-lt"/>
                    </a:rPr>
                    <a:t> </a:t>
                  </a:r>
                  <a:r>
                    <a:rPr lang="nl-NL" sz="1155" dirty="0" err="1">
                      <a:latin typeface="+mj-lt"/>
                    </a:rPr>
                    <a:t>be</a:t>
                  </a:r>
                  <a:r>
                    <a:rPr lang="nl-NL" sz="1155" dirty="0">
                      <a:latin typeface="+mj-lt"/>
                    </a:rPr>
                    <a:t> q2 </a:t>
                  </a:r>
                  <a:r>
                    <a:rPr lang="nl-NL" sz="1155" dirty="0" err="1">
                      <a:latin typeface="+mj-lt"/>
                    </a:rPr>
                    <a:t>previously</a:t>
                  </a:r>
                  <a:r>
                    <a:rPr lang="nl-NL" sz="1155" dirty="0">
                      <a:latin typeface="+mj-lt"/>
                    </a:rPr>
                    <a:t> (optie5)</a:t>
                  </a:r>
                </a:p>
                <a:p>
                  <a:pPr marL="179988" indent="-179988">
                    <a:buFont typeface="Arial" panose="020B0604020202020204" pitchFamily="34" charset="0"/>
                    <a:buChar char="•"/>
                  </a:pPr>
                  <a:r>
                    <a:rPr lang="nl-NL" sz="1155" b="1" dirty="0">
                      <a:solidFill>
                        <a:srgbClr val="FF0000"/>
                      </a:solidFill>
                      <a:latin typeface="+mj-lt"/>
                    </a:rPr>
                    <a:t>Crane: </a:t>
                  </a:r>
                  <a:r>
                    <a:rPr lang="nl-NL" sz="1155" b="1" dirty="0" err="1">
                      <a:solidFill>
                        <a:srgbClr val="FF0000"/>
                      </a:solidFill>
                      <a:latin typeface="+mj-lt"/>
                    </a:rPr>
                    <a:t>Yard.getCrane</a:t>
                  </a:r>
                  <a:r>
                    <a:rPr lang="nl-NL" sz="1155" b="1" dirty="0">
                      <a:solidFill>
                        <a:srgbClr val="FF0000"/>
                      </a:solidFill>
                      <a:latin typeface="+mj-lt"/>
                    </a:rPr>
                    <a:t>(); // </a:t>
                  </a:r>
                  <a:r>
                    <a:rPr lang="nl-NL" sz="1155" b="1" dirty="0" err="1">
                      <a:solidFill>
                        <a:srgbClr val="FF0000"/>
                      </a:solidFill>
                      <a:latin typeface="+mj-lt"/>
                    </a:rPr>
                    <a:t>wait</a:t>
                  </a:r>
                  <a:r>
                    <a:rPr lang="nl-NL" sz="1155" b="1" dirty="0">
                      <a:solidFill>
                        <a:srgbClr val="FF0000"/>
                      </a:solidFill>
                      <a:latin typeface="+mj-lt"/>
                    </a:rPr>
                    <a:t> </a:t>
                  </a:r>
                  <a:r>
                    <a:rPr lang="nl-NL" sz="1155" b="1" dirty="0" err="1">
                      <a:solidFill>
                        <a:srgbClr val="FF0000"/>
                      </a:solidFill>
                      <a:latin typeface="+mj-lt"/>
                    </a:rPr>
                    <a:t>for</a:t>
                  </a:r>
                  <a:r>
                    <a:rPr lang="nl-NL" sz="1155" b="1" dirty="0">
                      <a:solidFill>
                        <a:srgbClr val="FF0000"/>
                      </a:solidFill>
                      <a:latin typeface="+mj-lt"/>
                    </a:rPr>
                    <a:t> first </a:t>
                  </a:r>
                  <a:r>
                    <a:rPr lang="nl-NL" sz="1155" b="1" dirty="0" err="1">
                      <a:solidFill>
                        <a:srgbClr val="FF0000"/>
                      </a:solidFill>
                      <a:latin typeface="+mj-lt"/>
                    </a:rPr>
                    <a:t>crane</a:t>
                  </a:r>
                  <a:r>
                    <a:rPr lang="nl-NL" sz="1155" b="1" dirty="0">
                      <a:solidFill>
                        <a:srgbClr val="FF0000"/>
                      </a:solidFill>
                      <a:latin typeface="+mj-lt"/>
                    </a:rPr>
                    <a:t> </a:t>
                  </a:r>
                  <a:r>
                    <a:rPr lang="nl-NL" sz="1155" b="1" dirty="0" err="1">
                      <a:solidFill>
                        <a:srgbClr val="FF0000"/>
                      </a:solidFill>
                      <a:latin typeface="+mj-lt"/>
                    </a:rPr>
                    <a:t>to</a:t>
                  </a:r>
                  <a:r>
                    <a:rPr lang="nl-NL" sz="1155" b="1" dirty="0">
                      <a:solidFill>
                        <a:srgbClr val="FF0000"/>
                      </a:solidFill>
                      <a:latin typeface="+mj-lt"/>
                    </a:rPr>
                    <a:t> </a:t>
                  </a:r>
                  <a:r>
                    <a:rPr lang="nl-NL" sz="1155" b="1" dirty="0" err="1">
                      <a:solidFill>
                        <a:srgbClr val="FF0000"/>
                      </a:solidFill>
                      <a:latin typeface="+mj-lt"/>
                    </a:rPr>
                    <a:t>be</a:t>
                  </a:r>
                  <a:r>
                    <a:rPr lang="nl-NL" sz="1155" b="1" dirty="0">
                      <a:solidFill>
                        <a:srgbClr val="FF0000"/>
                      </a:solidFill>
                      <a:latin typeface="+mj-lt"/>
                    </a:rPr>
                    <a:t> ready</a:t>
                  </a:r>
                  <a:endParaRPr lang="en-GB" sz="1155" b="1" dirty="0">
                    <a:solidFill>
                      <a:srgbClr val="FF0000"/>
                    </a:solidFill>
                    <a:latin typeface="+mj-lt"/>
                  </a:endParaRPr>
                </a:p>
                <a:p>
                  <a:pPr marL="179988" indent="-179988">
                    <a:buFont typeface="Arial" panose="020B0604020202020204" pitchFamily="34" charset="0"/>
                    <a:buChar char="•"/>
                  </a:pPr>
                  <a:r>
                    <a:rPr lang="en-GB" sz="1155" dirty="0">
                      <a:latin typeface="+mj-lt"/>
                    </a:rPr>
                    <a:t>Decisions</a:t>
                  </a:r>
                  <a:br>
                    <a:rPr lang="en-GB" sz="1155" dirty="0">
                      <a:latin typeface="+mj-lt"/>
                    </a:rPr>
                  </a:br>
                  <a:r>
                    <a:rPr lang="en-GB" sz="1155" dirty="0">
                      <a:latin typeface="+mj-lt"/>
                    </a:rPr>
                    <a:t>idem</a:t>
                  </a:r>
                </a:p>
                <a:p>
                  <a:pPr marL="239983" indent="-239983">
                    <a:buFont typeface="Arial" panose="020B0604020202020204" pitchFamily="34" charset="0"/>
                    <a:buChar char="•"/>
                  </a:pPr>
                  <a:r>
                    <a:rPr lang="en-GB" sz="1155" dirty="0">
                      <a:latin typeface="+mj-lt"/>
                    </a:rPr>
                    <a:t>Functions</a:t>
                  </a:r>
                </a:p>
                <a:p>
                  <a:pPr marL="719951" lvl="1" indent="-239983">
                    <a:buFont typeface="Arial" panose="020B0604020202020204" pitchFamily="34" charset="0"/>
                    <a:buChar char="•"/>
                  </a:pPr>
                  <a:r>
                    <a:rPr lang="en-GB" sz="1155" b="1" dirty="0" err="1">
                      <a:solidFill>
                        <a:srgbClr val="FF0000"/>
                      </a:solidFill>
                      <a:latin typeface="+mj-lt"/>
                    </a:rPr>
                    <a:t>calculateTimes</a:t>
                  </a:r>
                  <a:r>
                    <a:rPr lang="en-GB" sz="1155" b="1" dirty="0">
                      <a:solidFill>
                        <a:srgbClr val="FF0000"/>
                      </a:solidFill>
                      <a:latin typeface="+mj-lt"/>
                    </a:rPr>
                    <a:t>(Place p, Container c);</a:t>
                  </a:r>
                </a:p>
                <a:p>
                  <a:pPr marL="1139921" lvl="2" indent="-179988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155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nl-NL" sz="1155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arriveReservation</m:t>
                      </m:r>
                    </m:oMath>
                  </a14:m>
                  <a:r>
                    <a:rPr lang="nl-NL" sz="1155" dirty="0">
                      <a:solidFill>
                        <a:schemeClr val="accent6"/>
                      </a:solidFill>
                      <a:latin typeface="Cambria Math" panose="02040503050406030204" pitchFamily="18" charset="0"/>
                    </a:rPr>
                    <a:t>	</a:t>
                  </a:r>
                  <a:r>
                    <a:rPr lang="nl-NL" sz="1155" dirty="0">
                      <a:solidFill>
                        <a:schemeClr val="accent6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nl-NL" sz="1155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1155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nl-NL" sz="1155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155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nl-NL" sz="1155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1155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nl-NL" sz="1155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𝑢𝑟</m:t>
                              </m:r>
                            </m:sup>
                          </m:sSubSup>
                          <m:r>
                            <a:rPr lang="nl-NL" sz="1155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155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res</m:t>
                              </m:r>
                            </m:sup>
                          </m:sSubSup>
                          <m:r>
                            <a:rPr lang="nl-NL" sz="1155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l-NL" sz="1155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a14:m>
                  <a:endParaRPr lang="nl-NL" sz="1155" dirty="0">
                    <a:solidFill>
                      <a:schemeClr val="accent6"/>
                    </a:solidFill>
                    <a:latin typeface="Cambria Math" panose="02040503050406030204" pitchFamily="18" charset="0"/>
                  </a:endParaRPr>
                </a:p>
                <a:p>
                  <a:pPr marL="1139921" lvl="2" indent="-179988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155" u="sng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nl-NL" sz="1155" u="sng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waitingTime</m:t>
                      </m:r>
                    </m:oMath>
                  </a14:m>
                  <a:r>
                    <a:rPr lang="nl-NL" sz="1155" u="sng" dirty="0">
                      <a:solidFill>
                        <a:schemeClr val="accent6"/>
                      </a:solidFill>
                      <a:latin typeface="Cambria Math" panose="02040503050406030204" pitchFamily="18" charset="0"/>
                    </a:rPr>
                    <a:t>		 =</a:t>
                  </a:r>
                  <a14:m>
                    <m:oMath xmlns:m="http://schemas.openxmlformats.org/officeDocument/2006/math">
                      <m:r>
                        <a:rPr lang="nl-NL" sz="1155" b="0" i="0" u="sng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arriveReservation</m:t>
                      </m:r>
                    </m:oMath>
                  </a14:m>
                  <a:r>
                    <a:rPr lang="nl-NL" sz="1155" u="sng" dirty="0">
                      <a:solidFill>
                        <a:schemeClr val="accent6"/>
                      </a:solidFill>
                      <a:latin typeface="Cambria Math" panose="02040503050406030204" pitchFamily="18" charset="0"/>
                    </a:rPr>
                    <a:t>+ 0;</a:t>
                  </a:r>
                </a:p>
                <a:p>
                  <a:pPr marL="1139921" lvl="2" indent="-179988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155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nl-NL" sz="1155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arriveContainer</m:t>
                      </m:r>
                      <m:r>
                        <a:rPr lang="nl-NL" sz="1155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a14:m>
                  <a:r>
                    <a:rPr lang="nl-NL" sz="1155" dirty="0">
                      <a:solidFill>
                        <a:srgbClr val="C00000"/>
                      </a:solidFill>
                      <a:latin typeface="+mj-lt"/>
                    </a:rPr>
                    <a:t>		</a:t>
                  </a:r>
                  <a14:m>
                    <m:oMath xmlns:m="http://schemas.openxmlformats.org/officeDocument/2006/math">
                      <m:r>
                        <a:rPr lang="nl-NL" sz="1155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nl-NL" sz="1155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waitingTime</m:t>
                      </m:r>
                      <m:r>
                        <a:rPr lang="nl-NL" sz="1155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155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nl-NL" sz="1155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1155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res</m:t>
                              </m:r>
                            </m:sup>
                          </m:sSubSup>
                          <m:r>
                            <a:rPr lang="nl-NL" sz="1155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155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p>
                          </m:sSubSup>
                          <m:r>
                            <a:rPr lang="nl-NL" sz="1155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l-NL" sz="1155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a14:m>
                  <a:endParaRPr lang="nl-NL" sz="1155" dirty="0">
                    <a:solidFill>
                      <a:srgbClr val="C00000"/>
                    </a:solidFill>
                  </a:endParaRPr>
                </a:p>
                <a:p>
                  <a:pPr marL="1139921" lvl="2" indent="-179988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pickupTime</m:t>
                      </m:r>
                    </m:oMath>
                  </a14:m>
                  <a:r>
                    <a:rPr lang="nl-NL" sz="1155" u="sng" dirty="0">
                      <a:solidFill>
                        <a:srgbClr val="C00000"/>
                      </a:solidFill>
                      <a:latin typeface="+mj-lt"/>
                    </a:rPr>
                    <a:t>		 </a:t>
                  </a:r>
                  <a14:m>
                    <m:oMath xmlns:m="http://schemas.openxmlformats.org/officeDocument/2006/math">
                      <m: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1155" u="sng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arriveContainer</m:t>
                      </m:r>
                      <m:r>
                        <a:rPr lang="nl-NL" sz="1155" u="sng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Yard</m:t>
                      </m:r>
                      <m: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dropTime</m:t>
                      </m:r>
                      <m:r>
                        <a:rPr lang="nl-NL" sz="1155" u="sng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a14:m>
                  <a:endParaRPr lang="nl-NL" sz="1155" u="sng" dirty="0">
                    <a:solidFill>
                      <a:srgbClr val="C00000"/>
                    </a:solidFill>
                    <a:latin typeface="+mj-lt"/>
                  </a:endParaRPr>
                </a:p>
                <a:p>
                  <a:pPr marL="1139921" lvl="2" indent="-179988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15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nl-NL" sz="115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arriveZoneBorder</m:t>
                      </m:r>
                    </m:oMath>
                  </a14:m>
                  <a:r>
                    <a:rPr lang="en-GB" sz="1155" dirty="0">
                      <a:solidFill>
                        <a:srgbClr val="0070C0"/>
                      </a:solidFill>
                      <a:latin typeface="+mj-lt"/>
                    </a:rPr>
                    <a:t>	</a:t>
                  </a:r>
                  <a:r>
                    <a:rPr lang="nl-NL" sz="1155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nl-NL" sz="1155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1155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pickupTime</m:t>
                      </m:r>
                      <m:r>
                        <a:rPr lang="nl-NL" sz="1155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155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nl-NL" sz="1155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1155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p>
                          </m:sSubSup>
                          <m:r>
                            <a:rPr lang="nl-NL" sz="1155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155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res</m:t>
                              </m:r>
                            </m:sup>
                          </m:sSubSup>
                          <m:r>
                            <a:rPr lang="nl-NL" sz="1155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l-NL" sz="1155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a14:m>
                  <a:endParaRPr lang="nl-NL" sz="1155" u="sng" dirty="0">
                    <a:solidFill>
                      <a:srgbClr val="0070C0"/>
                    </a:solidFill>
                    <a:latin typeface="+mj-lt"/>
                  </a:endParaRPr>
                </a:p>
                <a:p>
                  <a:pPr marL="1139921" lvl="2" indent="-179988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15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nl-NL" sz="115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arrivePlace</m:t>
                      </m:r>
                    </m:oMath>
                  </a14:m>
                  <a:r>
                    <a:rPr lang="nl-NL" sz="1155" dirty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a:t>		</a:t>
                  </a:r>
                  <a:r>
                    <a:rPr lang="nl-NL" sz="1155" dirty="0">
                      <a:solidFill>
                        <a:srgbClr val="7030A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nl-NL" sz="1155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1155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arriveZoneBorder</m:t>
                      </m:r>
                      <m:r>
                        <a:rPr lang="nl-NL" sz="1155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155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nl-NL" sz="1155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1155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res</m:t>
                              </m:r>
                            </m:sup>
                          </m:sSubSup>
                          <m:r>
                            <a:rPr lang="nl-NL" sz="1155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155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NL" sz="1155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pl</m:t>
                              </m:r>
                            </m:sup>
                          </m:sSubSup>
                          <m:r>
                            <a:rPr lang="nl-NL" sz="1155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l-NL" sz="1155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a14:m>
                  <a:endParaRPr lang="nl-NL" sz="1155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pPr marL="1139921" lvl="2" indent="-179988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dropTime</m:t>
                      </m:r>
                    </m:oMath>
                  </a14:m>
                  <a:r>
                    <a:rPr lang="nl-NL" sz="1155" u="sng" dirty="0">
                      <a:solidFill>
                        <a:srgbClr val="7030A0"/>
                      </a:solidFill>
                      <a:latin typeface="+mj-lt"/>
                    </a:rPr>
                    <a:t>  		 </a:t>
                  </a:r>
                  <a14:m>
                    <m:oMath xmlns:m="http://schemas.openxmlformats.org/officeDocument/2006/math">
                      <m: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arrivePlace</m:t>
                      </m:r>
                      <m: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Yard</m:t>
                      </m:r>
                      <m: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dropTime</m:t>
                      </m:r>
                      <m:r>
                        <a:rPr lang="nl-NL" sz="1155" u="sng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a14:m>
                  <a:endParaRPr lang="nl-NL" sz="1155" u="sng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pPr marL="719951" lvl="1" indent="-239983">
                    <a:buFont typeface="Arial" panose="020B0604020202020204" pitchFamily="34" charset="0"/>
                    <a:buChar char="•"/>
                  </a:pPr>
                  <a:endParaRPr lang="en-GB" sz="1155" dirty="0">
                    <a:latin typeface="+mj-lt"/>
                  </a:endParaRPr>
                </a:p>
                <a:p>
                  <a:pPr marL="719951" lvl="1" indent="-239983">
                    <a:buFont typeface="Arial" panose="020B0604020202020204" pitchFamily="34" charset="0"/>
                    <a:buChar char="•"/>
                  </a:pPr>
                  <a:r>
                    <a:rPr lang="en-GB" sz="1155" dirty="0">
                      <a:latin typeface="+mj-lt"/>
                    </a:rPr>
                    <a:t>Public int </a:t>
                  </a:r>
                  <a:r>
                    <a:rPr lang="en-GB" sz="1155" dirty="0" err="1">
                      <a:latin typeface="+mj-lt"/>
                    </a:rPr>
                    <a:t>enterReservation</a:t>
                  </a:r>
                  <a:r>
                    <a:rPr lang="en-GB" sz="1155" dirty="0">
                      <a:latin typeface="+mj-lt"/>
                    </a:rPr>
                    <a:t>(){ return </a:t>
                  </a:r>
                  <a:r>
                    <a:rPr lang="en-GB" sz="1155" dirty="0" err="1">
                      <a:latin typeface="+mj-lt"/>
                    </a:rPr>
                    <a:t>this.arriveReservation</a:t>
                  </a:r>
                  <a:r>
                    <a:rPr lang="en-GB" sz="1155" dirty="0">
                      <a:latin typeface="+mj-lt"/>
                    </a:rPr>
                    <a:t>;}</a:t>
                  </a:r>
                </a:p>
                <a:p>
                  <a:pPr marL="719951" lvl="1" indent="-239983">
                    <a:buFont typeface="Arial" panose="020B0604020202020204" pitchFamily="34" charset="0"/>
                    <a:buChar char="•"/>
                  </a:pPr>
                  <a:r>
                    <a:rPr lang="en-GB" sz="1155" dirty="0">
                      <a:latin typeface="+mj-lt"/>
                    </a:rPr>
                    <a:t>Public int </a:t>
                  </a:r>
                  <a:r>
                    <a:rPr lang="en-GB" sz="1155" dirty="0" err="1">
                      <a:latin typeface="+mj-lt"/>
                    </a:rPr>
                    <a:t>exitReservation</a:t>
                  </a:r>
                  <a:r>
                    <a:rPr lang="en-GB" sz="1155" dirty="0">
                      <a:latin typeface="+mj-lt"/>
                    </a:rPr>
                    <a:t>(){ return </a:t>
                  </a:r>
                  <a:r>
                    <a:rPr lang="en-GB" sz="1155" dirty="0" err="1">
                      <a:latin typeface="+mj-lt"/>
                    </a:rPr>
                    <a:t>this.arriveZoneBorder</a:t>
                  </a:r>
                  <a:r>
                    <a:rPr lang="en-GB" sz="1155" dirty="0">
                      <a:latin typeface="+mj-lt"/>
                    </a:rPr>
                    <a:t>;} // if </a:t>
                  </a:r>
                  <a:r>
                    <a:rPr lang="en-GB" sz="1155" dirty="0" err="1">
                      <a:latin typeface="+mj-lt"/>
                    </a:rPr>
                    <a:t>arriveZoneBorder</a:t>
                  </a:r>
                  <a:r>
                    <a:rPr lang="en-GB" sz="1155" dirty="0">
                      <a:latin typeface="+mj-lt"/>
                    </a:rPr>
                    <a:t> !=0</a:t>
                  </a:r>
                </a:p>
                <a:p>
                  <a:pPr marL="719951" lvl="1" indent="-239983">
                    <a:buFont typeface="Arial" panose="020B0604020202020204" pitchFamily="34" charset="0"/>
                    <a:buChar char="•"/>
                  </a:pPr>
                  <a:r>
                    <a:rPr lang="en-GB" sz="1155" dirty="0" err="1">
                      <a:latin typeface="+mj-lt"/>
                    </a:rPr>
                    <a:t>performMove</a:t>
                  </a:r>
                  <a:r>
                    <a:rPr lang="en-GB" sz="1155" dirty="0">
                      <a:latin typeface="+mj-lt"/>
                    </a:rPr>
                    <a:t>(); //green light</a:t>
                  </a:r>
                </a:p>
                <a:p>
                  <a:pPr marL="719951" lvl="1" indent="-239983">
                    <a:buFont typeface="Arial" panose="020B0604020202020204" pitchFamily="34" charset="0"/>
                    <a:buChar char="•"/>
                  </a:pPr>
                  <a:r>
                    <a:rPr lang="en-GB" sz="1155" dirty="0" err="1">
                      <a:latin typeface="+mj-lt"/>
                    </a:rPr>
                    <a:t>doStep</a:t>
                  </a:r>
                  <a:r>
                    <a:rPr lang="en-GB" sz="1155" dirty="0">
                      <a:latin typeface="+mj-lt"/>
                    </a:rPr>
                    <a:t>(){</a:t>
                  </a:r>
                  <a:br>
                    <a:rPr lang="en-GB" sz="1155" dirty="0">
                      <a:latin typeface="+mj-lt"/>
                    </a:rPr>
                  </a:br>
                  <a:r>
                    <a:rPr lang="en-GB" sz="1155" dirty="0">
                      <a:latin typeface="+mj-lt"/>
                    </a:rPr>
                    <a:t>	int time = </a:t>
                  </a:r>
                  <a:r>
                    <a:rPr lang="en-GB" sz="1155" dirty="0" err="1">
                      <a:latin typeface="+mj-lt"/>
                    </a:rPr>
                    <a:t>Yard.time</a:t>
                  </a:r>
                  <a:br>
                    <a:rPr lang="en-GB" sz="1155" dirty="0">
                      <a:latin typeface="+mj-lt"/>
                    </a:rPr>
                  </a:br>
                  <a:r>
                    <a:rPr lang="en-GB" sz="1155" dirty="0">
                      <a:latin typeface="+mj-lt"/>
                    </a:rPr>
                    <a:t>	</a:t>
                  </a:r>
                  <a:r>
                    <a:rPr lang="en-GB" sz="1155" dirty="0" err="1">
                      <a:latin typeface="+mj-lt"/>
                    </a:rPr>
                    <a:t>updateCounters</a:t>
                  </a:r>
                  <a:r>
                    <a:rPr lang="en-GB" sz="1155" dirty="0">
                      <a:latin typeface="+mj-lt"/>
                    </a:rPr>
                    <a:t>(time); //checks which counter needs to be lowered (timers)</a:t>
                  </a:r>
                  <a:br>
                    <a:rPr lang="en-GB" sz="1155" dirty="0">
                      <a:latin typeface="+mj-lt"/>
                    </a:rPr>
                  </a:br>
                  <a:r>
                    <a:rPr lang="en-GB" sz="1155" dirty="0">
                      <a:latin typeface="+mj-lt"/>
                    </a:rPr>
                    <a:t>}</a:t>
                  </a:r>
                </a:p>
                <a:p>
                  <a:pPr lvl="1"/>
                  <a:endParaRPr lang="en-GB" sz="1155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319CC52-EBEB-48E4-B2ED-B1BA76874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050981"/>
                  <a:ext cx="6858000" cy="3987073"/>
                </a:xfrm>
                <a:prstGeom prst="rect">
                  <a:avLst/>
                </a:prstGeom>
                <a:blipFill>
                  <a:blip r:embed="rId9"/>
                  <a:stretch>
                    <a:fillRect t="-14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52545F5-A0A8-4345-A70C-250C29A5332B}"/>
                </a:ext>
              </a:extLst>
            </p:cNvPr>
            <p:cNvGrpSpPr/>
            <p:nvPr/>
          </p:nvGrpSpPr>
          <p:grpSpPr>
            <a:xfrm>
              <a:off x="2549385" y="2803276"/>
              <a:ext cx="460300" cy="1247705"/>
              <a:chOff x="2549385" y="2612776"/>
              <a:chExt cx="460300" cy="124770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F19D549-BA32-406D-A9AC-35657F5D4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8780" y="2612776"/>
                <a:ext cx="0" cy="124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33A9CF6-842E-46DF-857C-1BF3BCFFD07D}"/>
                      </a:ext>
                    </a:extLst>
                  </p:cNvPr>
                  <p:cNvSpPr txBox="1"/>
                  <p:nvPr/>
                </p:nvSpPr>
                <p:spPr>
                  <a:xfrm>
                    <a:off x="2549385" y="2612776"/>
                    <a:ext cx="460300" cy="2732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155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155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155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155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nl-NL" sz="1155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p>
                          </m:sSubSup>
                        </m:oMath>
                      </m:oMathPara>
                    </a14:m>
                    <a:endParaRPr lang="en-GB" sz="1155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33A9CF6-842E-46DF-857C-1BF3BCFFD0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385" y="2612776"/>
                    <a:ext cx="460300" cy="27321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D91394A-97C4-4AFE-A379-0EAC1A560CD6}"/>
                </a:ext>
              </a:extLst>
            </p:cNvPr>
            <p:cNvGrpSpPr/>
            <p:nvPr/>
          </p:nvGrpSpPr>
          <p:grpSpPr>
            <a:xfrm>
              <a:off x="3449118" y="2803276"/>
              <a:ext cx="520527" cy="1247705"/>
              <a:chOff x="2549385" y="2612776"/>
              <a:chExt cx="520527" cy="1247705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216FEEC-6302-46C0-8808-B69549519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8780" y="2612776"/>
                <a:ext cx="0" cy="124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798CE4C-B273-42D7-B45E-686BC9DE47D5}"/>
                      </a:ext>
                    </a:extLst>
                  </p:cNvPr>
                  <p:cNvSpPr txBox="1"/>
                  <p:nvPr/>
                </p:nvSpPr>
                <p:spPr>
                  <a:xfrm>
                    <a:off x="2549385" y="2612776"/>
                    <a:ext cx="520527" cy="2732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155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</m:oMath>
                      </m:oMathPara>
                    </a14:m>
                    <a:endParaRPr lang="en-GB" sz="1155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798CE4C-B273-42D7-B45E-686BC9DE47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385" y="2612776"/>
                    <a:ext cx="520527" cy="27321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6F73AF2-F3E3-4C45-817B-921E2E9008D4}"/>
                </a:ext>
              </a:extLst>
            </p:cNvPr>
            <p:cNvGrpSpPr/>
            <p:nvPr/>
          </p:nvGrpSpPr>
          <p:grpSpPr>
            <a:xfrm>
              <a:off x="6903" y="2808062"/>
              <a:ext cx="498171" cy="1247705"/>
              <a:chOff x="2549385" y="2612776"/>
              <a:chExt cx="498171" cy="1247705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DEAA699-62C3-4055-BAFD-5A8A49A87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8780" y="2612776"/>
                <a:ext cx="0" cy="124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FEEDD74-7527-47F7-965B-C256193A08EB}"/>
                      </a:ext>
                    </a:extLst>
                  </p:cNvPr>
                  <p:cNvSpPr txBox="1"/>
                  <p:nvPr/>
                </p:nvSpPr>
                <p:spPr>
                  <a:xfrm>
                    <a:off x="2549385" y="2612776"/>
                    <a:ext cx="498171" cy="285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155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p>
                          </m:sSubSup>
                        </m:oMath>
                      </m:oMathPara>
                    </a14:m>
                    <a:endParaRPr lang="en-GB" sz="1155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FEEDD74-7527-47F7-965B-C256193A08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385" y="2612776"/>
                    <a:ext cx="498171" cy="2854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F87D49A-D7A1-4DA3-8E80-038FAB3FCA1D}"/>
                </a:ext>
              </a:extLst>
            </p:cNvPr>
            <p:cNvGrpSpPr/>
            <p:nvPr/>
          </p:nvGrpSpPr>
          <p:grpSpPr>
            <a:xfrm>
              <a:off x="630626" y="2808062"/>
              <a:ext cx="473678" cy="1247705"/>
              <a:chOff x="2549385" y="2612776"/>
              <a:chExt cx="473678" cy="1247705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2A1A8E6-BEF3-4822-9BE9-FAD547C27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8780" y="2612776"/>
                <a:ext cx="0" cy="124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FE426DF-5F40-4D41-92A8-501F2F30AE00}"/>
                      </a:ext>
                    </a:extLst>
                  </p:cNvPr>
                  <p:cNvSpPr txBox="1"/>
                  <p:nvPr/>
                </p:nvSpPr>
                <p:spPr>
                  <a:xfrm>
                    <a:off x="2549385" y="2612776"/>
                    <a:ext cx="473678" cy="2732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155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nl-NL" sz="1155" i="1">
                                  <a:latin typeface="Cambria Math" panose="02040503050406030204" pitchFamily="18" charset="0"/>
                                </a:rPr>
                                <m:t>𝑐𝑢𝑟</m:t>
                              </m:r>
                            </m:sup>
                          </m:sSubSup>
                        </m:oMath>
                      </m:oMathPara>
                    </a14:m>
                    <a:endParaRPr lang="en-GB" sz="1155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FE426DF-5F40-4D41-92A8-501F2F30A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385" y="2612776"/>
                    <a:ext cx="473678" cy="2732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47E652-EC25-4DB8-A00D-B9501F1EB203}"/>
              </a:ext>
            </a:extLst>
          </p:cNvPr>
          <p:cNvGrpSpPr/>
          <p:nvPr/>
        </p:nvGrpSpPr>
        <p:grpSpPr>
          <a:xfrm>
            <a:off x="3318591" y="14233452"/>
            <a:ext cx="428193" cy="1309802"/>
            <a:chOff x="2549385" y="2612776"/>
            <a:chExt cx="407893" cy="124770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D4104B7-C653-4DCC-9ABB-5C5F68A3ED26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6DA0F0-AC99-41C8-B52B-08E3EB4B690D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07893" cy="273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GB" sz="1155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6DA0F0-AC99-41C8-B52B-08E3EB4B6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07893" cy="27321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6F76BAD-FAD7-427D-9B7D-8C7EF88B7286}"/>
              </a:ext>
            </a:extLst>
          </p:cNvPr>
          <p:cNvGrpSpPr/>
          <p:nvPr/>
        </p:nvGrpSpPr>
        <p:grpSpPr>
          <a:xfrm>
            <a:off x="2983396" y="14239180"/>
            <a:ext cx="428193" cy="1309802"/>
            <a:chOff x="2549385" y="2612776"/>
            <a:chExt cx="407893" cy="124770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0149D0A-0C0F-428B-8B4E-320A902E9AA5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015A0C3-873D-4E8C-92C3-EB8C23C0E559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07893" cy="309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p>
                        </m:sSubSup>
                      </m:oMath>
                    </m:oMathPara>
                  </a14:m>
                  <a:endParaRPr lang="en-GB" sz="1155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015A0C3-873D-4E8C-92C3-EB8C23C0E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07893" cy="3099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155A41A7-15FE-4A15-BF8C-3906A256DBC8}"/>
              </a:ext>
            </a:extLst>
          </p:cNvPr>
          <p:cNvSpPr/>
          <p:nvPr/>
        </p:nvSpPr>
        <p:spPr>
          <a:xfrm>
            <a:off x="413292" y="14569680"/>
            <a:ext cx="3626321" cy="994020"/>
          </a:xfrm>
          <a:prstGeom prst="rect">
            <a:avLst/>
          </a:prstGeom>
          <a:solidFill>
            <a:srgbClr val="70AD47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59"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6F86D6-40DE-49D2-AE93-E2D0B425F3B2}"/>
              </a:ext>
            </a:extLst>
          </p:cNvPr>
          <p:cNvSpPr/>
          <p:nvPr/>
        </p:nvSpPr>
        <p:spPr>
          <a:xfrm>
            <a:off x="3085037" y="14569680"/>
            <a:ext cx="3626321" cy="994020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59"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171E98-5682-403E-BDAB-C30EFA50B90B}"/>
              </a:ext>
            </a:extLst>
          </p:cNvPr>
          <p:cNvSpPr txBox="1"/>
          <p:nvPr/>
        </p:nvSpPr>
        <p:spPr>
          <a:xfrm>
            <a:off x="-2" y="13839614"/>
            <a:ext cx="2589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00" dirty="0">
                <a:latin typeface="+mj-lt"/>
              </a:rPr>
              <a:t>Optie 4</a:t>
            </a:r>
            <a:endParaRPr lang="en-GB" sz="2500" dirty="0">
              <a:latin typeface="+mj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DFAA0F-17D6-42B7-A11A-7D710788BBF5}"/>
              </a:ext>
            </a:extLst>
          </p:cNvPr>
          <p:cNvSpPr/>
          <p:nvPr/>
        </p:nvSpPr>
        <p:spPr>
          <a:xfrm>
            <a:off x="3329435" y="15267728"/>
            <a:ext cx="175983" cy="295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E1F8750-1C0B-40F6-A6FF-AEABB9617AFB}"/>
              </a:ext>
            </a:extLst>
          </p:cNvPr>
          <p:cNvSpPr/>
          <p:nvPr/>
        </p:nvSpPr>
        <p:spPr>
          <a:xfrm>
            <a:off x="3650880" y="15267728"/>
            <a:ext cx="175983" cy="2959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>
              <a:latin typeface="+mj-lt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6FC0EB5-62AC-4B04-8D3C-89B3268925B1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>
            <a:off x="3505418" y="15415714"/>
            <a:ext cx="1454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CF8017-868D-4C27-8765-69090FA18496}"/>
                  </a:ext>
                </a:extLst>
              </p:cNvPr>
              <p:cNvSpPr txBox="1"/>
              <p:nvPr/>
            </p:nvSpPr>
            <p:spPr>
              <a:xfrm>
                <a:off x="-2" y="15543253"/>
                <a:ext cx="7199313" cy="4419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55" dirty="0">
                    <a:latin typeface="+mj-lt"/>
                  </a:rPr>
                  <a:t>moveContainer(</a:t>
                </a:r>
                <a:r>
                  <a:rPr lang="nl-NL" sz="1155" dirty="0">
                    <a:solidFill>
                      <a:srgbClr val="7030A0"/>
                    </a:solidFill>
                    <a:latin typeface="+mj-lt"/>
                  </a:rPr>
                  <a:t>Container c</a:t>
                </a:r>
                <a:r>
                  <a:rPr lang="nl-NL" sz="1155" dirty="0">
                    <a:latin typeface="+mj-lt"/>
                  </a:rPr>
                  <a:t>, </a:t>
                </a:r>
                <a:r>
                  <a:rPr lang="nl-NL" sz="1155" dirty="0" err="1">
                    <a:solidFill>
                      <a:srgbClr val="0070C0"/>
                    </a:solidFill>
                    <a:latin typeface="+mj-lt"/>
                  </a:rPr>
                  <a:t>Place</a:t>
                </a:r>
                <a:r>
                  <a:rPr lang="nl-NL" sz="1155" dirty="0">
                    <a:solidFill>
                      <a:srgbClr val="0070C0"/>
                    </a:solidFill>
                    <a:latin typeface="+mj-lt"/>
                  </a:rPr>
                  <a:t> p</a:t>
                </a:r>
                <a:r>
                  <a:rPr lang="nl-NL" sz="1155" dirty="0">
                    <a:latin typeface="+mj-lt"/>
                  </a:rPr>
                  <a:t>);</a:t>
                </a:r>
              </a:p>
              <a:p>
                <a:pPr marL="179988" indent="-179988">
                  <a:buFont typeface="Arial" panose="020B0604020202020204" pitchFamily="34" charset="0"/>
                  <a:buChar char="•"/>
                </a:pPr>
                <a:r>
                  <a:rPr lang="nl-NL" sz="1155" b="1" dirty="0">
                    <a:solidFill>
                      <a:srgbClr val="FF0000"/>
                    </a:solidFill>
                    <a:latin typeface="+mj-lt"/>
                  </a:rPr>
                  <a:t>Crane: </a:t>
                </a:r>
                <a:r>
                  <a:rPr lang="nl-NL" sz="1155" b="1" dirty="0" err="1">
                    <a:solidFill>
                      <a:srgbClr val="FF0000"/>
                    </a:solidFill>
                    <a:latin typeface="+mj-lt"/>
                  </a:rPr>
                  <a:t>Yard.getCrane</a:t>
                </a:r>
                <a:r>
                  <a:rPr lang="nl-NL" sz="1155" b="1" dirty="0">
                    <a:solidFill>
                      <a:srgbClr val="FF0000"/>
                    </a:solidFill>
                    <a:latin typeface="+mj-lt"/>
                  </a:rPr>
                  <a:t>(); // </a:t>
                </a:r>
                <a:r>
                  <a:rPr lang="nl-NL" sz="1155" b="1" dirty="0" err="1">
                    <a:solidFill>
                      <a:srgbClr val="FF0000"/>
                    </a:solidFill>
                    <a:latin typeface="+mj-lt"/>
                  </a:rPr>
                  <a:t>wait</a:t>
                </a:r>
                <a:r>
                  <a:rPr lang="nl-NL" sz="1155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nl-NL" sz="1155" b="1" dirty="0" err="1">
                    <a:solidFill>
                      <a:srgbClr val="FF0000"/>
                    </a:solidFill>
                    <a:latin typeface="+mj-lt"/>
                  </a:rPr>
                  <a:t>for</a:t>
                </a:r>
                <a:r>
                  <a:rPr lang="nl-NL" sz="1155" b="1" dirty="0">
                    <a:solidFill>
                      <a:srgbClr val="FF0000"/>
                    </a:solidFill>
                    <a:latin typeface="+mj-lt"/>
                  </a:rPr>
                  <a:t> first </a:t>
                </a:r>
                <a:r>
                  <a:rPr lang="nl-NL" sz="1155" b="1" dirty="0" err="1">
                    <a:solidFill>
                      <a:srgbClr val="FF0000"/>
                    </a:solidFill>
                    <a:latin typeface="+mj-lt"/>
                  </a:rPr>
                  <a:t>crane</a:t>
                </a:r>
                <a:r>
                  <a:rPr lang="nl-NL" sz="1155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nl-NL" sz="1155" b="1" dirty="0" err="1">
                    <a:solidFill>
                      <a:srgbClr val="FF0000"/>
                    </a:solidFill>
                    <a:latin typeface="+mj-lt"/>
                  </a:rPr>
                  <a:t>to</a:t>
                </a:r>
                <a:r>
                  <a:rPr lang="nl-NL" sz="1155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nl-NL" sz="1155" b="1" dirty="0" err="1">
                    <a:solidFill>
                      <a:srgbClr val="FF0000"/>
                    </a:solidFill>
                    <a:latin typeface="+mj-lt"/>
                  </a:rPr>
                  <a:t>be</a:t>
                </a:r>
                <a:r>
                  <a:rPr lang="nl-NL" sz="1155" b="1" dirty="0">
                    <a:solidFill>
                      <a:srgbClr val="FF0000"/>
                    </a:solidFill>
                    <a:latin typeface="+mj-lt"/>
                  </a:rPr>
                  <a:t> ready</a:t>
                </a:r>
                <a:endParaRPr lang="en-GB" sz="1155" b="1" dirty="0">
                  <a:solidFill>
                    <a:srgbClr val="FF0000"/>
                  </a:solidFill>
                  <a:latin typeface="+mj-lt"/>
                </a:endParaRPr>
              </a:p>
              <a:p>
                <a:pPr marL="179988" indent="-179988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Decisions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idem</a:t>
                </a:r>
              </a:p>
              <a:p>
                <a:pPr marL="239983" indent="-239983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Functions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 err="1">
                    <a:solidFill>
                      <a:srgbClr val="0070C0"/>
                    </a:solidFill>
                    <a:latin typeface="+mj-lt"/>
                  </a:rPr>
                  <a:t>calculateTimes</a:t>
                </a:r>
                <a:r>
                  <a:rPr lang="en-GB" sz="1155" dirty="0">
                    <a:solidFill>
                      <a:srgbClr val="0070C0"/>
                    </a:solidFill>
                    <a:latin typeface="+mj-lt"/>
                  </a:rPr>
                  <a:t>(Container c, Place p);</a:t>
                </a: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arriveReservation</m:t>
                    </m:r>
                  </m:oMath>
                </a14:m>
                <a:r>
                  <a:rPr lang="nl-NL" sz="1155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155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nl-NL" sz="1155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ur</m:t>
                            </m:r>
                          </m:sup>
                        </m:sSubSup>
                        <m:r>
                          <a:rPr lang="nl-NL" sz="1155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res</m:t>
                            </m:r>
                          </m:sup>
                        </m:sSubSup>
                        <m:r>
                          <a:rPr lang="nl-NL" sz="1155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nl-NL" sz="1155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// </a:t>
                </a:r>
                <a:r>
                  <a:rPr lang="nl-NL" sz="1155" dirty="0" err="1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can</a:t>
                </a:r>
                <a:r>
                  <a:rPr lang="nl-NL" sz="1155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nl-NL" sz="1155" dirty="0" err="1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be</a:t>
                </a:r>
                <a:r>
                  <a:rPr lang="nl-NL" sz="1155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0</a:t>
                </a: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u="sng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u="sng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waitingTime</m:t>
                    </m:r>
                  </m:oMath>
                </a14:m>
                <a:r>
                  <a:rPr lang="nl-NL" sz="1155" u="sng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	 	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arriveReservation</m:t>
                    </m:r>
                  </m:oMath>
                </a14:m>
                <a:r>
                  <a:rPr lang="nl-NL" sz="1155" u="sng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+ 0;</a:t>
                </a:r>
                <a:endParaRPr lang="nl-NL" sz="1155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arriveContainer</m:t>
                    </m:r>
                    <m:r>
                      <a:rPr lang="nl-NL" sz="1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nl-NL" sz="1155" dirty="0">
                    <a:solidFill>
                      <a:srgbClr val="C00000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cur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15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dirty="0">
                  <a:solidFill>
                    <a:srgbClr val="C00000"/>
                  </a:solidFill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pickupTime</m:t>
                    </m:r>
                  </m:oMath>
                </a14:m>
                <a:r>
                  <a:rPr lang="nl-NL" sz="1155" u="sng" dirty="0">
                    <a:solidFill>
                      <a:srgbClr val="C00000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 u="sng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arriveContainer</m:t>
                    </m:r>
                    <m:r>
                      <a:rPr lang="nl-NL" sz="1155" u="sng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Yard</m:t>
                    </m:r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dropTime</m:t>
                    </m:r>
                    <m:r>
                      <a:rPr lang="nl-NL" sz="1155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arrivePlace</m:t>
                    </m:r>
                  </m:oMath>
                </a14:m>
                <a:r>
                  <a:rPr lang="nl-NL" sz="1155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waitingTime</m:t>
                    </m:r>
                    <m:r>
                      <a:rPr lang="nl-NL" sz="1155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res</m:t>
                            </m:r>
                          </m:sup>
                        </m:sSubSup>
                        <m:r>
                          <a:rPr lang="nl-NL" sz="1155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pl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dropTime</m:t>
                    </m:r>
                  </m:oMath>
                </a14:m>
                <a:r>
                  <a:rPr lang="nl-NL" sz="1155" u="sng" dirty="0">
                    <a:solidFill>
                      <a:srgbClr val="7030A0"/>
                    </a:solidFill>
                    <a:latin typeface="+mj-lt"/>
                  </a:rPr>
                  <a:t>  		</a:t>
                </a:r>
                <a14:m>
                  <m:oMath xmlns:m="http://schemas.openxmlformats.org/officeDocument/2006/math"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arrivePlace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Yard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dropTime</m:t>
                    </m:r>
                    <m:r>
                      <a:rPr lang="nl-NL" sz="1155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nl-NL" sz="1155" u="sng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155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nl-NL" sz="1155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155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arriveZoneBorder</m:t>
                    </m:r>
                  </m:oMath>
                </a14:m>
                <a:r>
                  <a:rPr lang="en-GB" sz="1155" dirty="0">
                    <a:solidFill>
                      <a:srgbClr val="0070C0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1155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dropTime</m:t>
                    </m:r>
                    <m:r>
                      <a:rPr lang="nl-NL" sz="1155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1155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pl</m:t>
                            </m:r>
                          </m:sup>
                        </m:sSubSup>
                        <m:r>
                          <a:rPr lang="nl-NL" sz="1155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155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nl-NL" sz="1155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res</m:t>
                            </m:r>
                          </m:sup>
                        </m:sSubSup>
                        <m:r>
                          <a:rPr lang="nl-NL" sz="115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sz="115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sz="1155" dirty="0">
                  <a:solidFill>
                    <a:srgbClr val="0070C0"/>
                  </a:solidFill>
                  <a:latin typeface="+mj-lt"/>
                </a:endParaRPr>
              </a:p>
              <a:p>
                <a:pPr marL="1139921" lvl="2" indent="-179988">
                  <a:buFont typeface="Arial" panose="020B0604020202020204" pitchFamily="34" charset="0"/>
                  <a:buChar char="•"/>
                </a:pPr>
                <a:r>
                  <a:rPr lang="en-GB" sz="1155" dirty="0">
                    <a:solidFill>
                      <a:srgbClr val="0070C0"/>
                    </a:solidFill>
                    <a:latin typeface="+mj-lt"/>
                  </a:rPr>
                  <a:t>Int max time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endParaRPr lang="en-GB" sz="1155" dirty="0">
                  <a:latin typeface="+mj-lt"/>
                </a:endParaRP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Public int </a:t>
                </a:r>
                <a:r>
                  <a:rPr lang="en-GB" sz="1155" dirty="0" err="1">
                    <a:latin typeface="+mj-lt"/>
                  </a:rPr>
                  <a:t>enterReservation</a:t>
                </a:r>
                <a:r>
                  <a:rPr lang="en-GB" sz="1155" dirty="0">
                    <a:latin typeface="+mj-lt"/>
                  </a:rPr>
                  <a:t>(){ return </a:t>
                </a:r>
                <a:r>
                  <a:rPr lang="en-GB" sz="1155" dirty="0" err="1">
                    <a:latin typeface="+mj-lt"/>
                  </a:rPr>
                  <a:t>this.arriveReservation</a:t>
                </a:r>
                <a:r>
                  <a:rPr lang="en-GB" sz="1155" dirty="0">
                    <a:latin typeface="+mj-lt"/>
                  </a:rPr>
                  <a:t>;}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>
                    <a:latin typeface="+mj-lt"/>
                  </a:rPr>
                  <a:t>Public int </a:t>
                </a:r>
                <a:r>
                  <a:rPr lang="en-GB" sz="1155" dirty="0" err="1">
                    <a:latin typeface="+mj-lt"/>
                  </a:rPr>
                  <a:t>exitReservation</a:t>
                </a:r>
                <a:r>
                  <a:rPr lang="en-GB" sz="1155" dirty="0">
                    <a:latin typeface="+mj-lt"/>
                  </a:rPr>
                  <a:t>(){ return </a:t>
                </a:r>
                <a:r>
                  <a:rPr lang="en-GB" sz="1155" dirty="0" err="1">
                    <a:latin typeface="+mj-lt"/>
                  </a:rPr>
                  <a:t>this.arriveZoneBorder</a:t>
                </a:r>
                <a:r>
                  <a:rPr lang="en-GB" sz="1155" dirty="0">
                    <a:latin typeface="+mj-lt"/>
                  </a:rPr>
                  <a:t>;} // if </a:t>
                </a:r>
                <a:r>
                  <a:rPr lang="en-GB" sz="1155" dirty="0" err="1">
                    <a:latin typeface="+mj-lt"/>
                  </a:rPr>
                  <a:t>arriveZoneBorder</a:t>
                </a:r>
                <a:r>
                  <a:rPr lang="en-GB" sz="1155" dirty="0">
                    <a:latin typeface="+mj-lt"/>
                  </a:rPr>
                  <a:t> !=0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 err="1">
                    <a:latin typeface="+mj-lt"/>
                  </a:rPr>
                  <a:t>performMove</a:t>
                </a:r>
                <a:r>
                  <a:rPr lang="en-GB" sz="1155" dirty="0">
                    <a:latin typeface="+mj-lt"/>
                  </a:rPr>
                  <a:t>(); //green light</a:t>
                </a:r>
              </a:p>
              <a:p>
                <a:pPr marL="719951" lvl="1" indent="-239983">
                  <a:buFont typeface="Arial" panose="020B0604020202020204" pitchFamily="34" charset="0"/>
                  <a:buChar char="•"/>
                </a:pPr>
                <a:r>
                  <a:rPr lang="en-GB" sz="1155" dirty="0" err="1">
                    <a:latin typeface="+mj-lt"/>
                  </a:rPr>
                  <a:t>doStep</a:t>
                </a:r>
                <a:r>
                  <a:rPr lang="en-GB" sz="1155" dirty="0">
                    <a:latin typeface="+mj-lt"/>
                  </a:rPr>
                  <a:t>(){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	int time = </a:t>
                </a:r>
                <a:r>
                  <a:rPr lang="en-GB" sz="1155" dirty="0" err="1">
                    <a:latin typeface="+mj-lt"/>
                  </a:rPr>
                  <a:t>Yard.time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	</a:t>
                </a:r>
                <a:r>
                  <a:rPr lang="en-GB" sz="1155" dirty="0" err="1">
                    <a:latin typeface="+mj-lt"/>
                  </a:rPr>
                  <a:t>updateCounters</a:t>
                </a:r>
                <a:r>
                  <a:rPr lang="en-GB" sz="1155" dirty="0">
                    <a:latin typeface="+mj-lt"/>
                  </a:rPr>
                  <a:t>(time); //checks which counter needs to be lowered (timers)</a:t>
                </a:r>
                <a:br>
                  <a:rPr lang="en-GB" sz="1155" dirty="0">
                    <a:latin typeface="+mj-lt"/>
                  </a:rPr>
                </a:br>
                <a:r>
                  <a:rPr lang="en-GB" sz="1155" dirty="0">
                    <a:latin typeface="+mj-lt"/>
                  </a:rPr>
                  <a:t>}</a:t>
                </a:r>
              </a:p>
              <a:p>
                <a:pPr lvl="1"/>
                <a:endParaRPr lang="en-GB" sz="1155" dirty="0">
                  <a:latin typeface="+mj-lt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CF8017-868D-4C27-8765-69090FA1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5543253"/>
                <a:ext cx="7199313" cy="4419928"/>
              </a:xfrm>
              <a:prstGeom prst="rect">
                <a:avLst/>
              </a:prstGeom>
              <a:blipFill>
                <a:blip r:embed="rId14"/>
                <a:stretch>
                  <a:fillRect t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092D88FE-AAB5-4F68-9DAA-B41329C4FDB8}"/>
              </a:ext>
            </a:extLst>
          </p:cNvPr>
          <p:cNvGrpSpPr/>
          <p:nvPr/>
        </p:nvGrpSpPr>
        <p:grpSpPr>
          <a:xfrm>
            <a:off x="2676262" y="14233452"/>
            <a:ext cx="483208" cy="1309802"/>
            <a:chOff x="2549385" y="2612776"/>
            <a:chExt cx="460300" cy="124770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DAF023-35FC-4F64-8881-D0B4237AC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48B0BF7-DEE4-49E3-BD66-4DB2E9014FCD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60300" cy="273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48B0BF7-DEE4-49E3-BD66-4DB2E9014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60300" cy="2732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57ABC55-6B51-4C9B-B7A7-25DFFBF1DC7F}"/>
              </a:ext>
            </a:extLst>
          </p:cNvPr>
          <p:cNvGrpSpPr/>
          <p:nvPr/>
        </p:nvGrpSpPr>
        <p:grpSpPr>
          <a:xfrm>
            <a:off x="3620774" y="14233452"/>
            <a:ext cx="546433" cy="1309802"/>
            <a:chOff x="2549385" y="2612776"/>
            <a:chExt cx="520527" cy="124770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E456F3-78EA-4B08-A84C-E424D278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CF782C3-E623-42D7-B758-6362391CB7B2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520527" cy="273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CF782C3-E623-42D7-B758-6362391CB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520527" cy="2732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CB4E767-B35D-4232-B8DA-7F3F1C6219D2}"/>
              </a:ext>
            </a:extLst>
          </p:cNvPr>
          <p:cNvGrpSpPr/>
          <p:nvPr/>
        </p:nvGrpSpPr>
        <p:grpSpPr>
          <a:xfrm>
            <a:off x="7245" y="14238476"/>
            <a:ext cx="522964" cy="1309802"/>
            <a:chOff x="2549385" y="2612776"/>
            <a:chExt cx="498171" cy="124770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4649BB-1DB5-4323-8763-574AFD8E7250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D9BB4EF-04D1-4434-A263-C1A51A11D07F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98171" cy="285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D9BB4EF-04D1-4434-A263-C1A51A11D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98171" cy="2854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4F4AD78-AADB-457A-B6D3-E3D584E800CD}"/>
              </a:ext>
            </a:extLst>
          </p:cNvPr>
          <p:cNvGrpSpPr/>
          <p:nvPr/>
        </p:nvGrpSpPr>
        <p:grpSpPr>
          <a:xfrm>
            <a:off x="662009" y="14238476"/>
            <a:ext cx="497252" cy="1309802"/>
            <a:chOff x="2549385" y="2612776"/>
            <a:chExt cx="473678" cy="124770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3ECEF6-0827-464C-A012-29C7A66376BE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04AC754-4BFC-46A2-8573-43E9E3329EF4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73678" cy="273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𝑐𝑢𝑟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04AC754-4BFC-46A2-8573-43E9E3329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73678" cy="2732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092FF0-04DC-420D-BFA8-ABDAC1FDB43E}"/>
              </a:ext>
            </a:extLst>
          </p:cNvPr>
          <p:cNvGrpSpPr/>
          <p:nvPr/>
        </p:nvGrpSpPr>
        <p:grpSpPr>
          <a:xfrm>
            <a:off x="3044018" y="19879325"/>
            <a:ext cx="428193" cy="1309801"/>
            <a:chOff x="2549385" y="2612776"/>
            <a:chExt cx="407893" cy="1247705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4229FA3-BF18-43D4-BC00-CF89D1999476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061AD32-B163-4DBC-A8F8-1C4BDDFD3AA6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07893" cy="309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061AD32-B163-4DBC-A8F8-1C4BDDFD3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07893" cy="3099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2BA2CAB-13BD-4290-8071-57AC1CD3900B}"/>
              </a:ext>
            </a:extLst>
          </p:cNvPr>
          <p:cNvGrpSpPr/>
          <p:nvPr/>
        </p:nvGrpSpPr>
        <p:grpSpPr>
          <a:xfrm>
            <a:off x="1365798" y="19885054"/>
            <a:ext cx="428193" cy="1309801"/>
            <a:chOff x="2549385" y="2612776"/>
            <a:chExt cx="407893" cy="1247705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296D133-124E-4CD1-83E5-5B779EEDCCBB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4D9C97F-8AA5-4532-9E03-669350536418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07893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4D9C97F-8AA5-4532-9E03-669350536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07893" cy="27321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C09768-71ED-4CE8-90AD-3DF9576771DC}"/>
              </a:ext>
            </a:extLst>
          </p:cNvPr>
          <p:cNvSpPr/>
          <p:nvPr/>
        </p:nvSpPr>
        <p:spPr>
          <a:xfrm>
            <a:off x="421294" y="20215554"/>
            <a:ext cx="3626321" cy="994019"/>
          </a:xfrm>
          <a:prstGeom prst="rect">
            <a:avLst/>
          </a:prstGeom>
          <a:solidFill>
            <a:srgbClr val="70AD47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59">
              <a:latin typeface="+mj-lt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BA5E74A-467D-4ED1-997C-82C55648B104}"/>
              </a:ext>
            </a:extLst>
          </p:cNvPr>
          <p:cNvSpPr/>
          <p:nvPr/>
        </p:nvSpPr>
        <p:spPr>
          <a:xfrm>
            <a:off x="3093039" y="20215554"/>
            <a:ext cx="3626321" cy="994019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59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59DDC26-01E5-44A4-999D-CC11C31C8E9A}"/>
              </a:ext>
            </a:extLst>
          </p:cNvPr>
          <p:cNvSpPr txBox="1"/>
          <p:nvPr/>
        </p:nvSpPr>
        <p:spPr>
          <a:xfrm>
            <a:off x="8000" y="19485488"/>
            <a:ext cx="2589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00" dirty="0">
                <a:latin typeface="+mj-lt"/>
              </a:rPr>
              <a:t>Optie 0 = Optie 2 </a:t>
            </a:r>
            <a:endParaRPr lang="en-GB" sz="2500" dirty="0">
              <a:latin typeface="+mj-lt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B2F9DC-A608-4588-BA5D-656FB6DCFA57}"/>
              </a:ext>
            </a:extLst>
          </p:cNvPr>
          <p:cNvSpPr/>
          <p:nvPr/>
        </p:nvSpPr>
        <p:spPr>
          <a:xfrm>
            <a:off x="1711837" y="20913601"/>
            <a:ext cx="175983" cy="2959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>
              <a:latin typeface="+mj-lt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8A5517-FE9D-49A0-A4CD-8E09C7E7D237}"/>
              </a:ext>
            </a:extLst>
          </p:cNvPr>
          <p:cNvSpPr/>
          <p:nvPr/>
        </p:nvSpPr>
        <p:spPr>
          <a:xfrm>
            <a:off x="3376307" y="20913601"/>
            <a:ext cx="175983" cy="295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>
              <a:latin typeface="+mj-lt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D9D726-95C0-49CF-A79D-8F8DE71C7BD1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>
            <a:off x="1887820" y="21061587"/>
            <a:ext cx="148848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2416C41-2860-4079-A518-D93B748F2307}"/>
              </a:ext>
            </a:extLst>
          </p:cNvPr>
          <p:cNvGrpSpPr/>
          <p:nvPr/>
        </p:nvGrpSpPr>
        <p:grpSpPr>
          <a:xfrm>
            <a:off x="2684264" y="19879325"/>
            <a:ext cx="483208" cy="1309801"/>
            <a:chOff x="2549385" y="2612776"/>
            <a:chExt cx="460300" cy="124770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5C7C202-F7AD-40D2-A466-A786470C7C09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6E15C85-92B0-42F0-934C-A569A1BA89F5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60300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6E15C85-92B0-42F0-934C-A569A1BA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60300" cy="27321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D4A7A08-156A-46C5-914C-DFFC0A551EA2}"/>
              </a:ext>
            </a:extLst>
          </p:cNvPr>
          <p:cNvGrpSpPr/>
          <p:nvPr/>
        </p:nvGrpSpPr>
        <p:grpSpPr>
          <a:xfrm>
            <a:off x="3628776" y="19879325"/>
            <a:ext cx="546433" cy="1309801"/>
            <a:chOff x="2549385" y="2612776"/>
            <a:chExt cx="520527" cy="124770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BD77D74-F401-4199-8A94-B5779F29897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44048C3-54E6-48C6-9319-FDDCB241E9DA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520527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44048C3-54E6-48C6-9319-FDDCB241E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520527" cy="27321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A0667D-2782-4A4F-94F2-BE02A81C7257}"/>
              </a:ext>
            </a:extLst>
          </p:cNvPr>
          <p:cNvGrpSpPr/>
          <p:nvPr/>
        </p:nvGrpSpPr>
        <p:grpSpPr>
          <a:xfrm>
            <a:off x="15247" y="19884350"/>
            <a:ext cx="522964" cy="1309801"/>
            <a:chOff x="2549385" y="2612776"/>
            <a:chExt cx="498171" cy="1247705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46810C0-E478-4397-A5CB-8BBDC6D782C6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EB66310-ECE6-4729-8D0D-948C5D69192A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98171" cy="285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EB66310-ECE6-4729-8D0D-948C5D691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98171" cy="28548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67B739-947A-42E9-BE86-6BD1FA96B1EA}"/>
              </a:ext>
            </a:extLst>
          </p:cNvPr>
          <p:cNvGrpSpPr/>
          <p:nvPr/>
        </p:nvGrpSpPr>
        <p:grpSpPr>
          <a:xfrm>
            <a:off x="670011" y="19884350"/>
            <a:ext cx="497252" cy="1309801"/>
            <a:chOff x="2549385" y="2612776"/>
            <a:chExt cx="473678" cy="124770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4A0F4F1-E482-4153-8FB6-0BC22B5CBDE9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027FF9-9894-4C7B-97F1-9B83260435D5}"/>
                    </a:ext>
                  </a:extLst>
                </p:cNvPr>
                <p:cNvSpPr txBox="1"/>
                <p:nvPr/>
              </p:nvSpPr>
              <p:spPr>
                <a:xfrm>
                  <a:off x="2549385" y="2612776"/>
                  <a:ext cx="473678" cy="273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55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NL" sz="1155" i="1">
                                <a:latin typeface="Cambria Math" panose="02040503050406030204" pitchFamily="18" charset="0"/>
                              </a:rPr>
                              <m:t>𝑐𝑢𝑟</m:t>
                            </m:r>
                          </m:sup>
                        </m:sSubSup>
                      </m:oMath>
                    </m:oMathPara>
                  </a14:m>
                  <a:endParaRPr lang="en-GB" sz="1155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027FF9-9894-4C7B-97F1-9B8326043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85" y="2612776"/>
                  <a:ext cx="473678" cy="2732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832DE1-4D61-46D3-91FD-2E3DCEE25079}"/>
              </a:ext>
            </a:extLst>
          </p:cNvPr>
          <p:cNvGrpSpPr/>
          <p:nvPr/>
        </p:nvGrpSpPr>
        <p:grpSpPr>
          <a:xfrm>
            <a:off x="4481330" y="19879325"/>
            <a:ext cx="408774" cy="1309801"/>
            <a:chOff x="2549385" y="2612776"/>
            <a:chExt cx="389395" cy="124770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29826D-73CB-4E93-8442-ECF444113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612776"/>
              <a:ext cx="0" cy="124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F81AA8-BB8B-4D50-AC84-AF06CF6DC7A8}"/>
                </a:ext>
              </a:extLst>
            </p:cNvPr>
            <p:cNvSpPr txBox="1"/>
            <p:nvPr/>
          </p:nvSpPr>
          <p:spPr>
            <a:xfrm>
              <a:off x="2549385" y="2612776"/>
              <a:ext cx="175973" cy="257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155" dirty="0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E25285B-D84C-43B1-BB96-0FBC5F7FFD09}"/>
              </a:ext>
            </a:extLst>
          </p:cNvPr>
          <p:cNvSpPr/>
          <p:nvPr/>
        </p:nvSpPr>
        <p:spPr>
          <a:xfrm>
            <a:off x="4813622" y="20913601"/>
            <a:ext cx="175983" cy="29597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>
              <a:latin typeface="+mj-lt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43506F-E755-4BE9-8144-2D7F59893128}"/>
              </a:ext>
            </a:extLst>
          </p:cNvPr>
          <p:cNvCxnSpPr>
            <a:cxnSpLocks/>
            <a:stCxn id="116" idx="3"/>
            <a:endCxn id="134" idx="1"/>
          </p:cNvCxnSpPr>
          <p:nvPr/>
        </p:nvCxnSpPr>
        <p:spPr>
          <a:xfrm>
            <a:off x="1887820" y="21061587"/>
            <a:ext cx="292580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3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607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4</cp:revision>
  <dcterms:created xsi:type="dcterms:W3CDTF">2020-11-19T21:38:48Z</dcterms:created>
  <dcterms:modified xsi:type="dcterms:W3CDTF">2020-11-27T11:33:51Z</dcterms:modified>
</cp:coreProperties>
</file>