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8000663" cy="7199313"/>
  <p:notesSz cx="6858000" cy="9144000"/>
  <p:defaultTextStyle>
    <a:defPPr>
      <a:defRPr lang="en-US"/>
    </a:defPPr>
    <a:lvl1pPr marL="0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1pPr>
    <a:lvl2pPr marL="529666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2pPr>
    <a:lvl3pPr marL="1059332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3pPr>
    <a:lvl4pPr marL="1588999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4pPr>
    <a:lvl5pPr marL="2118665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5pPr>
    <a:lvl6pPr marL="2648331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6pPr>
    <a:lvl7pPr marL="3177997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7pPr>
    <a:lvl8pPr marL="3707663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8pPr>
    <a:lvl9pPr marL="4237330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eo" initials="R" lastIdx="1" clrIdx="0">
    <p:extLst>
      <p:ext uri="{19B8F6BF-5375-455C-9EA6-DF929625EA0E}">
        <p15:presenceInfo xmlns:p15="http://schemas.microsoft.com/office/powerpoint/2012/main" userId="Rom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A4001-E6B9-49E8-B401-DFE5293E8372}" v="9" dt="2020-12-01T14:54:58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2" autoAdjust="0"/>
    <p:restoredTop sz="94660"/>
  </p:normalViewPr>
  <p:slideViewPr>
    <p:cSldViewPr snapToGrid="0">
      <p:cViewPr>
        <p:scale>
          <a:sx n="100" d="100"/>
          <a:sy n="100" d="100"/>
        </p:scale>
        <p:origin x="1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eo" userId="ae8b15a7-daac-4b6c-86da-d32cfaf5ddc0" providerId="ADAL" clId="{A8AA4001-E6B9-49E8-B401-DFE5293E8372}"/>
    <pc:docChg chg="undo custSel modSld">
      <pc:chgData name="Romeo" userId="ae8b15a7-daac-4b6c-86da-d32cfaf5ddc0" providerId="ADAL" clId="{A8AA4001-E6B9-49E8-B401-DFE5293E8372}" dt="2020-12-01T14:56:42.701" v="664" actId="478"/>
      <pc:docMkLst>
        <pc:docMk/>
      </pc:docMkLst>
      <pc:sldChg chg="addSp modSp mod">
        <pc:chgData name="Romeo" userId="ae8b15a7-daac-4b6c-86da-d32cfaf5ddc0" providerId="ADAL" clId="{A8AA4001-E6B9-49E8-B401-DFE5293E8372}" dt="2020-12-01T14:55:11.130" v="663" actId="1076"/>
        <pc:sldMkLst>
          <pc:docMk/>
          <pc:sldMk cId="1833023657" sldId="258"/>
        </pc:sldMkLst>
        <pc:spChg chg="add mod">
          <ac:chgData name="Romeo" userId="ae8b15a7-daac-4b6c-86da-d32cfaf5ddc0" providerId="ADAL" clId="{A8AA4001-E6B9-49E8-B401-DFE5293E8372}" dt="2020-12-01T14:55:11.130" v="663" actId="1076"/>
          <ac:spMkLst>
            <pc:docMk/>
            <pc:sldMk cId="1833023657" sldId="258"/>
            <ac:spMk id="21" creationId="{E52CAA3D-D2AA-4B1F-BDAF-1D92592AC30D}"/>
          </ac:spMkLst>
        </pc:spChg>
      </pc:sldChg>
      <pc:sldChg chg="addSp delSp modSp mod">
        <pc:chgData name="Romeo" userId="ae8b15a7-daac-4b6c-86da-d32cfaf5ddc0" providerId="ADAL" clId="{A8AA4001-E6B9-49E8-B401-DFE5293E8372}" dt="2020-12-01T14:56:42.701" v="664" actId="478"/>
        <pc:sldMkLst>
          <pc:docMk/>
          <pc:sldMk cId="496304029" sldId="259"/>
        </pc:sldMkLst>
        <pc:spChg chg="add del mod">
          <ac:chgData name="Romeo" userId="ae8b15a7-daac-4b6c-86da-d32cfaf5ddc0" providerId="ADAL" clId="{A8AA4001-E6B9-49E8-B401-DFE5293E8372}" dt="2020-12-01T14:56:42.701" v="664" actId="478"/>
          <ac:spMkLst>
            <pc:docMk/>
            <pc:sldMk cId="496304029" sldId="259"/>
            <ac:spMk id="6" creationId="{5B59F858-2267-4E27-95ED-CB7831E76EFF}"/>
          </ac:spMkLst>
        </pc:spChg>
        <pc:spChg chg="add del mod">
          <ac:chgData name="Romeo" userId="ae8b15a7-daac-4b6c-86da-d32cfaf5ddc0" providerId="ADAL" clId="{A8AA4001-E6B9-49E8-B401-DFE5293E8372}" dt="2020-12-01T14:56:42.701" v="664" actId="478"/>
          <ac:spMkLst>
            <pc:docMk/>
            <pc:sldMk cId="496304029" sldId="259"/>
            <ac:spMk id="7" creationId="{4CFC4038-7557-4DC1-B61E-71AB4E0C6397}"/>
          </ac:spMkLst>
        </pc:spChg>
        <pc:spChg chg="add del mod">
          <ac:chgData name="Romeo" userId="ae8b15a7-daac-4b6c-86da-d32cfaf5ddc0" providerId="ADAL" clId="{A8AA4001-E6B9-49E8-B401-DFE5293E8372}" dt="2020-12-01T14:56:42.701" v="664" actId="478"/>
          <ac:spMkLst>
            <pc:docMk/>
            <pc:sldMk cId="496304029" sldId="259"/>
            <ac:spMk id="10" creationId="{8801BD05-E47D-464A-A58A-5E0B6FCF191D}"/>
          </ac:spMkLst>
        </pc:spChg>
        <pc:spChg chg="add del mod">
          <ac:chgData name="Romeo" userId="ae8b15a7-daac-4b6c-86da-d32cfaf5ddc0" providerId="ADAL" clId="{A8AA4001-E6B9-49E8-B401-DFE5293E8372}" dt="2020-12-01T14:56:42.701" v="664" actId="478"/>
          <ac:spMkLst>
            <pc:docMk/>
            <pc:sldMk cId="496304029" sldId="259"/>
            <ac:spMk id="12" creationId="{D1D33132-69FF-4339-957D-4EE99403097E}"/>
          </ac:spMkLst>
        </pc:spChg>
        <pc:spChg chg="add mod">
          <ac:chgData name="Romeo" userId="ae8b15a7-daac-4b6c-86da-d32cfaf5ddc0" providerId="ADAL" clId="{A8AA4001-E6B9-49E8-B401-DFE5293E8372}" dt="2020-12-01T14:33:18.825" v="355" actId="1076"/>
          <ac:spMkLst>
            <pc:docMk/>
            <pc:sldMk cId="496304029" sldId="259"/>
            <ac:spMk id="24" creationId="{57BFC447-936D-4714-887C-0B95E0A7BF94}"/>
          </ac:spMkLst>
        </pc:spChg>
        <pc:spChg chg="mod">
          <ac:chgData name="Romeo" userId="ae8b15a7-daac-4b6c-86da-d32cfaf5ddc0" providerId="ADAL" clId="{A8AA4001-E6B9-49E8-B401-DFE5293E8372}" dt="2020-12-01T14:41:44.823" v="542" actId="1076"/>
          <ac:spMkLst>
            <pc:docMk/>
            <pc:sldMk cId="496304029" sldId="259"/>
            <ac:spMk id="267" creationId="{70A2C251-DD5C-4C92-A524-DF7A956EB36E}"/>
          </ac:spMkLst>
        </pc:spChg>
        <pc:spChg chg="mod">
          <ac:chgData name="Romeo" userId="ae8b15a7-daac-4b6c-86da-d32cfaf5ddc0" providerId="ADAL" clId="{A8AA4001-E6B9-49E8-B401-DFE5293E8372}" dt="2020-12-01T14:33:20.392" v="357" actId="20577"/>
          <ac:spMkLst>
            <pc:docMk/>
            <pc:sldMk cId="496304029" sldId="259"/>
            <ac:spMk id="268" creationId="{BC37B136-C277-4B79-9C34-1ABC6AAEB2CA}"/>
          </ac:spMkLst>
        </pc:spChg>
        <pc:spChg chg="mod">
          <ac:chgData name="Romeo" userId="ae8b15a7-daac-4b6c-86da-d32cfaf5ddc0" providerId="ADAL" clId="{A8AA4001-E6B9-49E8-B401-DFE5293E8372}" dt="2020-12-01T14:33:24.037" v="359" actId="20577"/>
          <ac:spMkLst>
            <pc:docMk/>
            <pc:sldMk cId="496304029" sldId="259"/>
            <ac:spMk id="269" creationId="{E77994BF-4FE2-4105-A0D3-E54483FFDC8B}"/>
          </ac:spMkLst>
        </pc:spChg>
        <pc:graphicFrameChg chg="mod modGraphic">
          <ac:chgData name="Romeo" userId="ae8b15a7-daac-4b6c-86da-d32cfaf5ddc0" providerId="ADAL" clId="{A8AA4001-E6B9-49E8-B401-DFE5293E8372}" dt="2020-12-01T14:53:40.157" v="644" actId="20577"/>
          <ac:graphicFrameMkLst>
            <pc:docMk/>
            <pc:sldMk cId="496304029" sldId="259"/>
            <ac:graphicFrameMk id="319" creationId="{8D1BA185-5D6E-4103-A3B3-AD5D39252CDF}"/>
          </ac:graphicFrameMkLst>
        </pc:graphicFrameChg>
        <pc:graphicFrameChg chg="modGraphic">
          <ac:chgData name="Romeo" userId="ae8b15a7-daac-4b6c-86da-d32cfaf5ddc0" providerId="ADAL" clId="{A8AA4001-E6B9-49E8-B401-DFE5293E8372}" dt="2020-12-01T14:44:19.751" v="571" actId="20577"/>
          <ac:graphicFrameMkLst>
            <pc:docMk/>
            <pc:sldMk cId="496304029" sldId="259"/>
            <ac:graphicFrameMk id="320" creationId="{CA9C4610-437B-4BF3-848B-C268D58E3406}"/>
          </ac:graphicFrameMkLst>
        </pc:graphicFrameChg>
      </pc:sldChg>
      <pc:sldChg chg="addSp modSp mod">
        <pc:chgData name="Romeo" userId="ae8b15a7-daac-4b6c-86da-d32cfaf5ddc0" providerId="ADAL" clId="{A8AA4001-E6B9-49E8-B401-DFE5293E8372}" dt="2020-12-01T14:54:56.285" v="656" actId="20577"/>
        <pc:sldMkLst>
          <pc:docMk/>
          <pc:sldMk cId="958483310" sldId="260"/>
        </pc:sldMkLst>
        <pc:spChg chg="add mod">
          <ac:chgData name="Romeo" userId="ae8b15a7-daac-4b6c-86da-d32cfaf5ddc0" providerId="ADAL" clId="{A8AA4001-E6B9-49E8-B401-DFE5293E8372}" dt="2020-12-01T14:54:56.285" v="656" actId="20577"/>
          <ac:spMkLst>
            <pc:docMk/>
            <pc:sldMk cId="958483310" sldId="260"/>
            <ac:spMk id="20" creationId="{DA62FF44-8815-4743-9456-A5AFC3EF4A9A}"/>
          </ac:spMkLst>
        </pc:spChg>
      </pc:sldChg>
      <pc:sldChg chg="addSp modSp mod">
        <pc:chgData name="Romeo" userId="ae8b15a7-daac-4b6c-86da-d32cfaf5ddc0" providerId="ADAL" clId="{A8AA4001-E6B9-49E8-B401-DFE5293E8372}" dt="2020-12-01T14:54:42.956" v="650" actId="1076"/>
        <pc:sldMkLst>
          <pc:docMk/>
          <pc:sldMk cId="1200112747" sldId="261"/>
        </pc:sldMkLst>
        <pc:spChg chg="add mod">
          <ac:chgData name="Romeo" userId="ae8b15a7-daac-4b6c-86da-d32cfaf5ddc0" providerId="ADAL" clId="{A8AA4001-E6B9-49E8-B401-DFE5293E8372}" dt="2020-12-01T14:54:42.956" v="650" actId="1076"/>
          <ac:spMkLst>
            <pc:docMk/>
            <pc:sldMk cId="1200112747" sldId="261"/>
            <ac:spMk id="6" creationId="{BD5427B5-2A5F-4ACE-ABE5-2012ACF64F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5DA9-2AF8-4597-B162-863C414EE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1178224"/>
            <a:ext cx="13500498" cy="2506427"/>
          </a:xfrm>
        </p:spPr>
        <p:txBody>
          <a:bodyPr anchor="b"/>
          <a:lstStyle>
            <a:lvl1pPr algn="ctr">
              <a:defRPr sz="55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F2182-B1F3-4783-9198-83A1215E3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3781308"/>
            <a:ext cx="13500498" cy="1738167"/>
          </a:xfrm>
        </p:spPr>
        <p:txBody>
          <a:bodyPr/>
          <a:lstStyle>
            <a:lvl1pPr marL="0" indent="0" algn="ctr">
              <a:buNone/>
              <a:defRPr sz="2200"/>
            </a:lvl1pPr>
            <a:lvl2pPr marL="419131" indent="0" algn="ctr">
              <a:buNone/>
              <a:defRPr sz="1833"/>
            </a:lvl2pPr>
            <a:lvl3pPr marL="838262" indent="0" algn="ctr">
              <a:buNone/>
              <a:defRPr sz="1650"/>
            </a:lvl3pPr>
            <a:lvl4pPr marL="1257392" indent="0" algn="ctr">
              <a:buNone/>
              <a:defRPr sz="1467"/>
            </a:lvl4pPr>
            <a:lvl5pPr marL="1676524" indent="0" algn="ctr">
              <a:buNone/>
              <a:defRPr sz="1467"/>
            </a:lvl5pPr>
            <a:lvl6pPr marL="2095655" indent="0" algn="ctr">
              <a:buNone/>
              <a:defRPr sz="1467"/>
            </a:lvl6pPr>
            <a:lvl7pPr marL="2514786" indent="0" algn="ctr">
              <a:buNone/>
              <a:defRPr sz="1467"/>
            </a:lvl7pPr>
            <a:lvl8pPr marL="2933916" indent="0" algn="ctr">
              <a:buNone/>
              <a:defRPr sz="1467"/>
            </a:lvl8pPr>
            <a:lvl9pPr marL="3353047" indent="0" algn="ctr">
              <a:buNone/>
              <a:defRPr sz="14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984EE-4697-41B1-8A72-ECFEDF25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06110-DEA4-46CE-9624-AC6DF2EA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E732-1571-48AE-9CD7-85CD5B23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2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C0AE-30D3-406D-B9BC-33D5CD5F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B3E2-3888-4293-A319-DFA06B71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3A1E-90DF-4CFF-9CCD-095A8670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4E171-AFA4-42DC-8D1E-F7527760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E064-951D-416E-BF97-0098596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84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CE01C-C72A-49A6-A18D-C065B815E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881724" y="383299"/>
            <a:ext cx="3881393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CC39-A64C-4ED6-BA64-3C0471458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37547" y="383299"/>
            <a:ext cx="1141917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B5E26-F5D7-4009-A0CC-FA6F3779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A5C7-9EF6-4236-8727-3CE6294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6B39-D225-42B0-B107-4A6F281E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3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726B-C383-485F-8CCE-73A9117F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7606-0EE3-4366-A49B-7B14CE0F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73D4-6FCE-4E82-9A9F-C9A0E8C3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888D9-CABE-4EB2-81F5-A714C24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2DD1-9175-463F-A163-A8790EB4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7106-2618-4CA3-A574-70D49B4C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171" y="1794834"/>
            <a:ext cx="15525573" cy="2994714"/>
          </a:xfrm>
        </p:spPr>
        <p:txBody>
          <a:bodyPr anchor="b"/>
          <a:lstStyle>
            <a:lvl1pPr>
              <a:defRPr sz="55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676A-6FC8-4613-90FF-A7FBF41A0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171" y="4817881"/>
            <a:ext cx="15525573" cy="1574849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19131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2pPr>
            <a:lvl3pPr marL="838262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3pPr>
            <a:lvl4pPr marL="1257392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67652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09565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51478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293391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353047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C9028-C9F9-47BA-A637-E0BFDDD6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5F3C-CA88-4904-A466-CB39A78F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E319-B01E-43DF-8DA2-32B53E49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EFCA-2995-47C6-BCDA-8FDD55B8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7867-B3D6-414A-8EED-B9681D02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7547" y="1916484"/>
            <a:ext cx="765028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EFC22-572A-4E53-9D0E-809B48DB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839" y="1916484"/>
            <a:ext cx="765028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8750-DDBF-4CF8-84D7-E3330074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33C5-182B-4E37-8061-4CD6B6CA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6E239-FCCF-472E-B10D-65A9BB54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82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1D8F-3072-48E3-B973-10174063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383302"/>
            <a:ext cx="15525573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331BB-DD05-4A80-AC06-87AEFD35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894" y="1764834"/>
            <a:ext cx="7615123" cy="86491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131" indent="0">
              <a:buNone/>
              <a:defRPr sz="1833" b="1"/>
            </a:lvl2pPr>
            <a:lvl3pPr marL="838262" indent="0">
              <a:buNone/>
              <a:defRPr sz="1650" b="1"/>
            </a:lvl3pPr>
            <a:lvl4pPr marL="1257392" indent="0">
              <a:buNone/>
              <a:defRPr sz="1467" b="1"/>
            </a:lvl4pPr>
            <a:lvl5pPr marL="1676524" indent="0">
              <a:buNone/>
              <a:defRPr sz="1467" b="1"/>
            </a:lvl5pPr>
            <a:lvl6pPr marL="2095655" indent="0">
              <a:buNone/>
              <a:defRPr sz="1467" b="1"/>
            </a:lvl6pPr>
            <a:lvl7pPr marL="2514786" indent="0">
              <a:buNone/>
              <a:defRPr sz="1467" b="1"/>
            </a:lvl7pPr>
            <a:lvl8pPr marL="2933916" indent="0">
              <a:buNone/>
              <a:defRPr sz="1467" b="1"/>
            </a:lvl8pPr>
            <a:lvl9pPr marL="3353047" indent="0">
              <a:buNone/>
              <a:defRPr sz="1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6CAA-D815-4D46-8DB1-9264C55D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9894" y="2629751"/>
            <a:ext cx="7615123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EF9F5-364E-43A3-BD1E-DC35A46BD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2836" y="1764834"/>
            <a:ext cx="7652626" cy="86491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9131" indent="0">
              <a:buNone/>
              <a:defRPr sz="1833" b="1"/>
            </a:lvl2pPr>
            <a:lvl3pPr marL="838262" indent="0">
              <a:buNone/>
              <a:defRPr sz="1650" b="1"/>
            </a:lvl3pPr>
            <a:lvl4pPr marL="1257392" indent="0">
              <a:buNone/>
              <a:defRPr sz="1467" b="1"/>
            </a:lvl4pPr>
            <a:lvl5pPr marL="1676524" indent="0">
              <a:buNone/>
              <a:defRPr sz="1467" b="1"/>
            </a:lvl5pPr>
            <a:lvl6pPr marL="2095655" indent="0">
              <a:buNone/>
              <a:defRPr sz="1467" b="1"/>
            </a:lvl6pPr>
            <a:lvl7pPr marL="2514786" indent="0">
              <a:buNone/>
              <a:defRPr sz="1467" b="1"/>
            </a:lvl7pPr>
            <a:lvl8pPr marL="2933916" indent="0">
              <a:buNone/>
              <a:defRPr sz="1467" b="1"/>
            </a:lvl8pPr>
            <a:lvl9pPr marL="3353047" indent="0">
              <a:buNone/>
              <a:defRPr sz="1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D4AA7-FC12-4917-B0BD-8C9833A7F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12836" y="2629751"/>
            <a:ext cx="765262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ADD97-0472-4AD8-BE8D-47CB6ED3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875B3-BC3A-4C5C-B050-ECA0726F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1D46E-5AFF-4EEF-B1BC-1138D367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8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1AAA-716F-4622-B729-EB0BF8D1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D17AD-1F37-40EB-B002-ED5A62DA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18C0-2678-4F0B-A535-4A5798C1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2236D-ABF2-4785-AE71-09A9E0F7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7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48974-4E58-482D-8478-29643966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282B2-41F5-465C-945D-A0F57D2E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0D9E-1422-43B0-AD85-7CAFF29F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E8A3-6D27-4843-AC8F-12B73A7C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3" y="479954"/>
            <a:ext cx="5805683" cy="1679840"/>
          </a:xfrm>
        </p:spPr>
        <p:txBody>
          <a:bodyPr anchor="b"/>
          <a:lstStyle>
            <a:lvl1pPr>
              <a:defRPr sz="293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8BE0-77F0-4B3F-8276-2DD41A1B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626" y="1036573"/>
            <a:ext cx="9112836" cy="5116178"/>
          </a:xfrm>
        </p:spPr>
        <p:txBody>
          <a:bodyPr/>
          <a:lstStyle>
            <a:lvl1pPr>
              <a:defRPr sz="2934"/>
            </a:lvl1pPr>
            <a:lvl2pPr>
              <a:defRPr sz="2567"/>
            </a:lvl2pPr>
            <a:lvl3pPr>
              <a:defRPr sz="2200"/>
            </a:lvl3pPr>
            <a:lvl4pPr>
              <a:defRPr sz="1833"/>
            </a:lvl4pPr>
            <a:lvl5pPr>
              <a:defRPr sz="1833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23EF7-2192-4A2F-AC61-3A5E8FEF1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3" y="2159796"/>
            <a:ext cx="5805683" cy="4001285"/>
          </a:xfrm>
        </p:spPr>
        <p:txBody>
          <a:bodyPr/>
          <a:lstStyle>
            <a:lvl1pPr marL="0" indent="0">
              <a:buNone/>
              <a:defRPr sz="1467"/>
            </a:lvl1pPr>
            <a:lvl2pPr marL="419131" indent="0">
              <a:buNone/>
              <a:defRPr sz="1283"/>
            </a:lvl2pPr>
            <a:lvl3pPr marL="838262" indent="0">
              <a:buNone/>
              <a:defRPr sz="1100"/>
            </a:lvl3pPr>
            <a:lvl4pPr marL="1257392" indent="0">
              <a:buNone/>
              <a:defRPr sz="917"/>
            </a:lvl4pPr>
            <a:lvl5pPr marL="1676524" indent="0">
              <a:buNone/>
              <a:defRPr sz="917"/>
            </a:lvl5pPr>
            <a:lvl6pPr marL="2095655" indent="0">
              <a:buNone/>
              <a:defRPr sz="917"/>
            </a:lvl6pPr>
            <a:lvl7pPr marL="2514786" indent="0">
              <a:buNone/>
              <a:defRPr sz="917"/>
            </a:lvl7pPr>
            <a:lvl8pPr marL="2933916" indent="0">
              <a:buNone/>
              <a:defRPr sz="917"/>
            </a:lvl8pPr>
            <a:lvl9pPr marL="3353047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B903-3430-4EDE-88E6-1E6CDB78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B3BC6-6EC7-4F17-92C8-D8CD7B77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FB974-9111-4CAF-81F0-E4EACEE0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55D4-C01D-4EB9-AE68-0D103523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3" y="479954"/>
            <a:ext cx="5805683" cy="1679840"/>
          </a:xfrm>
        </p:spPr>
        <p:txBody>
          <a:bodyPr anchor="b"/>
          <a:lstStyle>
            <a:lvl1pPr>
              <a:defRPr sz="293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14CAB-0627-4CF6-9257-72D3DCAFF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52626" y="1036573"/>
            <a:ext cx="9112836" cy="5116178"/>
          </a:xfrm>
        </p:spPr>
        <p:txBody>
          <a:bodyPr/>
          <a:lstStyle>
            <a:lvl1pPr marL="0" indent="0">
              <a:buNone/>
              <a:defRPr sz="2934"/>
            </a:lvl1pPr>
            <a:lvl2pPr marL="419131" indent="0">
              <a:buNone/>
              <a:defRPr sz="2567"/>
            </a:lvl2pPr>
            <a:lvl3pPr marL="838262" indent="0">
              <a:buNone/>
              <a:defRPr sz="2200"/>
            </a:lvl3pPr>
            <a:lvl4pPr marL="1257392" indent="0">
              <a:buNone/>
              <a:defRPr sz="1833"/>
            </a:lvl4pPr>
            <a:lvl5pPr marL="1676524" indent="0">
              <a:buNone/>
              <a:defRPr sz="1833"/>
            </a:lvl5pPr>
            <a:lvl6pPr marL="2095655" indent="0">
              <a:buNone/>
              <a:defRPr sz="1833"/>
            </a:lvl6pPr>
            <a:lvl7pPr marL="2514786" indent="0">
              <a:buNone/>
              <a:defRPr sz="1833"/>
            </a:lvl7pPr>
            <a:lvl8pPr marL="2933916" indent="0">
              <a:buNone/>
              <a:defRPr sz="1833"/>
            </a:lvl8pPr>
            <a:lvl9pPr marL="3353047" indent="0">
              <a:buNone/>
              <a:defRPr sz="1833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152C4-F766-494A-ADF4-317CCCF2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3" y="2159796"/>
            <a:ext cx="5805683" cy="4001285"/>
          </a:xfrm>
        </p:spPr>
        <p:txBody>
          <a:bodyPr/>
          <a:lstStyle>
            <a:lvl1pPr marL="0" indent="0">
              <a:buNone/>
              <a:defRPr sz="1467"/>
            </a:lvl1pPr>
            <a:lvl2pPr marL="419131" indent="0">
              <a:buNone/>
              <a:defRPr sz="1283"/>
            </a:lvl2pPr>
            <a:lvl3pPr marL="838262" indent="0">
              <a:buNone/>
              <a:defRPr sz="1100"/>
            </a:lvl3pPr>
            <a:lvl4pPr marL="1257392" indent="0">
              <a:buNone/>
              <a:defRPr sz="917"/>
            </a:lvl4pPr>
            <a:lvl5pPr marL="1676524" indent="0">
              <a:buNone/>
              <a:defRPr sz="917"/>
            </a:lvl5pPr>
            <a:lvl6pPr marL="2095655" indent="0">
              <a:buNone/>
              <a:defRPr sz="917"/>
            </a:lvl6pPr>
            <a:lvl7pPr marL="2514786" indent="0">
              <a:buNone/>
              <a:defRPr sz="917"/>
            </a:lvl7pPr>
            <a:lvl8pPr marL="2933916" indent="0">
              <a:buNone/>
              <a:defRPr sz="917"/>
            </a:lvl8pPr>
            <a:lvl9pPr marL="3353047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62063-08A2-4D30-9EC5-6494365C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F1E7B-AE29-4E25-94ED-51757BDB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9E92-7A8F-4682-9E85-D8D0EB22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90A19-F852-4280-ACA2-14E6C1E0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7" y="383302"/>
            <a:ext cx="15525573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DFF0-269C-4CA6-BAAB-6BC1FA28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547" y="1916484"/>
            <a:ext cx="15525573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943E-0D78-482F-A1DC-1431625D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546" y="6672703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9B28-6582-49C6-A358-D5BABD66B4EF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4ABD-EF72-441F-8871-81DF7E2B9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2720" y="6672703"/>
            <a:ext cx="60752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2C6E-A6FB-4776-AEBA-7633A3CF0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712969" y="6672703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61A0-B158-44C5-9B8B-88B51967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76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38262" rtl="0" eaLnBrk="1" latinLnBrk="0" hangingPunct="1">
        <a:lnSpc>
          <a:spcPct val="90000"/>
        </a:lnSpc>
        <a:spcBef>
          <a:spcPct val="0"/>
        </a:spcBef>
        <a:buNone/>
        <a:defRPr sz="40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565" indent="-209565" algn="l" defTabSz="838262" rtl="0" eaLnBrk="1" latinLnBrk="0" hangingPunct="1">
        <a:lnSpc>
          <a:spcPct val="90000"/>
        </a:lnSpc>
        <a:spcBef>
          <a:spcPts val="917"/>
        </a:spcBef>
        <a:buFont typeface="Arial" panose="020B0604020202020204" pitchFamily="34" charset="0"/>
        <a:buChar char="•"/>
        <a:defRPr sz="2567" kern="1200">
          <a:solidFill>
            <a:schemeClr val="tx1"/>
          </a:solidFill>
          <a:latin typeface="+mn-lt"/>
          <a:ea typeface="+mn-ea"/>
          <a:cs typeface="+mn-cs"/>
        </a:defRPr>
      </a:lvl1pPr>
      <a:lvl2pPr marL="628696" indent="-209565" algn="l" defTabSz="83826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7827" indent="-209565" algn="l" defTabSz="83826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466958" indent="-209565" algn="l" defTabSz="83826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1886089" indent="-209565" algn="l" defTabSz="83826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2305220" indent="-209565" algn="l" defTabSz="83826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6pPr>
      <a:lvl7pPr marL="2724351" indent="-209565" algn="l" defTabSz="83826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7pPr>
      <a:lvl8pPr marL="3143482" indent="-209565" algn="l" defTabSz="83826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8pPr>
      <a:lvl9pPr marL="3562612" indent="-209565" algn="l" defTabSz="83826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262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19131" algn="l" defTabSz="838262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838262" algn="l" defTabSz="838262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92" algn="l" defTabSz="838262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1676524" algn="l" defTabSz="838262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2095655" algn="l" defTabSz="838262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6pPr>
      <a:lvl7pPr marL="2514786" algn="l" defTabSz="838262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7pPr>
      <a:lvl8pPr marL="2933916" algn="l" defTabSz="838262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8pPr>
      <a:lvl9pPr marL="3353047" algn="l" defTabSz="838262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4178E-60F2-4F96-868B-358CAB05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7" r="77751" b="76389"/>
          <a:stretch/>
        </p:blipFill>
        <p:spPr>
          <a:xfrm>
            <a:off x="3199361" y="580616"/>
            <a:ext cx="920106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09836-451B-429D-A512-C4CFE286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2" t="36250" r="78807" b="40139"/>
          <a:stretch/>
        </p:blipFill>
        <p:spPr>
          <a:xfrm>
            <a:off x="3301269" y="2448329"/>
            <a:ext cx="716285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998DE-855F-48F5-863A-EF2DE5674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1" t="75972" r="78711" b="417"/>
          <a:stretch/>
        </p:blipFill>
        <p:spPr>
          <a:xfrm>
            <a:off x="5366164" y="5366262"/>
            <a:ext cx="780343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9BCAD-EF8C-4840-85EC-A6A69AFF3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9" t="21111" r="38927" b="55278"/>
          <a:stretch/>
        </p:blipFill>
        <p:spPr>
          <a:xfrm>
            <a:off x="7561717" y="967717"/>
            <a:ext cx="873517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A0849-A066-4FE6-9C9B-FC25EB83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77" t="57917" r="39119" b="13333"/>
          <a:stretch/>
        </p:blipFill>
        <p:spPr>
          <a:xfrm>
            <a:off x="6813589" y="3323389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67042-D2E6-46E5-8212-D1B4C324C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78" t="58055" r="5318" b="13195"/>
          <a:stretch/>
        </p:blipFill>
        <p:spPr>
          <a:xfrm>
            <a:off x="10190051" y="2438315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B977A2-DE86-4E5A-841E-EDE213ABB9BD}"/>
              </a:ext>
            </a:extLst>
          </p:cNvPr>
          <p:cNvCxnSpPr>
            <a:cxnSpLocks/>
            <a:stCxn id="228" idx="1"/>
            <a:endCxn id="227" idx="3"/>
          </p:cNvCxnSpPr>
          <p:nvPr/>
        </p:nvCxnSpPr>
        <p:spPr>
          <a:xfrm flipV="1">
            <a:off x="3192726" y="1542298"/>
            <a:ext cx="0" cy="934343"/>
          </a:xfrm>
          <a:prstGeom prst="straightConnector1">
            <a:avLst/>
          </a:prstGeom>
          <a:ln w="2540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678B1-7D9C-4EED-ACAA-0ECC31AA5C25}"/>
              </a:ext>
            </a:extLst>
          </p:cNvPr>
          <p:cNvCxnSpPr>
            <a:cxnSpLocks/>
            <a:stCxn id="228" idx="4"/>
            <a:endCxn id="229" idx="2"/>
          </p:cNvCxnSpPr>
          <p:nvPr/>
        </p:nvCxnSpPr>
        <p:spPr>
          <a:xfrm>
            <a:off x="3659411" y="3603317"/>
            <a:ext cx="1436929" cy="2257943"/>
          </a:xfrm>
          <a:prstGeom prst="straightConnector1">
            <a:avLst/>
          </a:prstGeom>
          <a:ln w="25400">
            <a:solidFill>
              <a:srgbClr val="7030A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0C4DCA-C2CE-4599-B86B-0DE66CCDED8E}"/>
              </a:ext>
            </a:extLst>
          </p:cNvPr>
          <p:cNvCxnSpPr>
            <a:cxnSpLocks/>
            <a:stCxn id="229" idx="6"/>
            <a:endCxn id="232" idx="4"/>
          </p:cNvCxnSpPr>
          <p:nvPr/>
        </p:nvCxnSpPr>
        <p:spPr>
          <a:xfrm flipV="1">
            <a:off x="6416323" y="3593300"/>
            <a:ext cx="4132419" cy="2267955"/>
          </a:xfrm>
          <a:prstGeom prst="straightConnector1">
            <a:avLst/>
          </a:prstGeom>
          <a:ln w="25400">
            <a:solidFill>
              <a:srgbClr val="7030A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456B45-B856-4CDE-9EBB-9C2B811C9543}"/>
              </a:ext>
            </a:extLst>
          </p:cNvPr>
          <p:cNvCxnSpPr>
            <a:cxnSpLocks/>
            <a:stCxn id="228" idx="0"/>
            <a:endCxn id="230" idx="2"/>
          </p:cNvCxnSpPr>
          <p:nvPr/>
        </p:nvCxnSpPr>
        <p:spPr>
          <a:xfrm flipV="1">
            <a:off x="3659411" y="1462713"/>
            <a:ext cx="3679073" cy="820621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0D79C5-F88D-415B-951C-375E99F03B00}"/>
              </a:ext>
            </a:extLst>
          </p:cNvPr>
          <p:cNvCxnSpPr>
            <a:cxnSpLocks/>
            <a:stCxn id="227" idx="6"/>
            <a:endCxn id="230" idx="1"/>
          </p:cNvCxnSpPr>
          <p:nvPr/>
        </p:nvCxnSpPr>
        <p:spPr>
          <a:xfrm flipV="1">
            <a:off x="4319406" y="996029"/>
            <a:ext cx="3212389" cy="79585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5C16AF-1F03-44E7-83F5-379377938ED1}"/>
              </a:ext>
            </a:extLst>
          </p:cNvPr>
          <p:cNvCxnSpPr>
            <a:cxnSpLocks/>
            <a:stCxn id="228" idx="6"/>
            <a:endCxn id="231" idx="1"/>
          </p:cNvCxnSpPr>
          <p:nvPr/>
        </p:nvCxnSpPr>
        <p:spPr>
          <a:xfrm>
            <a:off x="4319402" y="2943321"/>
            <a:ext cx="2386193" cy="40837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DE730-44E9-4C62-9545-4B99CE04E4F3}"/>
              </a:ext>
            </a:extLst>
          </p:cNvPr>
          <p:cNvCxnSpPr>
            <a:cxnSpLocks/>
            <a:stCxn id="228" idx="5"/>
            <a:endCxn id="231" idx="3"/>
          </p:cNvCxnSpPr>
          <p:nvPr/>
        </p:nvCxnSpPr>
        <p:spPr>
          <a:xfrm>
            <a:off x="4126100" y="3410009"/>
            <a:ext cx="2579499" cy="87506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70DF1F-F986-45BE-ACC0-BAEC000B5A32}"/>
              </a:ext>
            </a:extLst>
          </p:cNvPr>
          <p:cNvCxnSpPr>
            <a:cxnSpLocks/>
            <a:stCxn id="232" idx="0"/>
            <a:endCxn id="230" idx="6"/>
          </p:cNvCxnSpPr>
          <p:nvPr/>
        </p:nvCxnSpPr>
        <p:spPr>
          <a:xfrm flipH="1" flipV="1">
            <a:off x="8658468" y="1462709"/>
            <a:ext cx="1890275" cy="810609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54774CD-49BE-47BB-A16E-6C53BD0C0591}"/>
              </a:ext>
            </a:extLst>
          </p:cNvPr>
          <p:cNvCxnSpPr>
            <a:cxnSpLocks/>
            <a:stCxn id="231" idx="7"/>
            <a:endCxn id="232" idx="2"/>
          </p:cNvCxnSpPr>
          <p:nvPr/>
        </p:nvCxnSpPr>
        <p:spPr>
          <a:xfrm flipV="1">
            <a:off x="7638964" y="2933312"/>
            <a:ext cx="2249787" cy="418389"/>
          </a:xfrm>
          <a:prstGeom prst="straightConnector1">
            <a:avLst/>
          </a:prstGeom>
          <a:ln w="2540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C7C4DD3-13C4-4149-AE51-ECFD3B44A00C}"/>
              </a:ext>
            </a:extLst>
          </p:cNvPr>
          <p:cNvCxnSpPr>
            <a:cxnSpLocks/>
            <a:stCxn id="231" idx="5"/>
            <a:endCxn id="232" idx="3"/>
          </p:cNvCxnSpPr>
          <p:nvPr/>
        </p:nvCxnSpPr>
        <p:spPr>
          <a:xfrm flipV="1">
            <a:off x="7638967" y="3399992"/>
            <a:ext cx="2443094" cy="88507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6643FF9-2138-47A4-9C2D-E9545AB61650}"/>
              </a:ext>
            </a:extLst>
          </p:cNvPr>
          <p:cNvCxnSpPr>
            <a:cxnSpLocks/>
            <a:stCxn id="228" idx="7"/>
            <a:endCxn id="232" idx="1"/>
          </p:cNvCxnSpPr>
          <p:nvPr/>
        </p:nvCxnSpPr>
        <p:spPr>
          <a:xfrm flipV="1">
            <a:off x="4126094" y="2466628"/>
            <a:ext cx="5955962" cy="1001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33A8FA2F-1B91-46CE-8AAF-AB715129AA4D}"/>
              </a:ext>
            </a:extLst>
          </p:cNvPr>
          <p:cNvSpPr/>
          <p:nvPr/>
        </p:nvSpPr>
        <p:spPr>
          <a:xfrm>
            <a:off x="2999419" y="415618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187C8B8-9625-4524-8385-8A9649503BD7}"/>
              </a:ext>
            </a:extLst>
          </p:cNvPr>
          <p:cNvSpPr/>
          <p:nvPr/>
        </p:nvSpPr>
        <p:spPr>
          <a:xfrm>
            <a:off x="2999419" y="2283330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2A9154D-8190-40C8-A6B3-49C18D486640}"/>
              </a:ext>
            </a:extLst>
          </p:cNvPr>
          <p:cNvSpPr/>
          <p:nvPr/>
        </p:nvSpPr>
        <p:spPr>
          <a:xfrm>
            <a:off x="5096339" y="5201263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53E8879F-0BD1-4D97-9AF6-F3D8ECBF3045}"/>
              </a:ext>
            </a:extLst>
          </p:cNvPr>
          <p:cNvSpPr/>
          <p:nvPr/>
        </p:nvSpPr>
        <p:spPr>
          <a:xfrm>
            <a:off x="7338483" y="8027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090F162-C1C6-4F41-B761-287760963810}"/>
              </a:ext>
            </a:extLst>
          </p:cNvPr>
          <p:cNvSpPr/>
          <p:nvPr/>
        </p:nvSpPr>
        <p:spPr>
          <a:xfrm>
            <a:off x="6512287" y="3158391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896AED4-797A-4934-A83C-EAD80299885D}"/>
              </a:ext>
            </a:extLst>
          </p:cNvPr>
          <p:cNvSpPr/>
          <p:nvPr/>
        </p:nvSpPr>
        <p:spPr>
          <a:xfrm>
            <a:off x="9888750" y="22733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04A021FF-D4F9-4888-A3C4-9024433AB12E}"/>
              </a:ext>
            </a:extLst>
          </p:cNvPr>
          <p:cNvSpPr/>
          <p:nvPr/>
        </p:nvSpPr>
        <p:spPr>
          <a:xfrm>
            <a:off x="3034361" y="2683925"/>
            <a:ext cx="329996" cy="32999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1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0BFAE48-A50F-4344-8C28-3A9920F38EBA}"/>
              </a:ext>
            </a:extLst>
          </p:cNvPr>
          <p:cNvSpPr/>
          <p:nvPr/>
        </p:nvSpPr>
        <p:spPr>
          <a:xfrm>
            <a:off x="3992721" y="1983057"/>
            <a:ext cx="329996" cy="32999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2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55E15D3-F33E-456B-8376-B1DD124DD02E}"/>
              </a:ext>
            </a:extLst>
          </p:cNvPr>
          <p:cNvSpPr/>
          <p:nvPr/>
        </p:nvSpPr>
        <p:spPr>
          <a:xfrm>
            <a:off x="6901725" y="1368258"/>
            <a:ext cx="329996" cy="32999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3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FC1BF03D-94E2-4B42-B1D8-E23755F57DFC}"/>
              </a:ext>
            </a:extLst>
          </p:cNvPr>
          <p:cNvSpPr/>
          <p:nvPr/>
        </p:nvSpPr>
        <p:spPr>
          <a:xfrm>
            <a:off x="3820717" y="2546596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1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0FFEE39-E9CD-4DE8-B8F3-D14304D34482}"/>
              </a:ext>
            </a:extLst>
          </p:cNvPr>
          <p:cNvSpPr/>
          <p:nvPr/>
        </p:nvSpPr>
        <p:spPr>
          <a:xfrm>
            <a:off x="4408515" y="2794103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2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70A2C251-DD5C-4C92-A524-DF7A956EB36E}"/>
              </a:ext>
            </a:extLst>
          </p:cNvPr>
          <p:cNvSpPr/>
          <p:nvPr/>
        </p:nvSpPr>
        <p:spPr>
          <a:xfrm>
            <a:off x="7803574" y="3135698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3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BC37B136-C277-4B79-9C34-1ABC6AAEB2CA}"/>
              </a:ext>
            </a:extLst>
          </p:cNvPr>
          <p:cNvSpPr/>
          <p:nvPr/>
        </p:nvSpPr>
        <p:spPr>
          <a:xfrm>
            <a:off x="6222113" y="3128349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4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E77994BF-4FE2-4105-A0D3-E54483FFDC8B}"/>
              </a:ext>
            </a:extLst>
          </p:cNvPr>
          <p:cNvSpPr/>
          <p:nvPr/>
        </p:nvSpPr>
        <p:spPr>
          <a:xfrm>
            <a:off x="3059389" y="2007383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5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413A1E22-1E37-4015-A65C-A996358F8009}"/>
              </a:ext>
            </a:extLst>
          </p:cNvPr>
          <p:cNvSpPr/>
          <p:nvPr/>
        </p:nvSpPr>
        <p:spPr>
          <a:xfrm>
            <a:off x="4194843" y="4467881"/>
            <a:ext cx="329996" cy="32999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1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A0880C73-F03D-4CA2-9324-8C51CDFE8D8D}"/>
              </a:ext>
            </a:extLst>
          </p:cNvPr>
          <p:cNvSpPr/>
          <p:nvPr/>
        </p:nvSpPr>
        <p:spPr>
          <a:xfrm>
            <a:off x="7736305" y="4871267"/>
            <a:ext cx="329996" cy="32999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2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314055E-6C70-42BB-B3E5-A857B29A0A72}"/>
              </a:ext>
            </a:extLst>
          </p:cNvPr>
          <p:cNvSpPr/>
          <p:nvPr/>
        </p:nvSpPr>
        <p:spPr>
          <a:xfrm>
            <a:off x="5498946" y="873339"/>
            <a:ext cx="329996" cy="32999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1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C2455A1B-99C0-4E3E-BDAD-12283F68B0BE}"/>
              </a:ext>
            </a:extLst>
          </p:cNvPr>
          <p:cNvSpPr/>
          <p:nvPr/>
        </p:nvSpPr>
        <p:spPr>
          <a:xfrm>
            <a:off x="3924377" y="762161"/>
            <a:ext cx="329996" cy="32999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2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DB692B3-97D5-411E-BE03-D5B5256EFD44}"/>
              </a:ext>
            </a:extLst>
          </p:cNvPr>
          <p:cNvSpPr/>
          <p:nvPr/>
        </p:nvSpPr>
        <p:spPr>
          <a:xfrm>
            <a:off x="6347289" y="2309181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2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4BA7B01-F90C-49FA-B225-7D0BA75BB46A}"/>
              </a:ext>
            </a:extLst>
          </p:cNvPr>
          <p:cNvSpPr/>
          <p:nvPr/>
        </p:nvSpPr>
        <p:spPr>
          <a:xfrm>
            <a:off x="5232642" y="3720112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3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F0546F57-A74C-4669-B612-90085D9F552A}"/>
              </a:ext>
            </a:extLst>
          </p:cNvPr>
          <p:cNvSpPr/>
          <p:nvPr/>
        </p:nvSpPr>
        <p:spPr>
          <a:xfrm>
            <a:off x="8462170" y="3732462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4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528155A-D053-40B8-B68B-6AB619A4926C}"/>
              </a:ext>
            </a:extLst>
          </p:cNvPr>
          <p:cNvSpPr/>
          <p:nvPr/>
        </p:nvSpPr>
        <p:spPr>
          <a:xfrm>
            <a:off x="9579835" y="2309181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1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DC035585-0AC9-4FC6-965D-4F80583325E9}"/>
              </a:ext>
            </a:extLst>
          </p:cNvPr>
          <p:cNvSpPr/>
          <p:nvPr/>
        </p:nvSpPr>
        <p:spPr>
          <a:xfrm>
            <a:off x="9535395" y="1743295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5</a:t>
            </a:r>
            <a:endParaRPr lang="en-GB" sz="1911" dirty="0">
              <a:solidFill>
                <a:schemeClr val="bg1"/>
              </a:solidFill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EFE1387B-C34D-4A74-A2E2-D29136244511}"/>
              </a:ext>
            </a:extLst>
          </p:cNvPr>
          <p:cNvCxnSpPr>
            <a:cxnSpLocks/>
            <a:stCxn id="230" idx="7"/>
          </p:cNvCxnSpPr>
          <p:nvPr/>
        </p:nvCxnSpPr>
        <p:spPr>
          <a:xfrm flipV="1">
            <a:off x="8465160" y="732758"/>
            <a:ext cx="1444671" cy="263267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D3F0A03B-209D-44BD-A2D3-FB8B14FF0DCF}"/>
              </a:ext>
            </a:extLst>
          </p:cNvPr>
          <p:cNvSpPr/>
          <p:nvPr/>
        </p:nvSpPr>
        <p:spPr>
          <a:xfrm>
            <a:off x="9108610" y="676041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6</a:t>
            </a:r>
            <a:endParaRPr lang="en-GB" sz="1911" dirty="0">
              <a:solidFill>
                <a:schemeClr val="bg1"/>
              </a:solidFill>
            </a:endParaRPr>
          </a:p>
        </p:txBody>
      </p:sp>
      <p:graphicFrame>
        <p:nvGraphicFramePr>
          <p:cNvPr id="319" name="Table 319">
            <a:extLst>
              <a:ext uri="{FF2B5EF4-FFF2-40B4-BE49-F238E27FC236}">
                <a16:creationId xmlns:a16="http://schemas.microsoft.com/office/drawing/2014/main" id="{8D1BA185-5D6E-4103-A3B3-AD5D3925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37054"/>
              </p:ext>
            </p:extLst>
          </p:nvPr>
        </p:nvGraphicFramePr>
        <p:xfrm>
          <a:off x="0" y="-1"/>
          <a:ext cx="2656116" cy="7199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6116">
                  <a:extLst>
                    <a:ext uri="{9D8B030D-6E8A-4147-A177-3AD203B41FA5}">
                      <a16:colId xmlns:a16="http://schemas.microsoft.com/office/drawing/2014/main" val="2999872933"/>
                    </a:ext>
                  </a:extLst>
                </a:gridCol>
              </a:tblGrid>
              <a:tr h="557090">
                <a:tc>
                  <a:txBody>
                    <a:bodyPr/>
                    <a:lstStyle/>
                    <a:p>
                      <a:r>
                        <a:rPr lang="nl-NL" sz="1800" dirty="0"/>
                        <a:t>EVENTS THAT CAN OCCUR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07056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VISITOR INSTALLATION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Install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Enroll</a:t>
                      </a:r>
                      <a:endParaRPr lang="en-GB" sz="9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Retrieve Own Token-set</a:t>
                      </a:r>
                    </a:p>
                    <a:p>
                      <a:pPr marL="361963" lvl="1" indent="-95254">
                        <a:buFont typeface="Arial" panose="020B0604020202020204" pitchFamily="34" charset="0"/>
                        <a:buChar char="•"/>
                        <a:tabLst>
                          <a:tab pos="361963" algn="l"/>
                        </a:tabLst>
                      </a:pPr>
                      <a:r>
                        <a:rPr lang="en-GB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User &amp; day specific</a:t>
                      </a: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45125"/>
                  </a:ext>
                </a:extLst>
              </a:tr>
              <a:tr h="1414151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REGISTRATION @ BAR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Scan </a:t>
                      </a:r>
                      <a:r>
                        <a:rPr lang="en-GB" sz="900" dirty="0" err="1">
                          <a:solidFill>
                            <a:srgbClr val="0070C0"/>
                          </a:solidFill>
                        </a:rPr>
                        <a:t>qr</a:t>
                      </a: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 (byte array)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Register visit (send info in </a:t>
                      </a:r>
                      <a:r>
                        <a:rPr lang="en-GB" sz="900" dirty="0" err="1">
                          <a:solidFill>
                            <a:srgbClr val="0070C0"/>
                          </a:solidFill>
                        </a:rPr>
                        <a:t>qr</a:t>
                      </a: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 code)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Submit capsules (FORWARD)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ACK registration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SHOW PROOF (green screen)</a:t>
                      </a: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76596"/>
                  </a:ext>
                </a:extLst>
              </a:tr>
              <a:tr h="985620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rgbClr val="7030A0"/>
                          </a:solidFill>
                        </a:rPr>
                        <a:t>INFECTION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7030A0"/>
                          </a:solidFill>
                        </a:rPr>
                        <a:t>List&lt;Log&gt; logs = </a:t>
                      </a:r>
                      <a:r>
                        <a:rPr lang="en-GB" sz="900" dirty="0" err="1">
                          <a:solidFill>
                            <a:srgbClr val="7030A0"/>
                          </a:solidFill>
                        </a:rPr>
                        <a:t>releaseLogs</a:t>
                      </a:r>
                      <a:r>
                        <a:rPr lang="en-GB" sz="900" dirty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 err="1">
                          <a:solidFill>
                            <a:srgbClr val="7030A0"/>
                          </a:solidFill>
                        </a:rPr>
                        <a:t>forwardLogs</a:t>
                      </a:r>
                      <a:r>
                        <a:rPr lang="en-GB" sz="900" dirty="0">
                          <a:solidFill>
                            <a:srgbClr val="7030A0"/>
                          </a:solidFill>
                        </a:rPr>
                        <a:t>(logs)</a:t>
                      </a:r>
                    </a:p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020605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accent6"/>
                          </a:solidFill>
                        </a:rPr>
                        <a:t>MAKE DAILY-QR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 err="1">
                          <a:solidFill>
                            <a:schemeClr val="accent6"/>
                          </a:solidFill>
                        </a:rPr>
                        <a:t>Enroll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</a:rPr>
                        <a:t> 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</a:rPr>
                        <a:t>Retrieve Own Token-set</a:t>
                      </a:r>
                    </a:p>
                    <a:p>
                      <a:pPr marL="361963" lvl="1" indent="-95254">
                        <a:buFont typeface="Arial" panose="020B0604020202020204" pitchFamily="34" charset="0"/>
                        <a:buChar char="•"/>
                        <a:tabLst>
                          <a:tab pos="361963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</a:rPr>
                        <a:t>Day, location, bar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</a:rPr>
                        <a:t>specifi</a:t>
                      </a:r>
                      <a:endParaRPr lang="en-GB" sz="900" dirty="0">
                        <a:solidFill>
                          <a:schemeClr val="accent6"/>
                        </a:solidFill>
                      </a:endParaRPr>
                    </a:p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49309"/>
                  </a:ext>
                </a:extLst>
              </a:tr>
              <a:tr h="1842681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RETRIEV INFECTED LOGS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Set timer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Retrieve logs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ACK notification before certain time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FORWARD ACKS (for certain logs)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FORWARD UNACKED logs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DE-ANONYMIZE user and print info on screen</a:t>
                      </a:r>
                    </a:p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93662"/>
                  </a:ext>
                </a:extLst>
              </a:tr>
            </a:tbl>
          </a:graphicData>
        </a:graphic>
      </p:graphicFrame>
      <p:graphicFrame>
        <p:nvGraphicFramePr>
          <p:cNvPr id="320" name="Table 320">
            <a:extLst>
              <a:ext uri="{FF2B5EF4-FFF2-40B4-BE49-F238E27FC236}">
                <a16:creationId xmlns:a16="http://schemas.microsoft.com/office/drawing/2014/main" id="{CA9C4610-437B-4BF3-848B-C268D58E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31873"/>
              </p:ext>
            </p:extLst>
          </p:nvPr>
        </p:nvGraphicFramePr>
        <p:xfrm>
          <a:off x="11408841" y="1"/>
          <a:ext cx="6591822" cy="7199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911">
                  <a:extLst>
                    <a:ext uri="{9D8B030D-6E8A-4147-A177-3AD203B41FA5}">
                      <a16:colId xmlns:a16="http://schemas.microsoft.com/office/drawing/2014/main" val="3016501709"/>
                    </a:ext>
                  </a:extLst>
                </a:gridCol>
                <a:gridCol w="3295911">
                  <a:extLst>
                    <a:ext uri="{9D8B030D-6E8A-4147-A177-3AD203B41FA5}">
                      <a16:colId xmlns:a16="http://schemas.microsoft.com/office/drawing/2014/main" val="3061562611"/>
                    </a:ext>
                  </a:extLst>
                </a:gridCol>
              </a:tblGrid>
              <a:tr h="408205">
                <a:tc>
                  <a:txBody>
                    <a:bodyPr/>
                    <a:lstStyle/>
                    <a:p>
                      <a:r>
                        <a:rPr lang="nl-NL" sz="1800" dirty="0"/>
                        <a:t>SERVICE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USERS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95871"/>
                  </a:ext>
                </a:extLst>
              </a:tr>
              <a:tr h="1978224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MATCHING SERVICE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Visualize</a:t>
                      </a:r>
                      <a:r>
                        <a:rPr lang="nl-NL" sz="900" b="0" u="none" dirty="0"/>
                        <a:t> state of machine (Database)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sng" dirty="0"/>
                    </a:p>
                    <a:p>
                      <a:r>
                        <a:rPr lang="nl-NL" sz="90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“x </a:t>
                      </a:r>
                      <a:r>
                        <a:rPr lang="nl-NL" sz="900" dirty="0" err="1"/>
                        <a:t>peoples</a:t>
                      </a:r>
                      <a:r>
                        <a:rPr lang="nl-NL" sz="900" dirty="0"/>
                        <a:t> in a bar”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sng" dirty="0"/>
                        <a:t>…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check </a:t>
                      </a:r>
                      <a:r>
                        <a:rPr lang="nl-NL" sz="900" dirty="0" err="1"/>
                        <a:t>incomming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infection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for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of a </a:t>
                      </a:r>
                      <a:r>
                        <a:rPr lang="nl-NL" sz="900" dirty="0" err="1"/>
                        <a:t>docter</a:t>
                      </a:r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VISITOR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Semi – </a:t>
                      </a: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Qr</a:t>
                      </a:r>
                      <a:r>
                        <a:rPr lang="nl-NL" sz="900" b="0" u="none" dirty="0"/>
                        <a:t> code scanning : </a:t>
                      </a:r>
                      <a:r>
                        <a:rPr lang="nl-NL" sz="900" b="0" u="none" dirty="0" err="1"/>
                        <a:t>submitting</a:t>
                      </a:r>
                      <a:r>
                        <a:rPr lang="nl-NL" sz="900" b="0" u="none" dirty="0"/>
                        <a:t> string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Has </a:t>
                      </a:r>
                      <a:r>
                        <a:rPr lang="nl-NL" sz="900" b="0" u="none" dirty="0" err="1"/>
                        <a:t>limited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number</a:t>
                      </a:r>
                      <a:r>
                        <a:rPr lang="nl-NL" sz="900" b="0" u="none" dirty="0"/>
                        <a:t> of tokens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day</a:t>
                      </a:r>
                      <a:r>
                        <a:rPr lang="nl-NL" sz="900" b="0" u="none" dirty="0"/>
                        <a:t> (e.g. 6)</a:t>
                      </a:r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25134"/>
                  </a:ext>
                </a:extLst>
              </a:tr>
              <a:tr h="2406442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MIXING SERVICE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Show queue at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Must have a flush button (</a:t>
                      </a:r>
                      <a:r>
                        <a:rPr lang="nl-NL" sz="900" b="0" u="none" dirty="0" err="1"/>
                        <a:t>for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the</a:t>
                      </a:r>
                      <a:r>
                        <a:rPr lang="nl-NL" sz="900" b="0" u="none" dirty="0"/>
                        <a:t> queue)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 err="1"/>
                        <a:t>create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that</a:t>
                      </a:r>
                      <a:r>
                        <a:rPr lang="nl-NL" sz="900" dirty="0"/>
                        <a:t> client </a:t>
                      </a:r>
                      <a:r>
                        <a:rPr lang="nl-NL" sz="900" dirty="0" err="1"/>
                        <a:t>can</a:t>
                      </a:r>
                      <a:r>
                        <a:rPr lang="nl-NL" sz="900" dirty="0"/>
                        <a:t> show </a:t>
                      </a:r>
                      <a:r>
                        <a:rPr lang="nl-NL" sz="900" dirty="0" err="1"/>
                        <a:t>to</a:t>
                      </a:r>
                      <a:r>
                        <a:rPr lang="nl-NL" sz="900" dirty="0"/>
                        <a:t> bar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bar </a:t>
                      </a:r>
                      <a:r>
                        <a:rPr lang="nl-NL" sz="900" dirty="0" err="1"/>
                        <a:t>knows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daily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by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enrolling</a:t>
                      </a:r>
                      <a:r>
                        <a:rPr lang="nl-NL" sz="900" dirty="0"/>
                        <a:t> as </a:t>
                      </a:r>
                      <a:r>
                        <a:rPr lang="nl-NL" sz="900" dirty="0" err="1"/>
                        <a:t>visitor</a:t>
                      </a:r>
                      <a:r>
                        <a:rPr lang="nl-NL" sz="900" dirty="0"/>
                        <a:t> at begin of </a:t>
                      </a:r>
                      <a:r>
                        <a:rPr lang="nl-NL" sz="900" dirty="0" err="1"/>
                        <a:t>day</a:t>
                      </a:r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BAR OWNER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99003"/>
                  </a:ext>
                </a:extLst>
              </a:tr>
              <a:tr h="2406442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REGISTRAR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Visualize</a:t>
                      </a:r>
                      <a:r>
                        <a:rPr lang="nl-NL" sz="900" b="0" u="none" dirty="0"/>
                        <a:t> state of machine (Database)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u="none" dirty="0"/>
                    </a:p>
                    <a:p>
                      <a:r>
                        <a:rPr lang="nl-NL" sz="90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de-</a:t>
                      </a:r>
                      <a:r>
                        <a:rPr lang="nl-NL" sz="900" dirty="0" err="1"/>
                        <a:t>anonymize</a:t>
                      </a:r>
                      <a:r>
                        <a:rPr lang="nl-NL" sz="900" dirty="0"/>
                        <a:t> (ONLY </a:t>
                      </a:r>
                      <a:r>
                        <a:rPr lang="nl-NL" sz="900" dirty="0" err="1"/>
                        <a:t>called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when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infection</a:t>
                      </a:r>
                      <a:r>
                        <a:rPr lang="nl-NL" sz="900" dirty="0"/>
                        <a:t> message </a:t>
                      </a:r>
                      <a:r>
                        <a:rPr lang="nl-NL" sz="900" dirty="0" err="1"/>
                        <a:t>not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acked</a:t>
                      </a:r>
                      <a:r>
                        <a:rPr lang="nl-NL" sz="900" dirty="0"/>
                        <a:t>)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none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nl-NL" sz="900" b="0" u="none" dirty="0"/>
                    </a:p>
                    <a:p>
                      <a:endParaRPr lang="en-GB" sz="900" b="0" u="none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DOCTOR</a:t>
                      </a:r>
                    </a:p>
                    <a:p>
                      <a:r>
                        <a:rPr lang="en-GB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u="none" dirty="0"/>
                        <a:t>Minimal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u="none" dirty="0"/>
                        <a:t>Data transfer between doctor and visitor using a file</a:t>
                      </a: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5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3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4178E-60F2-4F96-868B-358CAB05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7" r="77751" b="76389"/>
          <a:stretch/>
        </p:blipFill>
        <p:spPr>
          <a:xfrm>
            <a:off x="3199361" y="580616"/>
            <a:ext cx="920106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09836-451B-429D-A512-C4CFE286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2" t="36250" r="78807" b="40139"/>
          <a:stretch/>
        </p:blipFill>
        <p:spPr>
          <a:xfrm>
            <a:off x="3301269" y="2448329"/>
            <a:ext cx="716285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998DE-855F-48F5-863A-EF2DE5674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1" t="75972" r="78711" b="417"/>
          <a:stretch/>
        </p:blipFill>
        <p:spPr>
          <a:xfrm>
            <a:off x="5366164" y="5366262"/>
            <a:ext cx="780343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9BCAD-EF8C-4840-85EC-A6A69AFF3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9" t="21111" r="38927" b="55278"/>
          <a:stretch/>
        </p:blipFill>
        <p:spPr>
          <a:xfrm>
            <a:off x="7561717" y="967717"/>
            <a:ext cx="873517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A0849-A066-4FE6-9C9B-FC25EB83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77" t="57917" r="39119" b="13333"/>
          <a:stretch/>
        </p:blipFill>
        <p:spPr>
          <a:xfrm>
            <a:off x="6813589" y="3323389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67042-D2E6-46E5-8212-D1B4C324C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78" t="58055" r="5318" b="13195"/>
          <a:stretch/>
        </p:blipFill>
        <p:spPr>
          <a:xfrm>
            <a:off x="10190051" y="2438315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456B45-B856-4CDE-9EBB-9C2B811C9543}"/>
              </a:ext>
            </a:extLst>
          </p:cNvPr>
          <p:cNvCxnSpPr>
            <a:cxnSpLocks/>
            <a:stCxn id="228" idx="0"/>
            <a:endCxn id="230" idx="2"/>
          </p:cNvCxnSpPr>
          <p:nvPr/>
        </p:nvCxnSpPr>
        <p:spPr>
          <a:xfrm flipV="1">
            <a:off x="3659411" y="1462713"/>
            <a:ext cx="3679073" cy="820621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33A8FA2F-1B91-46CE-8AAF-AB715129AA4D}"/>
              </a:ext>
            </a:extLst>
          </p:cNvPr>
          <p:cNvSpPr/>
          <p:nvPr/>
        </p:nvSpPr>
        <p:spPr>
          <a:xfrm>
            <a:off x="2999419" y="415618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187C8B8-9625-4524-8385-8A9649503BD7}"/>
              </a:ext>
            </a:extLst>
          </p:cNvPr>
          <p:cNvSpPr/>
          <p:nvPr/>
        </p:nvSpPr>
        <p:spPr>
          <a:xfrm>
            <a:off x="2999419" y="2283330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2A9154D-8190-40C8-A6B3-49C18D486640}"/>
              </a:ext>
            </a:extLst>
          </p:cNvPr>
          <p:cNvSpPr/>
          <p:nvPr/>
        </p:nvSpPr>
        <p:spPr>
          <a:xfrm>
            <a:off x="5096339" y="5201263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53E8879F-0BD1-4D97-9AF6-F3D8ECBF3045}"/>
              </a:ext>
            </a:extLst>
          </p:cNvPr>
          <p:cNvSpPr/>
          <p:nvPr/>
        </p:nvSpPr>
        <p:spPr>
          <a:xfrm>
            <a:off x="7338483" y="8027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090F162-C1C6-4F41-B761-287760963810}"/>
              </a:ext>
            </a:extLst>
          </p:cNvPr>
          <p:cNvSpPr/>
          <p:nvPr/>
        </p:nvSpPr>
        <p:spPr>
          <a:xfrm>
            <a:off x="6512287" y="3158391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896AED4-797A-4934-A83C-EAD80299885D}"/>
              </a:ext>
            </a:extLst>
          </p:cNvPr>
          <p:cNvSpPr/>
          <p:nvPr/>
        </p:nvSpPr>
        <p:spPr>
          <a:xfrm>
            <a:off x="9888750" y="22733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04A021FF-D4F9-4888-A3C4-9024433AB12E}"/>
              </a:ext>
            </a:extLst>
          </p:cNvPr>
          <p:cNvSpPr/>
          <p:nvPr/>
        </p:nvSpPr>
        <p:spPr>
          <a:xfrm>
            <a:off x="3034361" y="2683925"/>
            <a:ext cx="329996" cy="32999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1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0BFAE48-A50F-4344-8C28-3A9920F38EBA}"/>
              </a:ext>
            </a:extLst>
          </p:cNvPr>
          <p:cNvSpPr/>
          <p:nvPr/>
        </p:nvSpPr>
        <p:spPr>
          <a:xfrm>
            <a:off x="3992721" y="1983057"/>
            <a:ext cx="329996" cy="32999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2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55E15D3-F33E-456B-8376-B1DD124DD02E}"/>
              </a:ext>
            </a:extLst>
          </p:cNvPr>
          <p:cNvSpPr/>
          <p:nvPr/>
        </p:nvSpPr>
        <p:spPr>
          <a:xfrm>
            <a:off x="6901725" y="1368258"/>
            <a:ext cx="329996" cy="32999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3</a:t>
            </a:r>
            <a:endParaRPr lang="en-GB" sz="1911" dirty="0">
              <a:solidFill>
                <a:schemeClr val="bg1"/>
              </a:solidFill>
            </a:endParaRPr>
          </a:p>
        </p:txBody>
      </p:sp>
      <p:graphicFrame>
        <p:nvGraphicFramePr>
          <p:cNvPr id="319" name="Table 319">
            <a:extLst>
              <a:ext uri="{FF2B5EF4-FFF2-40B4-BE49-F238E27FC236}">
                <a16:creationId xmlns:a16="http://schemas.microsoft.com/office/drawing/2014/main" id="{8D1BA185-5D6E-4103-A3B3-AD5D3925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86449"/>
              </p:ext>
            </p:extLst>
          </p:nvPr>
        </p:nvGraphicFramePr>
        <p:xfrm>
          <a:off x="0" y="-1"/>
          <a:ext cx="2656116" cy="7199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6116">
                  <a:extLst>
                    <a:ext uri="{9D8B030D-6E8A-4147-A177-3AD203B41FA5}">
                      <a16:colId xmlns:a16="http://schemas.microsoft.com/office/drawing/2014/main" val="2999872933"/>
                    </a:ext>
                  </a:extLst>
                </a:gridCol>
              </a:tblGrid>
              <a:tr h="557090">
                <a:tc>
                  <a:txBody>
                    <a:bodyPr/>
                    <a:lstStyle/>
                    <a:p>
                      <a:r>
                        <a:rPr lang="nl-NL" sz="1800" dirty="0"/>
                        <a:t>EVENTS THAT CAN OCCUR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07056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VISITOR INSTALLATION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Install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Enroll</a:t>
                      </a:r>
                      <a:r>
                        <a:rPr lang="en-GB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(1) / login (*)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Retrieve Own Token-set (daily)</a:t>
                      </a:r>
                    </a:p>
                    <a:p>
                      <a:pPr marL="361963" lvl="1" indent="-95254">
                        <a:buFont typeface="Arial" panose="020B0604020202020204" pitchFamily="34" charset="0"/>
                        <a:buChar char="•"/>
                        <a:tabLst>
                          <a:tab pos="361963" algn="l"/>
                        </a:tabLst>
                      </a:pPr>
                      <a:r>
                        <a:rPr lang="en-GB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User &amp; day specific</a:t>
                      </a: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45125"/>
                  </a:ext>
                </a:extLst>
              </a:tr>
              <a:tr h="1414151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0070C0"/>
                        </a:solidFill>
                      </a:endParaRP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76596"/>
                  </a:ext>
                </a:extLst>
              </a:tr>
              <a:tr h="98562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020605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49309"/>
                  </a:ext>
                </a:extLst>
              </a:tr>
              <a:tr h="1842681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93662"/>
                  </a:ext>
                </a:extLst>
              </a:tr>
            </a:tbl>
          </a:graphicData>
        </a:graphic>
      </p:graphicFrame>
      <p:graphicFrame>
        <p:nvGraphicFramePr>
          <p:cNvPr id="320" name="Table 320">
            <a:extLst>
              <a:ext uri="{FF2B5EF4-FFF2-40B4-BE49-F238E27FC236}">
                <a16:creationId xmlns:a16="http://schemas.microsoft.com/office/drawing/2014/main" id="{CA9C4610-437B-4BF3-848B-C268D58E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76623"/>
              </p:ext>
            </p:extLst>
          </p:nvPr>
        </p:nvGraphicFramePr>
        <p:xfrm>
          <a:off x="11408841" y="1"/>
          <a:ext cx="6591822" cy="2386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911">
                  <a:extLst>
                    <a:ext uri="{9D8B030D-6E8A-4147-A177-3AD203B41FA5}">
                      <a16:colId xmlns:a16="http://schemas.microsoft.com/office/drawing/2014/main" val="3016501709"/>
                    </a:ext>
                  </a:extLst>
                </a:gridCol>
                <a:gridCol w="3295911">
                  <a:extLst>
                    <a:ext uri="{9D8B030D-6E8A-4147-A177-3AD203B41FA5}">
                      <a16:colId xmlns:a16="http://schemas.microsoft.com/office/drawing/2014/main" val="3061562611"/>
                    </a:ext>
                  </a:extLst>
                </a:gridCol>
              </a:tblGrid>
              <a:tr h="408205">
                <a:tc>
                  <a:txBody>
                    <a:bodyPr/>
                    <a:lstStyle/>
                    <a:p>
                      <a:r>
                        <a:rPr lang="nl-NL" sz="1800" dirty="0"/>
                        <a:t>SERVICE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USERS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95871"/>
                  </a:ext>
                </a:extLst>
              </a:tr>
              <a:tr h="1978224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REGISTRAR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Visualize</a:t>
                      </a:r>
                      <a:r>
                        <a:rPr lang="nl-NL" sz="900" b="0" u="none" dirty="0"/>
                        <a:t> state of machine (Database)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u="none" dirty="0"/>
                    </a:p>
                    <a:p>
                      <a:r>
                        <a:rPr lang="nl-NL" sz="90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de-</a:t>
                      </a:r>
                      <a:r>
                        <a:rPr lang="nl-NL" sz="900" dirty="0" err="1"/>
                        <a:t>anonymize</a:t>
                      </a:r>
                      <a:r>
                        <a:rPr lang="nl-NL" sz="900" dirty="0"/>
                        <a:t> (ONLY </a:t>
                      </a:r>
                      <a:r>
                        <a:rPr lang="nl-NL" sz="900" dirty="0" err="1"/>
                        <a:t>called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when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infection</a:t>
                      </a:r>
                      <a:r>
                        <a:rPr lang="nl-NL" sz="900" dirty="0"/>
                        <a:t> message </a:t>
                      </a:r>
                      <a:r>
                        <a:rPr lang="nl-NL" sz="900" dirty="0" err="1"/>
                        <a:t>not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acked</a:t>
                      </a:r>
                      <a:r>
                        <a:rPr lang="nl-NL" sz="900" dirty="0"/>
                        <a:t>)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none" dirty="0"/>
                        <a:t>…</a:t>
                      </a: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VISITOR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Semi – </a:t>
                      </a: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Qr</a:t>
                      </a:r>
                      <a:r>
                        <a:rPr lang="nl-NL" sz="900" b="0" u="none" dirty="0"/>
                        <a:t> code scanning : </a:t>
                      </a:r>
                      <a:r>
                        <a:rPr lang="nl-NL" sz="900" b="0" u="none" dirty="0" err="1"/>
                        <a:t>submitting</a:t>
                      </a:r>
                      <a:r>
                        <a:rPr lang="nl-NL" sz="900" b="0" u="none" dirty="0"/>
                        <a:t> string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Has </a:t>
                      </a:r>
                      <a:r>
                        <a:rPr lang="nl-NL" sz="900" b="0" u="none" dirty="0" err="1"/>
                        <a:t>limited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number</a:t>
                      </a:r>
                      <a:r>
                        <a:rPr lang="nl-NL" sz="900" b="0" u="none" dirty="0"/>
                        <a:t> of tokens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day</a:t>
                      </a:r>
                      <a:r>
                        <a:rPr lang="nl-NL" sz="900" b="0" u="none" dirty="0"/>
                        <a:t> (e.g. 6)</a:t>
                      </a:r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251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2575A9-E319-4887-AB8F-9E2E2DD9AC1C}"/>
              </a:ext>
            </a:extLst>
          </p:cNvPr>
          <p:cNvSpPr txBox="1"/>
          <p:nvPr/>
        </p:nvSpPr>
        <p:spPr>
          <a:xfrm>
            <a:off x="10025156" y="3993931"/>
            <a:ext cx="7190790" cy="169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3.</a:t>
            </a:r>
          </a:p>
          <a:p>
            <a:r>
              <a:rPr lang="nl-NL" dirty="0" err="1"/>
              <a:t>Registrar</a:t>
            </a:r>
            <a:r>
              <a:rPr lang="nl-NL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: 48 *Sign(</a:t>
            </a:r>
            <a:r>
              <a:rPr lang="nl-NL" dirty="0" err="1"/>
              <a:t>SecureRandom</a:t>
            </a:r>
            <a:r>
              <a:rPr lang="nl-NL" dirty="0"/>
              <a:t>, </a:t>
            </a:r>
            <a:r>
              <a:rPr lang="nl-NL" dirty="0" err="1"/>
              <a:t>currentDay</a:t>
            </a:r>
            <a:r>
              <a:rPr lang="nl-NL" dirty="0"/>
              <a:t>) = </a:t>
            </a:r>
            <a:r>
              <a:rPr lang="nl-NL" dirty="0" err="1"/>
              <a:t>tokenset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Koppeling van tokens aan </a:t>
            </a:r>
            <a:r>
              <a:rPr lang="nl-NL" dirty="0" err="1"/>
              <a:t>phone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(Map)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Tokens verzenden naar </a:t>
            </a:r>
            <a:r>
              <a:rPr lang="nl-NL" dirty="0" err="1"/>
              <a:t>visitor</a:t>
            </a:r>
            <a:r>
              <a:rPr lang="nl-NL" dirty="0"/>
              <a:t> (NICK)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2CAA3D-D2AA-4B1F-BDAF-1D92592AC30D}"/>
              </a:ext>
            </a:extLst>
          </p:cNvPr>
          <p:cNvSpPr/>
          <p:nvPr/>
        </p:nvSpPr>
        <p:spPr>
          <a:xfrm>
            <a:off x="4736224" y="44387"/>
            <a:ext cx="2077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romeo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302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4178E-60F2-4F96-868B-358CAB05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7" r="77751" b="76389"/>
          <a:stretch/>
        </p:blipFill>
        <p:spPr>
          <a:xfrm>
            <a:off x="3199361" y="580616"/>
            <a:ext cx="920106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09836-451B-429D-A512-C4CFE286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2" t="36250" r="78807" b="40139"/>
          <a:stretch/>
        </p:blipFill>
        <p:spPr>
          <a:xfrm>
            <a:off x="3301269" y="2448329"/>
            <a:ext cx="716285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998DE-855F-48F5-863A-EF2DE5674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1" t="75972" r="78711" b="417"/>
          <a:stretch/>
        </p:blipFill>
        <p:spPr>
          <a:xfrm>
            <a:off x="5366164" y="5366262"/>
            <a:ext cx="780343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9BCAD-EF8C-4840-85EC-A6A69AFF3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9" t="21111" r="38927" b="55278"/>
          <a:stretch/>
        </p:blipFill>
        <p:spPr>
          <a:xfrm>
            <a:off x="7561717" y="967717"/>
            <a:ext cx="873517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A0849-A066-4FE6-9C9B-FC25EB83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77" t="57917" r="39119" b="13333"/>
          <a:stretch/>
        </p:blipFill>
        <p:spPr>
          <a:xfrm>
            <a:off x="6813589" y="3323389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67042-D2E6-46E5-8212-D1B4C324C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78" t="58055" r="5318" b="13195"/>
          <a:stretch/>
        </p:blipFill>
        <p:spPr>
          <a:xfrm>
            <a:off x="10190051" y="2438315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B977A2-DE86-4E5A-841E-EDE213ABB9BD}"/>
              </a:ext>
            </a:extLst>
          </p:cNvPr>
          <p:cNvCxnSpPr>
            <a:cxnSpLocks/>
            <a:stCxn id="228" idx="1"/>
            <a:endCxn id="227" idx="3"/>
          </p:cNvCxnSpPr>
          <p:nvPr/>
        </p:nvCxnSpPr>
        <p:spPr>
          <a:xfrm flipV="1">
            <a:off x="3192726" y="1542298"/>
            <a:ext cx="0" cy="934343"/>
          </a:xfrm>
          <a:prstGeom prst="straightConnector1">
            <a:avLst/>
          </a:prstGeom>
          <a:ln w="2540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5C16AF-1F03-44E7-83F5-379377938ED1}"/>
              </a:ext>
            </a:extLst>
          </p:cNvPr>
          <p:cNvCxnSpPr>
            <a:cxnSpLocks/>
            <a:stCxn id="228" idx="6"/>
            <a:endCxn id="231" idx="1"/>
          </p:cNvCxnSpPr>
          <p:nvPr/>
        </p:nvCxnSpPr>
        <p:spPr>
          <a:xfrm>
            <a:off x="4319402" y="2943321"/>
            <a:ext cx="2386193" cy="40837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54774CD-49BE-47BB-A16E-6C53BD0C0591}"/>
              </a:ext>
            </a:extLst>
          </p:cNvPr>
          <p:cNvCxnSpPr>
            <a:cxnSpLocks/>
            <a:stCxn id="231" idx="7"/>
            <a:endCxn id="232" idx="2"/>
          </p:cNvCxnSpPr>
          <p:nvPr/>
        </p:nvCxnSpPr>
        <p:spPr>
          <a:xfrm flipV="1">
            <a:off x="7638964" y="2933312"/>
            <a:ext cx="2249787" cy="418389"/>
          </a:xfrm>
          <a:prstGeom prst="straightConnector1">
            <a:avLst/>
          </a:prstGeom>
          <a:ln w="2540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33A8FA2F-1B91-46CE-8AAF-AB715129AA4D}"/>
              </a:ext>
            </a:extLst>
          </p:cNvPr>
          <p:cNvSpPr/>
          <p:nvPr/>
        </p:nvSpPr>
        <p:spPr>
          <a:xfrm>
            <a:off x="2999419" y="415618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187C8B8-9625-4524-8385-8A9649503BD7}"/>
              </a:ext>
            </a:extLst>
          </p:cNvPr>
          <p:cNvSpPr/>
          <p:nvPr/>
        </p:nvSpPr>
        <p:spPr>
          <a:xfrm>
            <a:off x="2999419" y="2283330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2A9154D-8190-40C8-A6B3-49C18D486640}"/>
              </a:ext>
            </a:extLst>
          </p:cNvPr>
          <p:cNvSpPr/>
          <p:nvPr/>
        </p:nvSpPr>
        <p:spPr>
          <a:xfrm>
            <a:off x="5096339" y="5201263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53E8879F-0BD1-4D97-9AF6-F3D8ECBF3045}"/>
              </a:ext>
            </a:extLst>
          </p:cNvPr>
          <p:cNvSpPr/>
          <p:nvPr/>
        </p:nvSpPr>
        <p:spPr>
          <a:xfrm>
            <a:off x="7338483" y="8027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090F162-C1C6-4F41-B761-287760963810}"/>
              </a:ext>
            </a:extLst>
          </p:cNvPr>
          <p:cNvSpPr/>
          <p:nvPr/>
        </p:nvSpPr>
        <p:spPr>
          <a:xfrm>
            <a:off x="6512287" y="3158391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896AED4-797A-4934-A83C-EAD80299885D}"/>
              </a:ext>
            </a:extLst>
          </p:cNvPr>
          <p:cNvSpPr/>
          <p:nvPr/>
        </p:nvSpPr>
        <p:spPr>
          <a:xfrm>
            <a:off x="9888750" y="22733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FC1BF03D-94E2-4B42-B1D8-E23755F57DFC}"/>
              </a:ext>
            </a:extLst>
          </p:cNvPr>
          <p:cNvSpPr/>
          <p:nvPr/>
        </p:nvSpPr>
        <p:spPr>
          <a:xfrm>
            <a:off x="3820717" y="2546596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1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0FFEE39-E9CD-4DE8-B8F3-D14304D34482}"/>
              </a:ext>
            </a:extLst>
          </p:cNvPr>
          <p:cNvSpPr/>
          <p:nvPr/>
        </p:nvSpPr>
        <p:spPr>
          <a:xfrm>
            <a:off x="4408515" y="2794103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2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70A2C251-DD5C-4C92-A524-DF7A956EB36E}"/>
              </a:ext>
            </a:extLst>
          </p:cNvPr>
          <p:cNvSpPr/>
          <p:nvPr/>
        </p:nvSpPr>
        <p:spPr>
          <a:xfrm>
            <a:off x="7369127" y="3983380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3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BC37B136-C277-4B79-9C34-1ABC6AAEB2CA}"/>
              </a:ext>
            </a:extLst>
          </p:cNvPr>
          <p:cNvSpPr/>
          <p:nvPr/>
        </p:nvSpPr>
        <p:spPr>
          <a:xfrm>
            <a:off x="6222113" y="3128349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5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E77994BF-4FE2-4105-A0D3-E54483FFDC8B}"/>
              </a:ext>
            </a:extLst>
          </p:cNvPr>
          <p:cNvSpPr/>
          <p:nvPr/>
        </p:nvSpPr>
        <p:spPr>
          <a:xfrm>
            <a:off x="3059389" y="2007383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6</a:t>
            </a:r>
            <a:endParaRPr lang="en-GB" sz="1911" dirty="0">
              <a:solidFill>
                <a:schemeClr val="bg1"/>
              </a:solidFill>
            </a:endParaRPr>
          </a:p>
        </p:txBody>
      </p:sp>
      <p:graphicFrame>
        <p:nvGraphicFramePr>
          <p:cNvPr id="319" name="Table 319">
            <a:extLst>
              <a:ext uri="{FF2B5EF4-FFF2-40B4-BE49-F238E27FC236}">
                <a16:creationId xmlns:a16="http://schemas.microsoft.com/office/drawing/2014/main" id="{8D1BA185-5D6E-4103-A3B3-AD5D3925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2647"/>
              </p:ext>
            </p:extLst>
          </p:nvPr>
        </p:nvGraphicFramePr>
        <p:xfrm>
          <a:off x="0" y="-1"/>
          <a:ext cx="2656116" cy="7199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6116">
                  <a:extLst>
                    <a:ext uri="{9D8B030D-6E8A-4147-A177-3AD203B41FA5}">
                      <a16:colId xmlns:a16="http://schemas.microsoft.com/office/drawing/2014/main" val="2999872933"/>
                    </a:ext>
                  </a:extLst>
                </a:gridCol>
              </a:tblGrid>
              <a:tr h="557090">
                <a:tc>
                  <a:txBody>
                    <a:bodyPr/>
                    <a:lstStyle/>
                    <a:p>
                      <a:r>
                        <a:rPr lang="nl-NL" sz="1800" dirty="0"/>
                        <a:t>EVENTS THAT CAN OCCUR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07056"/>
                  </a:ext>
                </a:extLst>
              </a:tr>
              <a:tr h="6642224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REGISTRATION @ BAR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b="1" u="sng" dirty="0">
                          <a:solidFill>
                            <a:srgbClr val="0070C0"/>
                          </a:solidFill>
                        </a:rPr>
                        <a:t>Scan </a:t>
                      </a:r>
                      <a:r>
                        <a:rPr lang="en-GB" sz="900" b="1" u="sng" dirty="0" err="1">
                          <a:solidFill>
                            <a:srgbClr val="0070C0"/>
                          </a:solidFill>
                        </a:rPr>
                        <a:t>qr</a:t>
                      </a:r>
                      <a:r>
                        <a:rPr lang="en-GB" sz="900" b="1" u="sng" dirty="0">
                          <a:solidFill>
                            <a:srgbClr val="0070C0"/>
                          </a:solidFill>
                        </a:rPr>
                        <a:t> (byte array)</a:t>
                      </a:r>
                    </a:p>
                    <a:p>
                      <a:pPr marL="647739" lvl="1" indent="-228608">
                        <a:buFont typeface="+mj-lt"/>
                        <a:buAutoNum type="alphaLcParenR"/>
                      </a:pPr>
                      <a:r>
                        <a:rPr lang="en-GB" sz="900" b="1" u="sng" dirty="0">
                          <a:solidFill>
                            <a:srgbClr val="0070C0"/>
                          </a:solidFill>
                        </a:rPr>
                        <a:t>Logging time</a:t>
                      </a:r>
                    </a:p>
                    <a:p>
                      <a:pPr marL="647739" lvl="1" indent="-228608">
                        <a:buFont typeface="+mj-lt"/>
                        <a:buAutoNum type="alphaLcParenR"/>
                      </a:pPr>
                      <a:r>
                        <a:rPr lang="en-GB" sz="900" b="1" u="sng" dirty="0">
                          <a:solidFill>
                            <a:srgbClr val="0070C0"/>
                          </a:solidFill>
                        </a:rPr>
                        <a:t>Logging info </a:t>
                      </a:r>
                      <a:r>
                        <a:rPr lang="en-GB" sz="900" b="1" u="sng" dirty="0" err="1">
                          <a:solidFill>
                            <a:srgbClr val="0070C0"/>
                          </a:solidFill>
                        </a:rPr>
                        <a:t>qr</a:t>
                      </a:r>
                      <a:r>
                        <a:rPr lang="en-GB" sz="900" b="1" u="sng" dirty="0">
                          <a:solidFill>
                            <a:srgbClr val="0070C0"/>
                          </a:solidFill>
                        </a:rPr>
                        <a:t>  (…)</a:t>
                      </a:r>
                    </a:p>
                    <a:p>
                      <a:pPr marL="647739" lvl="1" indent="-228608">
                        <a:buAutoNum type="alphaLcParenR"/>
                      </a:pPr>
                      <a:endParaRPr lang="en-GB" sz="900" b="1" u="sng" dirty="0">
                        <a:solidFill>
                          <a:srgbClr val="0070C0"/>
                        </a:solidFill>
                      </a:endParaRP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Register visit (send info in </a:t>
                      </a:r>
                      <a:r>
                        <a:rPr lang="en-GB" sz="900" dirty="0" err="1">
                          <a:solidFill>
                            <a:srgbClr val="0070C0"/>
                          </a:solidFill>
                        </a:rPr>
                        <a:t>qr</a:t>
                      </a: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 code) RMI</a:t>
                      </a:r>
                    </a:p>
                    <a:p>
                      <a:pPr marL="647739" lvl="1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Send Capsule (all info QR + 1 user token)</a:t>
                      </a:r>
                    </a:p>
                    <a:p>
                      <a:pPr marL="647739" lvl="1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user token = invalid (NIET VERWIJDEREN !!!!!)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Sign capsule if valid token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Submit capsules (FORWARD) </a:t>
                      </a:r>
                    </a:p>
                    <a:p>
                      <a:pPr marL="647739" lvl="1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Send AFTER some time / flush only when not receiving anymore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ACK registration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rgbClr val="0070C0"/>
                          </a:solidFill>
                        </a:rPr>
                        <a:t>SHOW PROOF (green screen)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900" dirty="0">
                        <a:solidFill>
                          <a:srgbClr val="0070C0"/>
                        </a:solidFill>
                      </a:endParaRP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45125"/>
                  </a:ext>
                </a:extLst>
              </a:tr>
            </a:tbl>
          </a:graphicData>
        </a:graphic>
      </p:graphicFrame>
      <p:graphicFrame>
        <p:nvGraphicFramePr>
          <p:cNvPr id="320" name="Table 320">
            <a:extLst>
              <a:ext uri="{FF2B5EF4-FFF2-40B4-BE49-F238E27FC236}">
                <a16:creationId xmlns:a16="http://schemas.microsoft.com/office/drawing/2014/main" id="{CA9C4610-437B-4BF3-848B-C268D58E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2633"/>
              </p:ext>
            </p:extLst>
          </p:nvPr>
        </p:nvGraphicFramePr>
        <p:xfrm>
          <a:off x="11408841" y="1"/>
          <a:ext cx="6591822" cy="4792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911">
                  <a:extLst>
                    <a:ext uri="{9D8B030D-6E8A-4147-A177-3AD203B41FA5}">
                      <a16:colId xmlns:a16="http://schemas.microsoft.com/office/drawing/2014/main" val="3016501709"/>
                    </a:ext>
                  </a:extLst>
                </a:gridCol>
                <a:gridCol w="3295911">
                  <a:extLst>
                    <a:ext uri="{9D8B030D-6E8A-4147-A177-3AD203B41FA5}">
                      <a16:colId xmlns:a16="http://schemas.microsoft.com/office/drawing/2014/main" val="3061562611"/>
                    </a:ext>
                  </a:extLst>
                </a:gridCol>
              </a:tblGrid>
              <a:tr h="408205">
                <a:tc>
                  <a:txBody>
                    <a:bodyPr/>
                    <a:lstStyle/>
                    <a:p>
                      <a:r>
                        <a:rPr lang="nl-NL" sz="1800" dirty="0"/>
                        <a:t>SERVICE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USERS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95871"/>
                  </a:ext>
                </a:extLst>
              </a:tr>
              <a:tr h="1978224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MATCHING SERVICE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Visualize</a:t>
                      </a:r>
                      <a:r>
                        <a:rPr lang="nl-NL" sz="900" b="0" u="none" dirty="0"/>
                        <a:t> state of machine (Database)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sng" dirty="0"/>
                    </a:p>
                    <a:p>
                      <a:r>
                        <a:rPr lang="nl-NL" sz="90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“x </a:t>
                      </a:r>
                      <a:r>
                        <a:rPr lang="nl-NL" sz="900" dirty="0" err="1"/>
                        <a:t>peoples</a:t>
                      </a:r>
                      <a:r>
                        <a:rPr lang="nl-NL" sz="900" dirty="0"/>
                        <a:t> in a bar”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sng" dirty="0"/>
                        <a:t>…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check </a:t>
                      </a:r>
                      <a:r>
                        <a:rPr lang="nl-NL" sz="900" dirty="0" err="1"/>
                        <a:t>incomming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infection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for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of a </a:t>
                      </a:r>
                      <a:r>
                        <a:rPr lang="nl-NL" sz="900" dirty="0" err="1"/>
                        <a:t>docter</a:t>
                      </a:r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VISITOR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Semi – </a:t>
                      </a: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Qr</a:t>
                      </a:r>
                      <a:r>
                        <a:rPr lang="nl-NL" sz="900" b="0" u="none" dirty="0"/>
                        <a:t> code scanning : </a:t>
                      </a:r>
                      <a:r>
                        <a:rPr lang="nl-NL" sz="900" b="0" u="none" dirty="0" err="1"/>
                        <a:t>submitting</a:t>
                      </a:r>
                      <a:r>
                        <a:rPr lang="nl-NL" sz="900" b="0" u="none" dirty="0"/>
                        <a:t> string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Has </a:t>
                      </a:r>
                      <a:r>
                        <a:rPr lang="nl-NL" sz="900" b="0" u="none" dirty="0" err="1"/>
                        <a:t>limited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number</a:t>
                      </a:r>
                      <a:r>
                        <a:rPr lang="nl-NL" sz="900" b="0" u="none" dirty="0"/>
                        <a:t> of tokens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day</a:t>
                      </a:r>
                      <a:r>
                        <a:rPr lang="nl-NL" sz="900" b="0" u="none" dirty="0"/>
                        <a:t> (e.g. 6)</a:t>
                      </a:r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25134"/>
                  </a:ext>
                </a:extLst>
              </a:tr>
              <a:tr h="2406442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MIXING SERVICE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Show queue at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Must have a flush button (</a:t>
                      </a:r>
                      <a:r>
                        <a:rPr lang="nl-NL" sz="900" b="0" u="none" dirty="0" err="1"/>
                        <a:t>for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the</a:t>
                      </a:r>
                      <a:r>
                        <a:rPr lang="nl-NL" sz="900" b="0" u="none" dirty="0"/>
                        <a:t> queue)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Tijdinterval tussen capsules met dezelfde id (tijd ophogen voor bepaalde user in bepaalde bar)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Alles capsules (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 err="1"/>
                        <a:t>create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that</a:t>
                      </a:r>
                      <a:r>
                        <a:rPr lang="nl-NL" sz="900" dirty="0"/>
                        <a:t> client </a:t>
                      </a:r>
                      <a:r>
                        <a:rPr lang="nl-NL" sz="900" dirty="0" err="1"/>
                        <a:t>can</a:t>
                      </a:r>
                      <a:r>
                        <a:rPr lang="nl-NL" sz="900" dirty="0"/>
                        <a:t> show </a:t>
                      </a:r>
                      <a:r>
                        <a:rPr lang="nl-NL" sz="900" dirty="0" err="1"/>
                        <a:t>to</a:t>
                      </a:r>
                      <a:r>
                        <a:rPr lang="nl-NL" sz="900" dirty="0"/>
                        <a:t> bar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bar </a:t>
                      </a:r>
                      <a:r>
                        <a:rPr lang="nl-NL" sz="900" dirty="0" err="1"/>
                        <a:t>knows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daily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by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enrolling</a:t>
                      </a:r>
                      <a:r>
                        <a:rPr lang="nl-NL" sz="900" dirty="0"/>
                        <a:t> as </a:t>
                      </a:r>
                      <a:r>
                        <a:rPr lang="nl-NL" sz="900" dirty="0" err="1"/>
                        <a:t>visitor</a:t>
                      </a:r>
                      <a:r>
                        <a:rPr lang="nl-NL" sz="900" dirty="0"/>
                        <a:t> at begin of </a:t>
                      </a:r>
                      <a:r>
                        <a:rPr lang="nl-NL" sz="900" dirty="0" err="1"/>
                        <a:t>day</a:t>
                      </a:r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BAR OWNER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99003"/>
                  </a:ext>
                </a:extLst>
              </a:tr>
            </a:tbl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57BFC447-936D-4714-887C-0B95E0A7BF94}"/>
              </a:ext>
            </a:extLst>
          </p:cNvPr>
          <p:cNvSpPr/>
          <p:nvPr/>
        </p:nvSpPr>
        <p:spPr>
          <a:xfrm>
            <a:off x="7903391" y="3098306"/>
            <a:ext cx="329996" cy="32999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4</a:t>
            </a:r>
            <a:endParaRPr lang="en-GB" sz="191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0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4178E-60F2-4F96-868B-358CAB05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7" r="77751" b="76389"/>
          <a:stretch/>
        </p:blipFill>
        <p:spPr>
          <a:xfrm>
            <a:off x="3199361" y="580616"/>
            <a:ext cx="920106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09836-451B-429D-A512-C4CFE286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2" t="36250" r="78807" b="40139"/>
          <a:stretch/>
        </p:blipFill>
        <p:spPr>
          <a:xfrm>
            <a:off x="3301269" y="2448329"/>
            <a:ext cx="716285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998DE-855F-48F5-863A-EF2DE5674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1" t="75972" r="78711" b="417"/>
          <a:stretch/>
        </p:blipFill>
        <p:spPr>
          <a:xfrm>
            <a:off x="5366164" y="5366262"/>
            <a:ext cx="780343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9BCAD-EF8C-4840-85EC-A6A69AFF3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9" t="21111" r="38927" b="55278"/>
          <a:stretch/>
        </p:blipFill>
        <p:spPr>
          <a:xfrm>
            <a:off x="7561717" y="967717"/>
            <a:ext cx="873517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A0849-A066-4FE6-9C9B-FC25EB83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77" t="57917" r="39119" b="13333"/>
          <a:stretch/>
        </p:blipFill>
        <p:spPr>
          <a:xfrm>
            <a:off x="6813589" y="3323389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67042-D2E6-46E5-8212-D1B4C324C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78" t="58055" r="5318" b="13195"/>
          <a:stretch/>
        </p:blipFill>
        <p:spPr>
          <a:xfrm>
            <a:off x="10190051" y="2438315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678B1-7D9C-4EED-ACAA-0ECC31AA5C25}"/>
              </a:ext>
            </a:extLst>
          </p:cNvPr>
          <p:cNvCxnSpPr>
            <a:cxnSpLocks/>
            <a:stCxn id="228" idx="4"/>
            <a:endCxn id="229" idx="2"/>
          </p:cNvCxnSpPr>
          <p:nvPr/>
        </p:nvCxnSpPr>
        <p:spPr>
          <a:xfrm>
            <a:off x="3659411" y="3603317"/>
            <a:ext cx="1436929" cy="2257943"/>
          </a:xfrm>
          <a:prstGeom prst="straightConnector1">
            <a:avLst/>
          </a:prstGeom>
          <a:ln w="25400">
            <a:solidFill>
              <a:srgbClr val="7030A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0C4DCA-C2CE-4599-B86B-0DE66CCDED8E}"/>
              </a:ext>
            </a:extLst>
          </p:cNvPr>
          <p:cNvCxnSpPr>
            <a:cxnSpLocks/>
            <a:stCxn id="229" idx="6"/>
            <a:endCxn id="232" idx="4"/>
          </p:cNvCxnSpPr>
          <p:nvPr/>
        </p:nvCxnSpPr>
        <p:spPr>
          <a:xfrm flipV="1">
            <a:off x="6416323" y="3593300"/>
            <a:ext cx="4132419" cy="2267955"/>
          </a:xfrm>
          <a:prstGeom prst="straightConnector1">
            <a:avLst/>
          </a:prstGeom>
          <a:ln w="25400">
            <a:solidFill>
              <a:srgbClr val="7030A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33A8FA2F-1B91-46CE-8AAF-AB715129AA4D}"/>
              </a:ext>
            </a:extLst>
          </p:cNvPr>
          <p:cNvSpPr/>
          <p:nvPr/>
        </p:nvSpPr>
        <p:spPr>
          <a:xfrm>
            <a:off x="2999419" y="415618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187C8B8-9625-4524-8385-8A9649503BD7}"/>
              </a:ext>
            </a:extLst>
          </p:cNvPr>
          <p:cNvSpPr/>
          <p:nvPr/>
        </p:nvSpPr>
        <p:spPr>
          <a:xfrm>
            <a:off x="2999419" y="2283330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2A9154D-8190-40C8-A6B3-49C18D486640}"/>
              </a:ext>
            </a:extLst>
          </p:cNvPr>
          <p:cNvSpPr/>
          <p:nvPr/>
        </p:nvSpPr>
        <p:spPr>
          <a:xfrm>
            <a:off x="5096339" y="5201263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53E8879F-0BD1-4D97-9AF6-F3D8ECBF3045}"/>
              </a:ext>
            </a:extLst>
          </p:cNvPr>
          <p:cNvSpPr/>
          <p:nvPr/>
        </p:nvSpPr>
        <p:spPr>
          <a:xfrm>
            <a:off x="7338483" y="8027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090F162-C1C6-4F41-B761-287760963810}"/>
              </a:ext>
            </a:extLst>
          </p:cNvPr>
          <p:cNvSpPr/>
          <p:nvPr/>
        </p:nvSpPr>
        <p:spPr>
          <a:xfrm>
            <a:off x="6512287" y="3158391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896AED4-797A-4934-A83C-EAD80299885D}"/>
              </a:ext>
            </a:extLst>
          </p:cNvPr>
          <p:cNvSpPr/>
          <p:nvPr/>
        </p:nvSpPr>
        <p:spPr>
          <a:xfrm>
            <a:off x="9888750" y="22733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413A1E22-1E37-4015-A65C-A996358F8009}"/>
              </a:ext>
            </a:extLst>
          </p:cNvPr>
          <p:cNvSpPr/>
          <p:nvPr/>
        </p:nvSpPr>
        <p:spPr>
          <a:xfrm>
            <a:off x="4194843" y="4467881"/>
            <a:ext cx="329996" cy="32999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1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A0880C73-F03D-4CA2-9324-8C51CDFE8D8D}"/>
              </a:ext>
            </a:extLst>
          </p:cNvPr>
          <p:cNvSpPr/>
          <p:nvPr/>
        </p:nvSpPr>
        <p:spPr>
          <a:xfrm>
            <a:off x="7736305" y="4871267"/>
            <a:ext cx="329996" cy="32999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2</a:t>
            </a:r>
            <a:endParaRPr lang="en-GB" sz="1911" dirty="0">
              <a:solidFill>
                <a:schemeClr val="bg1"/>
              </a:solidFill>
            </a:endParaRPr>
          </a:p>
        </p:txBody>
      </p:sp>
      <p:graphicFrame>
        <p:nvGraphicFramePr>
          <p:cNvPr id="319" name="Table 319">
            <a:extLst>
              <a:ext uri="{FF2B5EF4-FFF2-40B4-BE49-F238E27FC236}">
                <a16:creationId xmlns:a16="http://schemas.microsoft.com/office/drawing/2014/main" id="{8D1BA185-5D6E-4103-A3B3-AD5D3925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21395"/>
              </p:ext>
            </p:extLst>
          </p:nvPr>
        </p:nvGraphicFramePr>
        <p:xfrm>
          <a:off x="0" y="-1"/>
          <a:ext cx="2656116" cy="7199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6116">
                  <a:extLst>
                    <a:ext uri="{9D8B030D-6E8A-4147-A177-3AD203B41FA5}">
                      <a16:colId xmlns:a16="http://schemas.microsoft.com/office/drawing/2014/main" val="2999872933"/>
                    </a:ext>
                  </a:extLst>
                </a:gridCol>
              </a:tblGrid>
              <a:tr h="557090">
                <a:tc>
                  <a:txBody>
                    <a:bodyPr/>
                    <a:lstStyle/>
                    <a:p>
                      <a:r>
                        <a:rPr lang="nl-NL" sz="1800" dirty="0"/>
                        <a:t>EVENTS THAT CAN OCCUR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07056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45125"/>
                  </a:ext>
                </a:extLst>
              </a:tr>
              <a:tr h="1414151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0070C0"/>
                        </a:solidFill>
                      </a:endParaRP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76596"/>
                  </a:ext>
                </a:extLst>
              </a:tr>
              <a:tr h="985620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rgbClr val="7030A0"/>
                          </a:solidFill>
                        </a:rPr>
                        <a:t>INFECTION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>
                          <a:solidFill>
                            <a:srgbClr val="7030A0"/>
                          </a:solidFill>
                        </a:rPr>
                        <a:t>List&lt;Log&gt; logs = </a:t>
                      </a:r>
                      <a:r>
                        <a:rPr lang="en-GB" sz="900" dirty="0" err="1">
                          <a:solidFill>
                            <a:srgbClr val="7030A0"/>
                          </a:solidFill>
                        </a:rPr>
                        <a:t>releaseLogs</a:t>
                      </a:r>
                      <a:r>
                        <a:rPr lang="en-GB" sz="900" dirty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  <a:p>
                      <a:pPr marL="228608" indent="-228608">
                        <a:buAutoNum type="arabicPeriod"/>
                      </a:pPr>
                      <a:r>
                        <a:rPr lang="en-GB" sz="900" dirty="0" err="1">
                          <a:solidFill>
                            <a:srgbClr val="7030A0"/>
                          </a:solidFill>
                        </a:rPr>
                        <a:t>forwardLogs</a:t>
                      </a:r>
                      <a:r>
                        <a:rPr lang="en-GB" sz="900" dirty="0">
                          <a:solidFill>
                            <a:srgbClr val="7030A0"/>
                          </a:solidFill>
                        </a:rPr>
                        <a:t>(logs)</a:t>
                      </a:r>
                    </a:p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020605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49309"/>
                  </a:ext>
                </a:extLst>
              </a:tr>
              <a:tr h="1842681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93662"/>
                  </a:ext>
                </a:extLst>
              </a:tr>
            </a:tbl>
          </a:graphicData>
        </a:graphic>
      </p:graphicFrame>
      <p:graphicFrame>
        <p:nvGraphicFramePr>
          <p:cNvPr id="320" name="Table 320">
            <a:extLst>
              <a:ext uri="{FF2B5EF4-FFF2-40B4-BE49-F238E27FC236}">
                <a16:creationId xmlns:a16="http://schemas.microsoft.com/office/drawing/2014/main" id="{CA9C4610-437B-4BF3-848B-C268D58E3406}"/>
              </a:ext>
            </a:extLst>
          </p:cNvPr>
          <p:cNvGraphicFramePr>
            <a:graphicFrameLocks noGrp="1"/>
          </p:cNvGraphicFramePr>
          <p:nvPr/>
        </p:nvGraphicFramePr>
        <p:xfrm>
          <a:off x="11408841" y="1"/>
          <a:ext cx="6591822" cy="7199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911">
                  <a:extLst>
                    <a:ext uri="{9D8B030D-6E8A-4147-A177-3AD203B41FA5}">
                      <a16:colId xmlns:a16="http://schemas.microsoft.com/office/drawing/2014/main" val="3016501709"/>
                    </a:ext>
                  </a:extLst>
                </a:gridCol>
                <a:gridCol w="3295911">
                  <a:extLst>
                    <a:ext uri="{9D8B030D-6E8A-4147-A177-3AD203B41FA5}">
                      <a16:colId xmlns:a16="http://schemas.microsoft.com/office/drawing/2014/main" val="3061562611"/>
                    </a:ext>
                  </a:extLst>
                </a:gridCol>
              </a:tblGrid>
              <a:tr h="408205">
                <a:tc>
                  <a:txBody>
                    <a:bodyPr/>
                    <a:lstStyle/>
                    <a:p>
                      <a:r>
                        <a:rPr lang="nl-NL" sz="1800" dirty="0"/>
                        <a:t>SERVICE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USERS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95871"/>
                  </a:ext>
                </a:extLst>
              </a:tr>
              <a:tr h="1978224">
                <a:tc>
                  <a:txBody>
                    <a:bodyPr/>
                    <a:lstStyle/>
                    <a:p>
                      <a:r>
                        <a:rPr lang="nl-NL" sz="900" b="1" u="sng"/>
                        <a:t>MATCHING SERVICE</a:t>
                      </a:r>
                    </a:p>
                    <a:p>
                      <a:r>
                        <a:rPr lang="nl-NL" sz="900" b="0" u="sng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/>
                        <a:t>Visualize state of machine (Database)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sng" dirty="0"/>
                    </a:p>
                    <a:p>
                      <a:r>
                        <a:rPr lang="nl-NL" sz="900" u="sng"/>
                        <a:t>KNOWS</a:t>
                      </a:r>
                      <a:endParaRPr lang="nl-NL" sz="900" u="sng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“x </a:t>
                      </a:r>
                      <a:r>
                        <a:rPr lang="nl-NL" sz="900" dirty="0" err="1"/>
                        <a:t>peoples</a:t>
                      </a:r>
                      <a:r>
                        <a:rPr lang="nl-NL" sz="900" dirty="0"/>
                        <a:t> in a </a:t>
                      </a:r>
                      <a:r>
                        <a:rPr lang="nl-NL" sz="900"/>
                        <a:t>bar”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sng"/>
                        <a:t>…</a:t>
                      </a:r>
                    </a:p>
                    <a:p>
                      <a:endParaRPr lang="nl-NL" sz="900"/>
                    </a:p>
                    <a:p>
                      <a:r>
                        <a:rPr lang="nl-NL" sz="900" u="sng"/>
                        <a:t>MUST</a:t>
                      </a:r>
                      <a:endParaRPr lang="nl-NL" sz="900" u="sng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/>
                        <a:t>check </a:t>
                      </a:r>
                      <a:r>
                        <a:rPr lang="nl-NL" sz="900" dirty="0" err="1"/>
                        <a:t>incomming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infection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for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of </a:t>
                      </a:r>
                      <a:r>
                        <a:rPr lang="nl-NL" sz="900"/>
                        <a:t>a docter</a:t>
                      </a:r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VISITOR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Semi – </a:t>
                      </a: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Qr</a:t>
                      </a:r>
                      <a:r>
                        <a:rPr lang="nl-NL" sz="900" b="0" u="none" dirty="0"/>
                        <a:t> code scanning : </a:t>
                      </a:r>
                      <a:r>
                        <a:rPr lang="nl-NL" sz="900" b="0" u="none" dirty="0" err="1"/>
                        <a:t>submitting</a:t>
                      </a:r>
                      <a:r>
                        <a:rPr lang="nl-NL" sz="900" b="0" u="none" dirty="0"/>
                        <a:t> string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Has </a:t>
                      </a:r>
                      <a:r>
                        <a:rPr lang="nl-NL" sz="900" b="0" u="none" dirty="0" err="1"/>
                        <a:t>limited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number</a:t>
                      </a:r>
                      <a:r>
                        <a:rPr lang="nl-NL" sz="900" b="0" u="none" dirty="0"/>
                        <a:t> of tokens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day</a:t>
                      </a:r>
                      <a:r>
                        <a:rPr lang="nl-NL" sz="900" b="0" u="none" dirty="0"/>
                        <a:t> (e.g. 6)</a:t>
                      </a:r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25134"/>
                  </a:ext>
                </a:extLst>
              </a:tr>
              <a:tr h="2406442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MIXING SERVICE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Show queue at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Must have a flush button (</a:t>
                      </a:r>
                      <a:r>
                        <a:rPr lang="nl-NL" sz="900" b="0" u="none" dirty="0" err="1"/>
                        <a:t>for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the</a:t>
                      </a:r>
                      <a:r>
                        <a:rPr lang="nl-NL" sz="900" b="0" u="none" dirty="0"/>
                        <a:t> queue)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 err="1"/>
                        <a:t>create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that</a:t>
                      </a:r>
                      <a:r>
                        <a:rPr lang="nl-NL" sz="900" dirty="0"/>
                        <a:t> client </a:t>
                      </a:r>
                      <a:r>
                        <a:rPr lang="nl-NL" sz="900" dirty="0" err="1"/>
                        <a:t>can</a:t>
                      </a:r>
                      <a:r>
                        <a:rPr lang="nl-NL" sz="900" dirty="0"/>
                        <a:t> show </a:t>
                      </a:r>
                      <a:r>
                        <a:rPr lang="nl-NL" sz="900" dirty="0" err="1"/>
                        <a:t>to</a:t>
                      </a:r>
                      <a:r>
                        <a:rPr lang="nl-NL" sz="900" dirty="0"/>
                        <a:t> bar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bar </a:t>
                      </a:r>
                      <a:r>
                        <a:rPr lang="nl-NL" sz="900" dirty="0" err="1"/>
                        <a:t>knows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daily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by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enrolling</a:t>
                      </a:r>
                      <a:r>
                        <a:rPr lang="nl-NL" sz="900" dirty="0"/>
                        <a:t> as </a:t>
                      </a:r>
                      <a:r>
                        <a:rPr lang="nl-NL" sz="900" dirty="0" err="1"/>
                        <a:t>visitor</a:t>
                      </a:r>
                      <a:r>
                        <a:rPr lang="nl-NL" sz="900" dirty="0"/>
                        <a:t> at begin of </a:t>
                      </a:r>
                      <a:r>
                        <a:rPr lang="nl-NL" sz="900" dirty="0" err="1"/>
                        <a:t>day</a:t>
                      </a:r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BAR OWNER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99003"/>
                  </a:ext>
                </a:extLst>
              </a:tr>
              <a:tr h="2406442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REGISTRAR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Visualize</a:t>
                      </a:r>
                      <a:r>
                        <a:rPr lang="nl-NL" sz="900" b="0" u="none" dirty="0"/>
                        <a:t> state of machine (Database)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u="none" dirty="0"/>
                    </a:p>
                    <a:p>
                      <a:r>
                        <a:rPr lang="nl-NL" sz="90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de-</a:t>
                      </a:r>
                      <a:r>
                        <a:rPr lang="nl-NL" sz="900" dirty="0" err="1"/>
                        <a:t>anonymize</a:t>
                      </a:r>
                      <a:r>
                        <a:rPr lang="nl-NL" sz="900" dirty="0"/>
                        <a:t> (ONLY </a:t>
                      </a:r>
                      <a:r>
                        <a:rPr lang="nl-NL" sz="900" dirty="0" err="1"/>
                        <a:t>called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when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infection</a:t>
                      </a:r>
                      <a:r>
                        <a:rPr lang="nl-NL" sz="900" dirty="0"/>
                        <a:t> message </a:t>
                      </a:r>
                      <a:r>
                        <a:rPr lang="nl-NL" sz="900" dirty="0" err="1"/>
                        <a:t>not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acked</a:t>
                      </a:r>
                      <a:r>
                        <a:rPr lang="nl-NL" sz="900" dirty="0"/>
                        <a:t>)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none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nl-NL" sz="900" b="0" u="none" dirty="0"/>
                    </a:p>
                    <a:p>
                      <a:endParaRPr lang="en-GB" sz="900" b="0" u="none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DOCTOR</a:t>
                      </a:r>
                    </a:p>
                    <a:p>
                      <a:r>
                        <a:rPr lang="en-GB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u="none" dirty="0"/>
                        <a:t>Minimal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u="none" dirty="0"/>
                        <a:t>Data transfer between doctor and visitor using a file</a:t>
                      </a: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5953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A62FF44-8815-4743-9456-A5AFC3EF4A9A}"/>
              </a:ext>
            </a:extLst>
          </p:cNvPr>
          <p:cNvSpPr/>
          <p:nvPr/>
        </p:nvSpPr>
        <p:spPr>
          <a:xfrm>
            <a:off x="8766363" y="43715"/>
            <a:ext cx="2216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Romeo</a:t>
            </a:r>
          </a:p>
        </p:txBody>
      </p:sp>
    </p:spTree>
    <p:extLst>
      <p:ext uri="{BB962C8B-B14F-4D97-AF65-F5344CB8AC3E}">
        <p14:creationId xmlns:p14="http://schemas.microsoft.com/office/powerpoint/2010/main" val="95848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4178E-60F2-4F96-868B-358CAB05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7" r="77751" b="76389"/>
          <a:stretch/>
        </p:blipFill>
        <p:spPr>
          <a:xfrm>
            <a:off x="3199361" y="580616"/>
            <a:ext cx="920106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09836-451B-429D-A512-C4CFE286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2" t="36250" r="78807" b="40139"/>
          <a:stretch/>
        </p:blipFill>
        <p:spPr>
          <a:xfrm>
            <a:off x="3301269" y="2448329"/>
            <a:ext cx="716285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998DE-855F-48F5-863A-EF2DE5674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1" t="75972" r="78711" b="417"/>
          <a:stretch/>
        </p:blipFill>
        <p:spPr>
          <a:xfrm>
            <a:off x="5366164" y="5366262"/>
            <a:ext cx="780343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9BCAD-EF8C-4840-85EC-A6A69AFF3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9" t="21111" r="38927" b="55278"/>
          <a:stretch/>
        </p:blipFill>
        <p:spPr>
          <a:xfrm>
            <a:off x="7561717" y="967717"/>
            <a:ext cx="873517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A0849-A066-4FE6-9C9B-FC25EB83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77" t="57917" r="39119" b="13333"/>
          <a:stretch/>
        </p:blipFill>
        <p:spPr>
          <a:xfrm>
            <a:off x="6813589" y="3323389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67042-D2E6-46E5-8212-D1B4C324C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78" t="58055" r="5318" b="13195"/>
          <a:stretch/>
        </p:blipFill>
        <p:spPr>
          <a:xfrm>
            <a:off x="10190051" y="2438315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0D79C5-F88D-415B-951C-375E99F03B00}"/>
              </a:ext>
            </a:extLst>
          </p:cNvPr>
          <p:cNvCxnSpPr>
            <a:cxnSpLocks/>
            <a:stCxn id="227" idx="6"/>
            <a:endCxn id="230" idx="1"/>
          </p:cNvCxnSpPr>
          <p:nvPr/>
        </p:nvCxnSpPr>
        <p:spPr>
          <a:xfrm flipV="1">
            <a:off x="4319406" y="996029"/>
            <a:ext cx="3212389" cy="79585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33A8FA2F-1B91-46CE-8AAF-AB715129AA4D}"/>
              </a:ext>
            </a:extLst>
          </p:cNvPr>
          <p:cNvSpPr/>
          <p:nvPr/>
        </p:nvSpPr>
        <p:spPr>
          <a:xfrm>
            <a:off x="2999419" y="415618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187C8B8-9625-4524-8385-8A9649503BD7}"/>
              </a:ext>
            </a:extLst>
          </p:cNvPr>
          <p:cNvSpPr/>
          <p:nvPr/>
        </p:nvSpPr>
        <p:spPr>
          <a:xfrm>
            <a:off x="2999419" y="2283330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2A9154D-8190-40C8-A6B3-49C18D486640}"/>
              </a:ext>
            </a:extLst>
          </p:cNvPr>
          <p:cNvSpPr/>
          <p:nvPr/>
        </p:nvSpPr>
        <p:spPr>
          <a:xfrm>
            <a:off x="5096339" y="5201263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53E8879F-0BD1-4D97-9AF6-F3D8ECBF3045}"/>
              </a:ext>
            </a:extLst>
          </p:cNvPr>
          <p:cNvSpPr/>
          <p:nvPr/>
        </p:nvSpPr>
        <p:spPr>
          <a:xfrm>
            <a:off x="7338483" y="8027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090F162-C1C6-4F41-B761-287760963810}"/>
              </a:ext>
            </a:extLst>
          </p:cNvPr>
          <p:cNvSpPr/>
          <p:nvPr/>
        </p:nvSpPr>
        <p:spPr>
          <a:xfrm>
            <a:off x="6512287" y="3158391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896AED4-797A-4934-A83C-EAD80299885D}"/>
              </a:ext>
            </a:extLst>
          </p:cNvPr>
          <p:cNvSpPr/>
          <p:nvPr/>
        </p:nvSpPr>
        <p:spPr>
          <a:xfrm>
            <a:off x="9888750" y="22733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314055E-6C70-42BB-B3E5-A857B29A0A72}"/>
              </a:ext>
            </a:extLst>
          </p:cNvPr>
          <p:cNvSpPr/>
          <p:nvPr/>
        </p:nvSpPr>
        <p:spPr>
          <a:xfrm>
            <a:off x="5498946" y="873339"/>
            <a:ext cx="329996" cy="32999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1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C2455A1B-99C0-4E3E-BDAD-12283F68B0BE}"/>
              </a:ext>
            </a:extLst>
          </p:cNvPr>
          <p:cNvSpPr/>
          <p:nvPr/>
        </p:nvSpPr>
        <p:spPr>
          <a:xfrm>
            <a:off x="3924377" y="762161"/>
            <a:ext cx="329996" cy="32999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2</a:t>
            </a:r>
            <a:endParaRPr lang="en-GB" sz="1911" dirty="0">
              <a:solidFill>
                <a:schemeClr val="bg1"/>
              </a:solidFill>
            </a:endParaRPr>
          </a:p>
        </p:txBody>
      </p:sp>
      <p:graphicFrame>
        <p:nvGraphicFramePr>
          <p:cNvPr id="319" name="Table 319">
            <a:extLst>
              <a:ext uri="{FF2B5EF4-FFF2-40B4-BE49-F238E27FC236}">
                <a16:creationId xmlns:a16="http://schemas.microsoft.com/office/drawing/2014/main" id="{8D1BA185-5D6E-4103-A3B3-AD5D3925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44542"/>
              </p:ext>
            </p:extLst>
          </p:nvPr>
        </p:nvGraphicFramePr>
        <p:xfrm>
          <a:off x="0" y="-1"/>
          <a:ext cx="2656116" cy="7199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6116">
                  <a:extLst>
                    <a:ext uri="{9D8B030D-6E8A-4147-A177-3AD203B41FA5}">
                      <a16:colId xmlns:a16="http://schemas.microsoft.com/office/drawing/2014/main" val="2999872933"/>
                    </a:ext>
                  </a:extLst>
                </a:gridCol>
              </a:tblGrid>
              <a:tr h="557090">
                <a:tc>
                  <a:txBody>
                    <a:bodyPr/>
                    <a:lstStyle/>
                    <a:p>
                      <a:r>
                        <a:rPr lang="nl-NL" sz="1800" dirty="0"/>
                        <a:t>EVENTS THAT CAN OCCUR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07056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45125"/>
                  </a:ext>
                </a:extLst>
              </a:tr>
              <a:tr h="1414151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0070C0"/>
                        </a:solidFill>
                      </a:endParaRP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76596"/>
                  </a:ext>
                </a:extLst>
              </a:tr>
              <a:tr h="98562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020605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accent6"/>
                          </a:solidFill>
                        </a:rPr>
                        <a:t>MAKE DAILY-QR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 err="1">
                          <a:solidFill>
                            <a:schemeClr val="accent6"/>
                          </a:solidFill>
                        </a:rPr>
                        <a:t>Enroll</a:t>
                      </a:r>
                      <a:r>
                        <a:rPr lang="en-GB" sz="900" dirty="0">
                          <a:solidFill>
                            <a:schemeClr val="accent6"/>
                          </a:solidFill>
                        </a:rPr>
                        <a:t> 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</a:rPr>
                        <a:t>Retrieve Own Token-set</a:t>
                      </a:r>
                    </a:p>
                    <a:p>
                      <a:pPr marL="361963" lvl="1" indent="-95254">
                        <a:buFont typeface="Arial" panose="020B0604020202020204" pitchFamily="34" charset="0"/>
                        <a:buChar char="•"/>
                        <a:tabLst>
                          <a:tab pos="361963" algn="l"/>
                        </a:tabLst>
                      </a:pPr>
                      <a:r>
                        <a:rPr lang="en-GB" sz="900" dirty="0">
                          <a:solidFill>
                            <a:schemeClr val="accent6"/>
                          </a:solidFill>
                        </a:rPr>
                        <a:t>Day, location, bar </a:t>
                      </a:r>
                      <a:r>
                        <a:rPr lang="en-GB" sz="900" dirty="0" err="1">
                          <a:solidFill>
                            <a:schemeClr val="accent6"/>
                          </a:solidFill>
                        </a:rPr>
                        <a:t>specifi</a:t>
                      </a:r>
                      <a:endParaRPr lang="en-GB" sz="900" dirty="0">
                        <a:solidFill>
                          <a:schemeClr val="accent6"/>
                        </a:solidFill>
                      </a:endParaRPr>
                    </a:p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49309"/>
                  </a:ext>
                </a:extLst>
              </a:tr>
              <a:tr h="1842681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93662"/>
                  </a:ext>
                </a:extLst>
              </a:tr>
            </a:tbl>
          </a:graphicData>
        </a:graphic>
      </p:graphicFrame>
      <p:graphicFrame>
        <p:nvGraphicFramePr>
          <p:cNvPr id="320" name="Table 320">
            <a:extLst>
              <a:ext uri="{FF2B5EF4-FFF2-40B4-BE49-F238E27FC236}">
                <a16:creationId xmlns:a16="http://schemas.microsoft.com/office/drawing/2014/main" id="{CA9C4610-437B-4BF3-848B-C268D58E3406}"/>
              </a:ext>
            </a:extLst>
          </p:cNvPr>
          <p:cNvGraphicFramePr>
            <a:graphicFrameLocks noGrp="1"/>
          </p:cNvGraphicFramePr>
          <p:nvPr/>
        </p:nvGraphicFramePr>
        <p:xfrm>
          <a:off x="11408841" y="1"/>
          <a:ext cx="6591822" cy="7199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911">
                  <a:extLst>
                    <a:ext uri="{9D8B030D-6E8A-4147-A177-3AD203B41FA5}">
                      <a16:colId xmlns:a16="http://schemas.microsoft.com/office/drawing/2014/main" val="3016501709"/>
                    </a:ext>
                  </a:extLst>
                </a:gridCol>
                <a:gridCol w="3295911">
                  <a:extLst>
                    <a:ext uri="{9D8B030D-6E8A-4147-A177-3AD203B41FA5}">
                      <a16:colId xmlns:a16="http://schemas.microsoft.com/office/drawing/2014/main" val="3061562611"/>
                    </a:ext>
                  </a:extLst>
                </a:gridCol>
              </a:tblGrid>
              <a:tr h="408205">
                <a:tc>
                  <a:txBody>
                    <a:bodyPr/>
                    <a:lstStyle/>
                    <a:p>
                      <a:r>
                        <a:rPr lang="nl-NL" sz="1800" dirty="0"/>
                        <a:t>SERVICE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USERS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95871"/>
                  </a:ext>
                </a:extLst>
              </a:tr>
              <a:tr h="1978224">
                <a:tc>
                  <a:txBody>
                    <a:bodyPr/>
                    <a:lstStyle/>
                    <a:p>
                      <a:r>
                        <a:rPr lang="nl-NL" sz="900" b="1" u="sng"/>
                        <a:t>MATCHING SERVICE</a:t>
                      </a:r>
                    </a:p>
                    <a:p>
                      <a:r>
                        <a:rPr lang="nl-NL" sz="900" b="0" u="sng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/>
                        <a:t>Visualize state of machine (Database)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sng" dirty="0"/>
                    </a:p>
                    <a:p>
                      <a:r>
                        <a:rPr lang="nl-NL" sz="900" u="sng"/>
                        <a:t>KNOWS</a:t>
                      </a:r>
                      <a:endParaRPr lang="nl-NL" sz="900" u="sng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“x </a:t>
                      </a:r>
                      <a:r>
                        <a:rPr lang="nl-NL" sz="900" dirty="0" err="1"/>
                        <a:t>peoples</a:t>
                      </a:r>
                      <a:r>
                        <a:rPr lang="nl-NL" sz="900" dirty="0"/>
                        <a:t> in a </a:t>
                      </a:r>
                      <a:r>
                        <a:rPr lang="nl-NL" sz="900"/>
                        <a:t>bar”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sng"/>
                        <a:t>…</a:t>
                      </a:r>
                    </a:p>
                    <a:p>
                      <a:endParaRPr lang="nl-NL" sz="900"/>
                    </a:p>
                    <a:p>
                      <a:r>
                        <a:rPr lang="nl-NL" sz="900" u="sng"/>
                        <a:t>MUST</a:t>
                      </a:r>
                      <a:endParaRPr lang="nl-NL" sz="900" u="sng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/>
                        <a:t>check </a:t>
                      </a:r>
                      <a:r>
                        <a:rPr lang="nl-NL" sz="900" dirty="0" err="1"/>
                        <a:t>incomming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infection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for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of </a:t>
                      </a:r>
                      <a:r>
                        <a:rPr lang="nl-NL" sz="900"/>
                        <a:t>a docter</a:t>
                      </a:r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VISITOR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Semi – </a:t>
                      </a: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Qr</a:t>
                      </a:r>
                      <a:r>
                        <a:rPr lang="nl-NL" sz="900" b="0" u="none" dirty="0"/>
                        <a:t> code scanning : </a:t>
                      </a:r>
                      <a:r>
                        <a:rPr lang="nl-NL" sz="900" b="0" u="none" dirty="0" err="1"/>
                        <a:t>submitting</a:t>
                      </a:r>
                      <a:r>
                        <a:rPr lang="nl-NL" sz="900" b="0" u="none" dirty="0"/>
                        <a:t> string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Has </a:t>
                      </a:r>
                      <a:r>
                        <a:rPr lang="nl-NL" sz="900" b="0" u="none" dirty="0" err="1"/>
                        <a:t>limited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number</a:t>
                      </a:r>
                      <a:r>
                        <a:rPr lang="nl-NL" sz="900" b="0" u="none" dirty="0"/>
                        <a:t> of tokens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day</a:t>
                      </a:r>
                      <a:r>
                        <a:rPr lang="nl-NL" sz="900" b="0" u="none" dirty="0"/>
                        <a:t> (e.g. 6)</a:t>
                      </a:r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25134"/>
                  </a:ext>
                </a:extLst>
              </a:tr>
              <a:tr h="2406442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MIXING SERVICE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Show queue at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Must have a flush button (</a:t>
                      </a:r>
                      <a:r>
                        <a:rPr lang="nl-NL" sz="900" b="0" u="none" dirty="0" err="1"/>
                        <a:t>for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the</a:t>
                      </a:r>
                      <a:r>
                        <a:rPr lang="nl-NL" sz="900" b="0" u="none" dirty="0"/>
                        <a:t> queue)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 err="1"/>
                        <a:t>create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that</a:t>
                      </a:r>
                      <a:r>
                        <a:rPr lang="nl-NL" sz="900" dirty="0"/>
                        <a:t> client </a:t>
                      </a:r>
                      <a:r>
                        <a:rPr lang="nl-NL" sz="900" dirty="0" err="1"/>
                        <a:t>can</a:t>
                      </a:r>
                      <a:r>
                        <a:rPr lang="nl-NL" sz="900" dirty="0"/>
                        <a:t> show </a:t>
                      </a:r>
                      <a:r>
                        <a:rPr lang="nl-NL" sz="900" dirty="0" err="1"/>
                        <a:t>to</a:t>
                      </a:r>
                      <a:r>
                        <a:rPr lang="nl-NL" sz="900" dirty="0"/>
                        <a:t> bar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bar </a:t>
                      </a:r>
                      <a:r>
                        <a:rPr lang="nl-NL" sz="900" dirty="0" err="1"/>
                        <a:t>knows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daily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by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enrolling</a:t>
                      </a:r>
                      <a:r>
                        <a:rPr lang="nl-NL" sz="900" dirty="0"/>
                        <a:t> as </a:t>
                      </a:r>
                      <a:r>
                        <a:rPr lang="nl-NL" sz="900" dirty="0" err="1"/>
                        <a:t>visitor</a:t>
                      </a:r>
                      <a:r>
                        <a:rPr lang="nl-NL" sz="900" dirty="0"/>
                        <a:t> at begin of </a:t>
                      </a:r>
                      <a:r>
                        <a:rPr lang="nl-NL" sz="900" dirty="0" err="1"/>
                        <a:t>day</a:t>
                      </a:r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BAR OWNER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99003"/>
                  </a:ext>
                </a:extLst>
              </a:tr>
              <a:tr h="2406442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REGISTRAR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Visualize</a:t>
                      </a:r>
                      <a:r>
                        <a:rPr lang="nl-NL" sz="900" b="0" u="none" dirty="0"/>
                        <a:t> state of machine (Database)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u="none" dirty="0"/>
                    </a:p>
                    <a:p>
                      <a:r>
                        <a:rPr lang="nl-NL" sz="90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de-</a:t>
                      </a:r>
                      <a:r>
                        <a:rPr lang="nl-NL" sz="900" dirty="0" err="1"/>
                        <a:t>anonymize</a:t>
                      </a:r>
                      <a:r>
                        <a:rPr lang="nl-NL" sz="900" dirty="0"/>
                        <a:t> (ONLY </a:t>
                      </a:r>
                      <a:r>
                        <a:rPr lang="nl-NL" sz="900" dirty="0" err="1"/>
                        <a:t>called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when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infection</a:t>
                      </a:r>
                      <a:r>
                        <a:rPr lang="nl-NL" sz="900" dirty="0"/>
                        <a:t> message </a:t>
                      </a:r>
                      <a:r>
                        <a:rPr lang="nl-NL" sz="900" dirty="0" err="1"/>
                        <a:t>not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acked</a:t>
                      </a:r>
                      <a:r>
                        <a:rPr lang="nl-NL" sz="900" dirty="0"/>
                        <a:t>)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none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nl-NL" sz="900" b="0" u="none" dirty="0"/>
                    </a:p>
                    <a:p>
                      <a:endParaRPr lang="en-GB" sz="900" b="0" u="none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DOCTOR</a:t>
                      </a:r>
                    </a:p>
                    <a:p>
                      <a:r>
                        <a:rPr lang="en-GB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u="none" dirty="0"/>
                        <a:t>Minimal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u="none" dirty="0"/>
                        <a:t>Data transfer between doctor and visitor using a file</a:t>
                      </a: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595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5427B5-2A5F-4ACE-ABE5-2012ACF64F03}"/>
              </a:ext>
            </a:extLst>
          </p:cNvPr>
          <p:cNvSpPr/>
          <p:nvPr/>
        </p:nvSpPr>
        <p:spPr>
          <a:xfrm>
            <a:off x="9200295" y="43715"/>
            <a:ext cx="1348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nick</a:t>
            </a:r>
          </a:p>
        </p:txBody>
      </p:sp>
    </p:spTree>
    <p:extLst>
      <p:ext uri="{BB962C8B-B14F-4D97-AF65-F5344CB8AC3E}">
        <p14:creationId xmlns:p14="http://schemas.microsoft.com/office/powerpoint/2010/main" val="120011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4178E-60F2-4F96-868B-358CAB05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7" r="77751" b="76389"/>
          <a:stretch/>
        </p:blipFill>
        <p:spPr>
          <a:xfrm>
            <a:off x="3199361" y="580616"/>
            <a:ext cx="920106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09836-451B-429D-A512-C4CFE286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2" t="36250" r="78807" b="40139"/>
          <a:stretch/>
        </p:blipFill>
        <p:spPr>
          <a:xfrm>
            <a:off x="3301269" y="2448329"/>
            <a:ext cx="716285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998DE-855F-48F5-863A-EF2DE5674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1" t="75972" r="78711" b="417"/>
          <a:stretch/>
        </p:blipFill>
        <p:spPr>
          <a:xfrm>
            <a:off x="5366164" y="5366262"/>
            <a:ext cx="780343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9BCAD-EF8C-4840-85EC-A6A69AFF3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69" t="21111" r="38927" b="55278"/>
          <a:stretch/>
        </p:blipFill>
        <p:spPr>
          <a:xfrm>
            <a:off x="7561717" y="967717"/>
            <a:ext cx="873517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A0849-A066-4FE6-9C9B-FC25EB83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77" t="57917" r="39119" b="13333"/>
          <a:stretch/>
        </p:blipFill>
        <p:spPr>
          <a:xfrm>
            <a:off x="6813589" y="3323389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67042-D2E6-46E5-8212-D1B4C324C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78" t="58055" r="5318" b="13195"/>
          <a:stretch/>
        </p:blipFill>
        <p:spPr>
          <a:xfrm>
            <a:off x="10190051" y="2438315"/>
            <a:ext cx="717381" cy="9899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DE730-44E9-4C62-9545-4B99CE04E4F3}"/>
              </a:ext>
            </a:extLst>
          </p:cNvPr>
          <p:cNvCxnSpPr>
            <a:cxnSpLocks/>
            <a:stCxn id="228" idx="5"/>
            <a:endCxn id="231" idx="3"/>
          </p:cNvCxnSpPr>
          <p:nvPr/>
        </p:nvCxnSpPr>
        <p:spPr>
          <a:xfrm>
            <a:off x="4126100" y="3410009"/>
            <a:ext cx="2579499" cy="87506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70DF1F-F986-45BE-ACC0-BAEC000B5A32}"/>
              </a:ext>
            </a:extLst>
          </p:cNvPr>
          <p:cNvCxnSpPr>
            <a:cxnSpLocks/>
            <a:stCxn id="232" idx="0"/>
            <a:endCxn id="230" idx="6"/>
          </p:cNvCxnSpPr>
          <p:nvPr/>
        </p:nvCxnSpPr>
        <p:spPr>
          <a:xfrm flipH="1" flipV="1">
            <a:off x="8658468" y="1462709"/>
            <a:ext cx="1890275" cy="810609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C7C4DD3-13C4-4149-AE51-ECFD3B44A00C}"/>
              </a:ext>
            </a:extLst>
          </p:cNvPr>
          <p:cNvCxnSpPr>
            <a:cxnSpLocks/>
            <a:stCxn id="231" idx="5"/>
            <a:endCxn id="232" idx="3"/>
          </p:cNvCxnSpPr>
          <p:nvPr/>
        </p:nvCxnSpPr>
        <p:spPr>
          <a:xfrm flipV="1">
            <a:off x="7638967" y="3399992"/>
            <a:ext cx="2443094" cy="88507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6643FF9-2138-47A4-9C2D-E9545AB61650}"/>
              </a:ext>
            </a:extLst>
          </p:cNvPr>
          <p:cNvCxnSpPr>
            <a:cxnSpLocks/>
            <a:stCxn id="228" idx="7"/>
            <a:endCxn id="232" idx="1"/>
          </p:cNvCxnSpPr>
          <p:nvPr/>
        </p:nvCxnSpPr>
        <p:spPr>
          <a:xfrm flipV="1">
            <a:off x="4126094" y="2466628"/>
            <a:ext cx="5955962" cy="1001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33A8FA2F-1B91-46CE-8AAF-AB715129AA4D}"/>
              </a:ext>
            </a:extLst>
          </p:cNvPr>
          <p:cNvSpPr/>
          <p:nvPr/>
        </p:nvSpPr>
        <p:spPr>
          <a:xfrm>
            <a:off x="2999419" y="415618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187C8B8-9625-4524-8385-8A9649503BD7}"/>
              </a:ext>
            </a:extLst>
          </p:cNvPr>
          <p:cNvSpPr/>
          <p:nvPr/>
        </p:nvSpPr>
        <p:spPr>
          <a:xfrm>
            <a:off x="2999419" y="2283330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2A9154D-8190-40C8-A6B3-49C18D486640}"/>
              </a:ext>
            </a:extLst>
          </p:cNvPr>
          <p:cNvSpPr/>
          <p:nvPr/>
        </p:nvSpPr>
        <p:spPr>
          <a:xfrm>
            <a:off x="5096339" y="5201263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53E8879F-0BD1-4D97-9AF6-F3D8ECBF3045}"/>
              </a:ext>
            </a:extLst>
          </p:cNvPr>
          <p:cNvSpPr/>
          <p:nvPr/>
        </p:nvSpPr>
        <p:spPr>
          <a:xfrm>
            <a:off x="7338483" y="8027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090F162-C1C6-4F41-B761-287760963810}"/>
              </a:ext>
            </a:extLst>
          </p:cNvPr>
          <p:cNvSpPr/>
          <p:nvPr/>
        </p:nvSpPr>
        <p:spPr>
          <a:xfrm>
            <a:off x="6512287" y="3158391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896AED4-797A-4934-A83C-EAD80299885D}"/>
              </a:ext>
            </a:extLst>
          </p:cNvPr>
          <p:cNvSpPr/>
          <p:nvPr/>
        </p:nvSpPr>
        <p:spPr>
          <a:xfrm>
            <a:off x="9888750" y="2273317"/>
            <a:ext cx="1319982" cy="131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11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DB692B3-97D5-411E-BE03-D5B5256EFD44}"/>
              </a:ext>
            </a:extLst>
          </p:cNvPr>
          <p:cNvSpPr/>
          <p:nvPr/>
        </p:nvSpPr>
        <p:spPr>
          <a:xfrm>
            <a:off x="6347289" y="2309181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2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4BA7B01-F90C-49FA-B225-7D0BA75BB46A}"/>
              </a:ext>
            </a:extLst>
          </p:cNvPr>
          <p:cNvSpPr/>
          <p:nvPr/>
        </p:nvSpPr>
        <p:spPr>
          <a:xfrm>
            <a:off x="5232642" y="3720112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3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F0546F57-A74C-4669-B612-90085D9F552A}"/>
              </a:ext>
            </a:extLst>
          </p:cNvPr>
          <p:cNvSpPr/>
          <p:nvPr/>
        </p:nvSpPr>
        <p:spPr>
          <a:xfrm>
            <a:off x="8462170" y="3732462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4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528155A-D053-40B8-B68B-6AB619A4926C}"/>
              </a:ext>
            </a:extLst>
          </p:cNvPr>
          <p:cNvSpPr/>
          <p:nvPr/>
        </p:nvSpPr>
        <p:spPr>
          <a:xfrm>
            <a:off x="9579835" y="2309181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1</a:t>
            </a:r>
            <a:endParaRPr lang="en-GB" sz="1911" dirty="0">
              <a:solidFill>
                <a:schemeClr val="bg1"/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DC035585-0AC9-4FC6-965D-4F80583325E9}"/>
              </a:ext>
            </a:extLst>
          </p:cNvPr>
          <p:cNvSpPr/>
          <p:nvPr/>
        </p:nvSpPr>
        <p:spPr>
          <a:xfrm>
            <a:off x="9535395" y="1743295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5</a:t>
            </a:r>
            <a:endParaRPr lang="en-GB" sz="1911" dirty="0">
              <a:solidFill>
                <a:schemeClr val="bg1"/>
              </a:solidFill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EFE1387B-C34D-4A74-A2E2-D29136244511}"/>
              </a:ext>
            </a:extLst>
          </p:cNvPr>
          <p:cNvCxnSpPr>
            <a:cxnSpLocks/>
            <a:stCxn id="230" idx="7"/>
          </p:cNvCxnSpPr>
          <p:nvPr/>
        </p:nvCxnSpPr>
        <p:spPr>
          <a:xfrm flipV="1">
            <a:off x="8465160" y="732758"/>
            <a:ext cx="1444671" cy="263267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D3F0A03B-209D-44BD-A2D3-FB8B14FF0DCF}"/>
              </a:ext>
            </a:extLst>
          </p:cNvPr>
          <p:cNvSpPr/>
          <p:nvPr/>
        </p:nvSpPr>
        <p:spPr>
          <a:xfrm>
            <a:off x="9108610" y="676041"/>
            <a:ext cx="329996" cy="32999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911" dirty="0">
                <a:solidFill>
                  <a:schemeClr val="bg1"/>
                </a:solidFill>
              </a:rPr>
              <a:t>6</a:t>
            </a:r>
            <a:endParaRPr lang="en-GB" sz="1911" dirty="0">
              <a:solidFill>
                <a:schemeClr val="bg1"/>
              </a:solidFill>
            </a:endParaRPr>
          </a:p>
        </p:txBody>
      </p:sp>
      <p:graphicFrame>
        <p:nvGraphicFramePr>
          <p:cNvPr id="319" name="Table 319">
            <a:extLst>
              <a:ext uri="{FF2B5EF4-FFF2-40B4-BE49-F238E27FC236}">
                <a16:creationId xmlns:a16="http://schemas.microsoft.com/office/drawing/2014/main" id="{8D1BA185-5D6E-4103-A3B3-AD5D3925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06057"/>
              </p:ext>
            </p:extLst>
          </p:nvPr>
        </p:nvGraphicFramePr>
        <p:xfrm>
          <a:off x="0" y="-1"/>
          <a:ext cx="2656116" cy="7199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6116">
                  <a:extLst>
                    <a:ext uri="{9D8B030D-6E8A-4147-A177-3AD203B41FA5}">
                      <a16:colId xmlns:a16="http://schemas.microsoft.com/office/drawing/2014/main" val="2999872933"/>
                    </a:ext>
                  </a:extLst>
                </a:gridCol>
              </a:tblGrid>
              <a:tr h="557090">
                <a:tc>
                  <a:txBody>
                    <a:bodyPr/>
                    <a:lstStyle/>
                    <a:p>
                      <a:r>
                        <a:rPr lang="nl-NL" sz="1800" dirty="0"/>
                        <a:t>EVENTS THAT CAN OCCUR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07056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45125"/>
                  </a:ext>
                </a:extLst>
              </a:tr>
              <a:tr h="1414151">
                <a:tc>
                  <a:txBody>
                    <a:bodyPr/>
                    <a:lstStyle/>
                    <a:p>
                      <a:endParaRPr lang="en-GB" sz="900" dirty="0">
                        <a:solidFill>
                          <a:srgbClr val="0070C0"/>
                        </a:solidFill>
                      </a:endParaRP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76596"/>
                  </a:ext>
                </a:extLst>
              </a:tr>
              <a:tr h="98562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020605"/>
                  </a:ext>
                </a:extLst>
              </a:tr>
              <a:tr h="1199886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49309"/>
                  </a:ext>
                </a:extLst>
              </a:tr>
              <a:tr h="1842681"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RETRIEV INFECTED LOGS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Set timer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Retrieve logs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ACK notification before certain time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FORWARD ACKS (for certain logs)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FORWARD UNACKED logs</a:t>
                      </a:r>
                    </a:p>
                    <a:p>
                      <a:pPr marL="228608" indent="-228608">
                        <a:buFont typeface="+mj-lt"/>
                        <a:buAutoNum type="arabicPeriod"/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</a:rPr>
                        <a:t>DE-ANONYMIZE user and print info on screen</a:t>
                      </a:r>
                    </a:p>
                    <a:p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93662"/>
                  </a:ext>
                </a:extLst>
              </a:tr>
            </a:tbl>
          </a:graphicData>
        </a:graphic>
      </p:graphicFrame>
      <p:graphicFrame>
        <p:nvGraphicFramePr>
          <p:cNvPr id="320" name="Table 320">
            <a:extLst>
              <a:ext uri="{FF2B5EF4-FFF2-40B4-BE49-F238E27FC236}">
                <a16:creationId xmlns:a16="http://schemas.microsoft.com/office/drawing/2014/main" id="{CA9C4610-437B-4BF3-848B-C268D58E3406}"/>
              </a:ext>
            </a:extLst>
          </p:cNvPr>
          <p:cNvGraphicFramePr>
            <a:graphicFrameLocks noGrp="1"/>
          </p:cNvGraphicFramePr>
          <p:nvPr/>
        </p:nvGraphicFramePr>
        <p:xfrm>
          <a:off x="11408841" y="1"/>
          <a:ext cx="6591822" cy="7199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911">
                  <a:extLst>
                    <a:ext uri="{9D8B030D-6E8A-4147-A177-3AD203B41FA5}">
                      <a16:colId xmlns:a16="http://schemas.microsoft.com/office/drawing/2014/main" val="3016501709"/>
                    </a:ext>
                  </a:extLst>
                </a:gridCol>
                <a:gridCol w="3295911">
                  <a:extLst>
                    <a:ext uri="{9D8B030D-6E8A-4147-A177-3AD203B41FA5}">
                      <a16:colId xmlns:a16="http://schemas.microsoft.com/office/drawing/2014/main" val="3061562611"/>
                    </a:ext>
                  </a:extLst>
                </a:gridCol>
              </a:tblGrid>
              <a:tr h="408205">
                <a:tc>
                  <a:txBody>
                    <a:bodyPr/>
                    <a:lstStyle/>
                    <a:p>
                      <a:r>
                        <a:rPr lang="nl-NL" sz="1800" dirty="0"/>
                        <a:t>SERVICE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USERS</a:t>
                      </a:r>
                      <a:endParaRPr lang="en-GB" sz="18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95871"/>
                  </a:ext>
                </a:extLst>
              </a:tr>
              <a:tr h="1978224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MATCHING SERVICE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Visualize</a:t>
                      </a:r>
                      <a:r>
                        <a:rPr lang="nl-NL" sz="900" b="0" u="none" dirty="0"/>
                        <a:t> state of machine (Database)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sng" dirty="0"/>
                    </a:p>
                    <a:p>
                      <a:r>
                        <a:rPr lang="nl-NL" sz="90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“x </a:t>
                      </a:r>
                      <a:r>
                        <a:rPr lang="nl-NL" sz="900" dirty="0" err="1"/>
                        <a:t>peoples</a:t>
                      </a:r>
                      <a:r>
                        <a:rPr lang="nl-NL" sz="900" dirty="0"/>
                        <a:t> in a bar”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sng" dirty="0"/>
                        <a:t>…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check </a:t>
                      </a:r>
                      <a:r>
                        <a:rPr lang="nl-NL" sz="900" dirty="0" err="1"/>
                        <a:t>incomming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infection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for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of a </a:t>
                      </a:r>
                      <a:r>
                        <a:rPr lang="nl-NL" sz="900" dirty="0" err="1"/>
                        <a:t>docter</a:t>
                      </a:r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VISITOR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Semi – </a:t>
                      </a: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Qr</a:t>
                      </a:r>
                      <a:r>
                        <a:rPr lang="nl-NL" sz="900" b="0" u="none" dirty="0"/>
                        <a:t> code scanning : </a:t>
                      </a:r>
                      <a:r>
                        <a:rPr lang="nl-NL" sz="900" b="0" u="none" dirty="0" err="1"/>
                        <a:t>submitting</a:t>
                      </a:r>
                      <a:r>
                        <a:rPr lang="nl-NL" sz="900" b="0" u="none" dirty="0"/>
                        <a:t> string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Has </a:t>
                      </a:r>
                      <a:r>
                        <a:rPr lang="nl-NL" sz="900" b="0" u="none" dirty="0" err="1"/>
                        <a:t>limited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number</a:t>
                      </a:r>
                      <a:r>
                        <a:rPr lang="nl-NL" sz="900" b="0" u="none" dirty="0"/>
                        <a:t> of tokens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day</a:t>
                      </a:r>
                      <a:r>
                        <a:rPr lang="nl-NL" sz="900" b="0" u="none" dirty="0"/>
                        <a:t> (e.g. 6)</a:t>
                      </a:r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25134"/>
                  </a:ext>
                </a:extLst>
              </a:tr>
              <a:tr h="2406442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MIXING SERVICE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Show queue at </a:t>
                      </a:r>
                      <a:r>
                        <a:rPr lang="nl-NL" sz="900" b="0" u="none" dirty="0" err="1"/>
                        <a:t>each</a:t>
                      </a:r>
                      <a:r>
                        <a:rPr lang="nl-NL" sz="900" b="0" u="none" dirty="0"/>
                        <a:t> 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Must have a flush button (</a:t>
                      </a:r>
                      <a:r>
                        <a:rPr lang="nl-NL" sz="900" b="0" u="none" dirty="0" err="1"/>
                        <a:t>for</a:t>
                      </a:r>
                      <a:r>
                        <a:rPr lang="nl-NL" sz="900" b="0" u="none" dirty="0"/>
                        <a:t> </a:t>
                      </a:r>
                      <a:r>
                        <a:rPr lang="nl-NL" sz="900" b="0" u="none" dirty="0" err="1"/>
                        <a:t>the</a:t>
                      </a:r>
                      <a:r>
                        <a:rPr lang="nl-NL" sz="900" b="0" u="none" dirty="0"/>
                        <a:t> queue)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b="0" u="none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 err="1"/>
                        <a:t>create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that</a:t>
                      </a:r>
                      <a:r>
                        <a:rPr lang="nl-NL" sz="900" dirty="0"/>
                        <a:t> client </a:t>
                      </a:r>
                      <a:r>
                        <a:rPr lang="nl-NL" sz="900" dirty="0" err="1"/>
                        <a:t>can</a:t>
                      </a:r>
                      <a:r>
                        <a:rPr lang="nl-NL" sz="900" dirty="0"/>
                        <a:t> show </a:t>
                      </a:r>
                      <a:r>
                        <a:rPr lang="nl-NL" sz="900" dirty="0" err="1"/>
                        <a:t>to</a:t>
                      </a:r>
                      <a:r>
                        <a:rPr lang="nl-NL" sz="900" dirty="0"/>
                        <a:t> bar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bar </a:t>
                      </a:r>
                      <a:r>
                        <a:rPr lang="nl-NL" sz="900" dirty="0" err="1"/>
                        <a:t>knows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daily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signature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by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enrolling</a:t>
                      </a:r>
                      <a:r>
                        <a:rPr lang="nl-NL" sz="900" dirty="0"/>
                        <a:t> as </a:t>
                      </a:r>
                      <a:r>
                        <a:rPr lang="nl-NL" sz="900" dirty="0" err="1"/>
                        <a:t>visitor</a:t>
                      </a:r>
                      <a:r>
                        <a:rPr lang="nl-NL" sz="900" dirty="0"/>
                        <a:t> at begin of </a:t>
                      </a:r>
                      <a:r>
                        <a:rPr lang="nl-NL" sz="900" dirty="0" err="1"/>
                        <a:t>day</a:t>
                      </a:r>
                      <a:endParaRPr lang="en-GB" sz="900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BAR OWNER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minimal</a:t>
                      </a:r>
                      <a:endParaRPr lang="nl-NL" sz="900" b="0" u="none" dirty="0"/>
                    </a:p>
                    <a:p>
                      <a:endParaRPr lang="en-GB" sz="900" b="1" u="sng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99003"/>
                  </a:ext>
                </a:extLst>
              </a:tr>
              <a:tr h="2406442"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REGISTRAR</a:t>
                      </a:r>
                    </a:p>
                    <a:p>
                      <a:r>
                        <a:rPr lang="nl-NL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b="0" u="none" dirty="0" err="1"/>
                        <a:t>Visualize</a:t>
                      </a:r>
                      <a:r>
                        <a:rPr lang="nl-NL" sz="900" b="0" u="none" dirty="0"/>
                        <a:t> state of machine (Database)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nl-NL" sz="900" b="0" u="none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900" b="0" u="sng" dirty="0"/>
                        <a:t>KNOWS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none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l-NL" sz="900" u="none" dirty="0"/>
                    </a:p>
                    <a:p>
                      <a:r>
                        <a:rPr lang="nl-NL" sz="900" u="sng" dirty="0"/>
                        <a:t>CAN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dirty="0"/>
                        <a:t>de-</a:t>
                      </a:r>
                      <a:r>
                        <a:rPr lang="nl-NL" sz="900" dirty="0" err="1"/>
                        <a:t>anonymize</a:t>
                      </a:r>
                      <a:r>
                        <a:rPr lang="nl-NL" sz="900" dirty="0"/>
                        <a:t> (ONLY </a:t>
                      </a:r>
                      <a:r>
                        <a:rPr lang="nl-NL" sz="900" dirty="0" err="1"/>
                        <a:t>called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when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infection</a:t>
                      </a:r>
                      <a:r>
                        <a:rPr lang="nl-NL" sz="900" dirty="0"/>
                        <a:t> message </a:t>
                      </a:r>
                      <a:r>
                        <a:rPr lang="nl-NL" sz="900" dirty="0" err="1"/>
                        <a:t>not</a:t>
                      </a:r>
                      <a:r>
                        <a:rPr lang="nl-NL" sz="900" dirty="0"/>
                        <a:t> </a:t>
                      </a:r>
                      <a:r>
                        <a:rPr lang="nl-NL" sz="900" dirty="0" err="1"/>
                        <a:t>acked</a:t>
                      </a:r>
                      <a:r>
                        <a:rPr lang="nl-NL" sz="900" dirty="0"/>
                        <a:t>)</a:t>
                      </a:r>
                    </a:p>
                    <a:p>
                      <a:endParaRPr lang="nl-NL" sz="900" dirty="0"/>
                    </a:p>
                    <a:p>
                      <a:r>
                        <a:rPr lang="nl-NL" sz="900" u="sng" dirty="0"/>
                        <a:t>MUST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900" u="none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nl-NL" sz="900" b="0" u="none" dirty="0"/>
                    </a:p>
                    <a:p>
                      <a:endParaRPr lang="en-GB" sz="900" b="0" u="none" dirty="0"/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u="sng" dirty="0"/>
                        <a:t>DOCTOR</a:t>
                      </a:r>
                    </a:p>
                    <a:p>
                      <a:r>
                        <a:rPr lang="en-GB" sz="900" b="0" u="sng" dirty="0"/>
                        <a:t>APPLICATION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u="none" dirty="0"/>
                        <a:t>Minimal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u="none" dirty="0"/>
                        <a:t>Data transfer between doctor and visitor using a file</a:t>
                      </a:r>
                    </a:p>
                  </a:txBody>
                  <a:tcPr marL="83819" marR="83819" marT="41909" marB="4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5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62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1068</Words>
  <Application>Microsoft Office PowerPoint</Application>
  <PresentationFormat>Custom</PresentationFormat>
  <Paragraphs>372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Romeo Permentier</cp:lastModifiedBy>
  <cp:revision>3</cp:revision>
  <dcterms:created xsi:type="dcterms:W3CDTF">2020-11-28T16:01:34Z</dcterms:created>
  <dcterms:modified xsi:type="dcterms:W3CDTF">2020-12-01T14:56:44Z</dcterms:modified>
</cp:coreProperties>
</file>