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86470" autoAdjust="0"/>
  </p:normalViewPr>
  <p:slideViewPr>
    <p:cSldViewPr showGuides="1">
      <p:cViewPr varScale="1">
        <p:scale>
          <a:sx n="138" d="100"/>
          <a:sy n="138" d="100"/>
        </p:scale>
        <p:origin x="104" y="14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4/28/2015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4/28/2015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everyone - to what we are going to do. 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sure you are in the right place for what we are going to talk about.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hope is that at the end of this you feel empowered to go start creating your own game!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coming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4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Mainly .NET Developer but I am working on a HTML 5 game in my free time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 - My brother and I blog about technology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playing games for a long time and I love them and my wife still allows me to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4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 can be downloaded for your development environment of choice (mine is VS)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 how many have heard of TS and used TS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game engine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Haven’t been using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long, but I really like what it offers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nuget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package for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Phaser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that we are working with is all TS, all the method calls are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your game and create setup some game states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our derived objects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 what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Phaser.State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– h (Load, Menu, Game)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a background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sounds in our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preloader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add the sound to our game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the sprite image file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preload some other images, height/width, then amount of frames (9 ducks)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sprite object has a reference to game already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create enemy to main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enemy is a sprite with some additional functionality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animation that we’ve added is a subset of the images in our sprite sheet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2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4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we’ve added a function to call back when the enemy is clicked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We’ve added some movement to the enemy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the event in Main and make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3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5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our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SoundManager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we can easily store and play more sounds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SoundManager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main state of the game, and add sounds after enemy is clicked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files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more images into preloaded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emitter max particles set to 100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need to set where the emitter shows the effects 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tinyurl.com/CPL15gam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steins.com/" TargetMode="External"/><Relationship Id="rId5" Type="http://schemas.openxmlformats.org/officeDocument/2006/relationships/hyperlink" Target="mailto:nick@brosteins.com" TargetMode="External"/><Relationship Id="rId4" Type="http://schemas.openxmlformats.org/officeDocument/2006/relationships/hyperlink" Target="http://tinyurl.com/cpl15gameslides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gamedevlou.org/" TargetMode="External"/><Relationship Id="rId4" Type="http://schemas.openxmlformats.org/officeDocument/2006/relationships/hyperlink" Target="https://brostein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aser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324600" cy="482600"/>
          </a:xfrm>
        </p:spPr>
        <p:txBody>
          <a:bodyPr/>
          <a:lstStyle/>
          <a:p>
            <a:r>
              <a:rPr lang="en-US" dirty="0" smtClean="0"/>
              <a:t>Animating Sprite Demolition with Typescript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181598" cy="2514601"/>
          </a:xfrm>
        </p:spPr>
        <p:txBody>
          <a:bodyPr/>
          <a:lstStyle/>
          <a:p>
            <a:r>
              <a:rPr lang="en-US" dirty="0" smtClean="0"/>
              <a:t>How to Blow Stuff Up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4812" y="4051299"/>
            <a:ext cx="449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By Nick Branstein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pPr lvl="1"/>
            <a:r>
              <a:rPr lang="en-US" dirty="0" smtClean="0"/>
              <a:t>Hopefully you have become a typescript fan like myself</a:t>
            </a:r>
          </a:p>
          <a:p>
            <a:r>
              <a:rPr lang="en-US" dirty="0" err="1" smtClean="0"/>
              <a:t>Phaser</a:t>
            </a:r>
            <a:endParaRPr lang="en-US" dirty="0" smtClean="0"/>
          </a:p>
          <a:p>
            <a:pPr lvl="1"/>
            <a:r>
              <a:rPr lang="en-US" dirty="0" smtClean="0"/>
              <a:t>Hopefully you have seen how a game engine can assist you with development of your game</a:t>
            </a:r>
          </a:p>
          <a:p>
            <a:r>
              <a:rPr lang="en-US" dirty="0" smtClean="0"/>
              <a:t>Anyone going to start creating a game?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34" y="1828800"/>
            <a:ext cx="5400678" cy="4191000"/>
          </a:xfrm>
        </p:spPr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tinyurl.com/CPL15game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hlinkClick r:id="rId4"/>
              </a:rPr>
              <a:t>http://tinyurl.com/CPL15gameslides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nick@brosteins.com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NickBranstein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https://brosteins.com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362" y="4114800"/>
            <a:ext cx="172402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412" y="1752600"/>
            <a:ext cx="4305300" cy="322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5612" y="228600"/>
            <a:ext cx="1809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191000"/>
            <a:ext cx="1724025" cy="2295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6248399" cy="4191000"/>
          </a:xfrm>
        </p:spPr>
        <p:txBody>
          <a:bodyPr/>
          <a:lstStyle/>
          <a:p>
            <a:r>
              <a:rPr lang="en-US" dirty="0" smtClean="0"/>
              <a:t>Consultant and Developer at </a:t>
            </a:r>
            <a:r>
              <a:rPr lang="en-US" dirty="0" err="1" smtClean="0"/>
              <a:t>KiZAN</a:t>
            </a:r>
            <a:r>
              <a:rPr lang="en-US" dirty="0" smtClean="0"/>
              <a:t> Technologies</a:t>
            </a:r>
          </a:p>
          <a:p>
            <a:r>
              <a:rPr lang="en-US" dirty="0" smtClean="0"/>
              <a:t>Blog about technology at </a:t>
            </a:r>
            <a:r>
              <a:rPr lang="en-US" dirty="0" smtClean="0">
                <a:hlinkClick r:id="rId4"/>
              </a:rPr>
              <a:t>https://brosteins.com</a:t>
            </a:r>
            <a:endParaRPr lang="en-US" dirty="0" smtClean="0"/>
          </a:p>
          <a:p>
            <a:r>
              <a:rPr lang="en-US" dirty="0" smtClean="0"/>
              <a:t>Video game lover and enthusiast</a:t>
            </a:r>
          </a:p>
          <a:p>
            <a:pPr lvl="1"/>
            <a:r>
              <a:rPr lang="en-US" dirty="0" smtClean="0"/>
              <a:t>Love reading about and playing games</a:t>
            </a:r>
          </a:p>
          <a:p>
            <a:pPr lvl="1"/>
            <a:r>
              <a:rPr lang="en-US" dirty="0" smtClean="0"/>
              <a:t>Working on a HTML5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Game Dev Lou KY Member</a:t>
            </a:r>
          </a:p>
          <a:p>
            <a:pPr lvl="2"/>
            <a:r>
              <a:rPr lang="en-US" dirty="0">
                <a:hlinkClick r:id="rId5"/>
              </a:rPr>
              <a:t>http://gamedevlou.org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Cleveland sports fan</a:t>
            </a:r>
          </a:p>
          <a:p>
            <a:pPr lvl="1"/>
            <a:r>
              <a:rPr lang="en-US" dirty="0" smtClean="0"/>
              <a:t>Go Cavs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813" y="1828800"/>
            <a:ext cx="4305300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3012" y="304800"/>
            <a:ext cx="1809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Typescript</a:t>
            </a:r>
          </a:p>
          <a:p>
            <a:pPr lvl="2"/>
            <a:r>
              <a:rPr lang="en-US" dirty="0" smtClean="0">
                <a:hlinkClick r:id="rId3"/>
              </a:rPr>
              <a:t>http://www.typescriptlang.org</a:t>
            </a:r>
            <a:endParaRPr lang="en-US" dirty="0" smtClean="0"/>
          </a:p>
          <a:p>
            <a:pPr lvl="2"/>
            <a:r>
              <a:rPr lang="en-US" dirty="0" smtClean="0"/>
              <a:t>C# for the </a:t>
            </a:r>
            <a:r>
              <a:rPr lang="en-US" dirty="0" err="1" smtClean="0"/>
              <a:t>Javascript</a:t>
            </a:r>
            <a:r>
              <a:rPr lang="en-US" dirty="0" smtClean="0"/>
              <a:t> lover</a:t>
            </a:r>
          </a:p>
          <a:p>
            <a:pPr lvl="2"/>
            <a:r>
              <a:rPr lang="en-US" dirty="0" smtClean="0"/>
              <a:t>Version 1.4 (</a:t>
            </a:r>
            <a:r>
              <a:rPr lang="en-US" smtClean="0"/>
              <a:t>latest release)</a:t>
            </a:r>
            <a:endParaRPr lang="en-US" dirty="0"/>
          </a:p>
          <a:p>
            <a:pPr lvl="1"/>
            <a:r>
              <a:rPr lang="en-US" dirty="0" err="1" smtClean="0"/>
              <a:t>Phaser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http://phaser.io</a:t>
            </a:r>
            <a:endParaRPr lang="en-US" dirty="0" smtClean="0"/>
          </a:p>
          <a:p>
            <a:pPr lvl="2"/>
            <a:r>
              <a:rPr lang="en-US" dirty="0" err="1" smtClean="0"/>
              <a:t>Javascript</a:t>
            </a:r>
            <a:r>
              <a:rPr lang="en-US" dirty="0" smtClean="0"/>
              <a:t> game engine</a:t>
            </a:r>
          </a:p>
          <a:p>
            <a:pPr lvl="2"/>
            <a:r>
              <a:rPr lang="en-US" dirty="0" smtClean="0"/>
              <a:t>Version 2.2.2 (2.3 is out now)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You will feel empowered to start a game of your 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Phaser.State</a:t>
            </a:r>
            <a:endParaRPr lang="en-US" dirty="0"/>
          </a:p>
          <a:p>
            <a:pPr lvl="1"/>
            <a:r>
              <a:rPr lang="en-US" dirty="0" err="1" smtClean="0"/>
              <a:t>Preloader</a:t>
            </a:r>
            <a:endParaRPr lang="en-US" dirty="0" smtClean="0"/>
          </a:p>
          <a:p>
            <a:pPr lvl="2"/>
            <a:r>
              <a:rPr lang="en-US" dirty="0"/>
              <a:t>L</a:t>
            </a:r>
            <a:r>
              <a:rPr lang="en-US" dirty="0" smtClean="0"/>
              <a:t>oad assets for our game</a:t>
            </a:r>
          </a:p>
          <a:p>
            <a:pPr lvl="2"/>
            <a:r>
              <a:rPr lang="en-US" dirty="0" smtClean="0"/>
              <a:t>Start the next state of our game</a:t>
            </a:r>
            <a:endParaRPr lang="en-US" dirty="0"/>
          </a:p>
          <a:p>
            <a:pPr lvl="1"/>
            <a:r>
              <a:rPr lang="en-US" dirty="0" smtClean="0"/>
              <a:t>Main</a:t>
            </a:r>
          </a:p>
          <a:p>
            <a:pPr lvl="2"/>
            <a:r>
              <a:rPr lang="en-US" dirty="0" smtClean="0"/>
              <a:t>This is our actual game</a:t>
            </a:r>
          </a:p>
          <a:p>
            <a:pPr lvl="2"/>
            <a:r>
              <a:rPr lang="en-US" dirty="0" smtClean="0"/>
              <a:t>Add the background of our game to the world</a:t>
            </a:r>
          </a:p>
          <a:p>
            <a:r>
              <a:rPr lang="en-US" dirty="0" err="1" smtClean="0"/>
              <a:t>Phaser.Game</a:t>
            </a:r>
            <a:endParaRPr lang="en-US" dirty="0" smtClean="0"/>
          </a:p>
          <a:p>
            <a:pPr lvl="1"/>
            <a:r>
              <a:rPr lang="en-US" dirty="0" err="1" smtClean="0"/>
              <a:t>CodePaLOUsaGame</a:t>
            </a:r>
            <a:endParaRPr lang="en-US" dirty="0" smtClean="0"/>
          </a:p>
          <a:p>
            <a:pPr lvl="2"/>
            <a:r>
              <a:rPr lang="en-US" dirty="0" smtClean="0"/>
              <a:t>Construct our game object and add the states of our game to it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Preloader</a:t>
            </a:r>
            <a:endParaRPr lang="en-US" dirty="0" smtClean="0"/>
          </a:p>
          <a:p>
            <a:pPr lvl="1"/>
            <a:r>
              <a:rPr lang="en-US" dirty="0" smtClean="0"/>
              <a:t>Load in an audio asset</a:t>
            </a:r>
          </a:p>
          <a:p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Create our audio object and play it over and over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Preloader</a:t>
            </a:r>
            <a:endParaRPr lang="en-US" dirty="0" smtClean="0"/>
          </a:p>
          <a:p>
            <a:pPr lvl="1"/>
            <a:r>
              <a:rPr lang="en-US" dirty="0" smtClean="0"/>
              <a:t>Load a </a:t>
            </a:r>
            <a:r>
              <a:rPr lang="en-US" dirty="0" err="1" smtClean="0"/>
              <a:t>spritemap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Enemy class</a:t>
            </a:r>
          </a:p>
          <a:p>
            <a:pPr lvl="1"/>
            <a:r>
              <a:rPr lang="en-US" dirty="0" err="1" smtClean="0"/>
              <a:t>Phaser.Sprite</a:t>
            </a:r>
            <a:endParaRPr lang="en-US" dirty="0" smtClean="0"/>
          </a:p>
          <a:p>
            <a:pPr lvl="1"/>
            <a:r>
              <a:rPr lang="en-US" dirty="0" smtClean="0"/>
              <a:t>Create a new animation and add this to our enemy</a:t>
            </a:r>
          </a:p>
          <a:p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Create a new enemy object at a random 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2590800"/>
            <a:ext cx="3019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Enemy class</a:t>
            </a:r>
          </a:p>
          <a:p>
            <a:pPr lvl="1"/>
            <a:r>
              <a:rPr lang="en-US" dirty="0" smtClean="0"/>
              <a:t>Enabling inputs – mouse and/or touch input whatever the device supports</a:t>
            </a:r>
          </a:p>
          <a:p>
            <a:pPr lvl="1"/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Every 2 seconds make the enemy move using a “tween“</a:t>
            </a:r>
          </a:p>
          <a:p>
            <a:pPr lvl="2"/>
            <a:r>
              <a:rPr lang="en-US" dirty="0" smtClean="0"/>
              <a:t>A tween is a movement from one position to another, the framework handles animating it properly</a:t>
            </a:r>
          </a:p>
          <a:p>
            <a:pPr lvl="1"/>
            <a:r>
              <a:rPr lang="en-US" dirty="0" smtClean="0"/>
              <a:t>Add a callback to our enemy constructor</a:t>
            </a:r>
          </a:p>
          <a:p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Create a function to callback to since our enemy object requires this in the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Enemies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Preloader</a:t>
            </a:r>
            <a:endParaRPr lang="en-US" dirty="0" smtClean="0"/>
          </a:p>
          <a:p>
            <a:pPr lvl="1"/>
            <a:r>
              <a:rPr lang="en-US" dirty="0" smtClean="0"/>
              <a:t>Load in our other sounds that we will be using</a:t>
            </a:r>
          </a:p>
          <a:p>
            <a:r>
              <a:rPr lang="en-US" dirty="0" err="1" smtClean="0"/>
              <a:t>SoundManager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Easily play a sound once or forever</a:t>
            </a:r>
          </a:p>
          <a:p>
            <a:pPr lvl="1"/>
            <a:r>
              <a:rPr lang="en-US" dirty="0" smtClean="0"/>
              <a:t>Uses a simple Dictionary object to store the </a:t>
            </a:r>
            <a:r>
              <a:rPr lang="en-US" dirty="0" err="1" smtClean="0"/>
              <a:t>Phaser</a:t>
            </a:r>
            <a:r>
              <a:rPr lang="en-US" dirty="0" smtClean="0"/>
              <a:t> sound objects</a:t>
            </a:r>
          </a:p>
          <a:p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Refactor playing the </a:t>
            </a:r>
            <a:r>
              <a:rPr lang="en-US" dirty="0" err="1" smtClean="0"/>
              <a:t>themesong</a:t>
            </a:r>
            <a:r>
              <a:rPr lang="en-US" dirty="0" smtClean="0"/>
              <a:t> to use </a:t>
            </a:r>
            <a:r>
              <a:rPr lang="en-US" dirty="0" err="1" smtClean="0"/>
              <a:t>SoundManager</a:t>
            </a:r>
            <a:endParaRPr lang="en-US" dirty="0" smtClean="0"/>
          </a:p>
          <a:p>
            <a:pPr lvl="1"/>
            <a:r>
              <a:rPr lang="en-US" dirty="0" smtClean="0"/>
              <a:t>Play a sound when the enemy is clicked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Sounds!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Preloader</a:t>
            </a:r>
            <a:endParaRPr lang="en-US" dirty="0" smtClean="0"/>
          </a:p>
          <a:p>
            <a:pPr lvl="1"/>
            <a:r>
              <a:rPr lang="en-US" dirty="0" smtClean="0"/>
              <a:t>Load in more images to use for our explosions</a:t>
            </a:r>
          </a:p>
          <a:p>
            <a:r>
              <a:rPr lang="en-US" dirty="0" smtClean="0"/>
              <a:t>Main</a:t>
            </a:r>
          </a:p>
          <a:p>
            <a:pPr lvl="1"/>
            <a:r>
              <a:rPr lang="en-US" dirty="0" err="1" smtClean="0"/>
              <a:t>Phaser.Physics.ARCADE</a:t>
            </a:r>
            <a:endParaRPr lang="en-US" dirty="0" smtClean="0"/>
          </a:p>
          <a:p>
            <a:pPr lvl="2"/>
            <a:r>
              <a:rPr lang="en-US" dirty="0" smtClean="0"/>
              <a:t>We need to startup the physics engine so we can create particle effects</a:t>
            </a:r>
          </a:p>
          <a:p>
            <a:pPr lvl="1"/>
            <a:r>
              <a:rPr lang="en-US" dirty="0" err="1" smtClean="0"/>
              <a:t>Phaser.Particles.Arcade.Emitter</a:t>
            </a:r>
            <a:endParaRPr lang="en-US" dirty="0" smtClean="0"/>
          </a:p>
          <a:p>
            <a:pPr lvl="2"/>
            <a:r>
              <a:rPr lang="en-US" dirty="0" smtClean="0"/>
              <a:t>This object is used to create the particle effects</a:t>
            </a:r>
          </a:p>
          <a:p>
            <a:pPr lvl="2"/>
            <a:r>
              <a:rPr lang="en-US" dirty="0" smtClean="0"/>
              <a:t>As the name suggests, this object can emit or create sprites at a rapid rate</a:t>
            </a:r>
          </a:p>
          <a:p>
            <a:pPr lvl="2"/>
            <a:r>
              <a:rPr lang="en-US" dirty="0" smtClean="0"/>
              <a:t>Start our emitter when the enemy dies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Explosions!!!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800</Words>
  <Application>Microsoft Office PowerPoint</Application>
  <PresentationFormat>Custom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How to Blow Stuff Up</vt:lpstr>
      <vt:lpstr>About Me</vt:lpstr>
      <vt:lpstr>Tools &amp; Goals</vt:lpstr>
      <vt:lpstr>Create Game</vt:lpstr>
      <vt:lpstr>Theme Song</vt:lpstr>
      <vt:lpstr>Enemies</vt:lpstr>
      <vt:lpstr>Enemies Continued</vt:lpstr>
      <vt:lpstr>More Sounds!</vt:lpstr>
      <vt:lpstr>Explosions!!!</vt:lpstr>
      <vt:lpstr>In 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2015-04-15T00:31:16Z</dcterms:created>
  <dcterms:modified xsi:type="dcterms:W3CDTF">2015-04-28T12:29:17Z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