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</TotalTime>
  <Words>16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OCAS: An online CAR AUCTIONING SYSTEM TO AID COMPTENCY IN AUCTIONING AND BIDDING OF CARS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3</cp:revision>
  <dcterms:created xsi:type="dcterms:W3CDTF">2020-09-17T07:06:02Z</dcterms:created>
  <dcterms:modified xsi:type="dcterms:W3CDTF">2020-09-17T07:20:21Z</dcterms:modified>
</cp:coreProperties>
</file>