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6400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OCAS: An online CAR AUCTIONING SYSTEM TO AID COMPTENCY IN AUCTIONING AND BIDDING OF CARS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NAME:  BWALLEY NICHOLAS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STDNO: 122790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SUPERVISOR: JOSEPH MUNGAI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7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54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9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0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4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78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47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89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1106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</TotalTime>
  <Words>0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 OCAS: An online CAR AUCTIONING SYSTEM TO AID COMPTENCY IN AUCTIONING AND BIDDING OF CARS   NAME:  BWALLEY NICHOLAS  STDNO: 122790 SUPERVISOR: JOSEPH MUNGAI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OCAS: An online CAR AUCTIONING SYSTEM TO AID COMPTENCY IN AUCTIONING AND BIDDING OF CARS</dc:title>
  <dc:creator>ismail - [2010]</dc:creator>
  <cp:lastModifiedBy>ismail - [2010]</cp:lastModifiedBy>
  <cp:revision>7</cp:revision>
  <dcterms:created xsi:type="dcterms:W3CDTF">2020-09-17T07:06:02Z</dcterms:created>
  <dcterms:modified xsi:type="dcterms:W3CDTF">2020-09-17T07:58:54Z</dcterms:modified>
</cp:coreProperties>
</file>