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76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ENTITY RELATIONSHIP DIAGRAM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45532"/>
            <a:ext cx="9144000" cy="64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DATABASE SCHEMA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5720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612" y="4572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YOU!... </a:t>
            </a:r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NOW WE GO TO THE SYSTEM DEMO!... </a:t>
            </a:r>
          </a:p>
          <a:p>
            <a:endParaRPr lang="en-US" sz="6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the broker used to hike the price higher than the given auction price to get a higher profit plus the benefit of still getting the commission price agreed. 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 problem experienced in the current manual system is over-exaggerated car prices set by the car brokers’ given the tender to auction cars to potential buyers.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2.1 Introduction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2.2 Auctioning process in Kenya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2.2.1 Challenges Faced by Auctioneers in Kenya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 Related Works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2.3.1 E-Bay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2.3.2 Auto Auction Mall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2.3.3 Salvage Bid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2.4 Gaps of the Existing System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2.5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Chapter 3: Methodology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 Introduction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Paradigm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OOAD(Capturing real-world object in current scenario of importance to the system. Data Structures as Opposed to the procedural structure. Objects are identified and their relationship between each other.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 System Development Approach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Modified waterfall methodology (sequentially implemented) (stages)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 System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of S.A is to find out what is being done, how to do, and how it can be improved.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3.3.1 Use-case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3.3.2 System sequence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3.3.3 Class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3.3.4 Tools and Techniques to be Applied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-HTML, CSS, PHP, MYSQL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 System Design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3.4.1 Database Schema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3.4.2 ERD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3.5 System Deliverables and Milestones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76200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USE-CASE DIAGRAM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530225"/>
            <a:ext cx="573151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762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SEQUENCE DIAGRAM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5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SYSTEM SEQUENCE DIAGRRAM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CLASS DIAGRAM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21732"/>
            <a:ext cx="9144000" cy="63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203</TotalTime>
  <Words>375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22</cp:revision>
  <dcterms:created xsi:type="dcterms:W3CDTF">2020-09-17T07:06:02Z</dcterms:created>
  <dcterms:modified xsi:type="dcterms:W3CDTF">2020-09-18T11:18:56Z</dcterms:modified>
</cp:coreProperties>
</file>