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915400" cy="64008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OCAS: An online CAR AUCTIONING SYSTEM TO AID COMPTENCY IN AUCTIONING AND BIDDING OF CARS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NAME:  BWALLEY NICHOLAS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STDNO: 122790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SUPERVISOR: JOSEPH MUNGAI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74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76200"/>
            <a:ext cx="883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Recently car transportation from one place to another was done mostly through means of road and railway. Auctioning in the current manual system was carried out at a specific location at times far from the auctioneers place whereby people would agree where they want the auction site to be at a certain place. So the auctioneer used to spend extra charges to transport their goods to the auction site and sometimes return with them without getting a suitable bidder. In addition, the owner sometimes used to hire a broker to help him sell a car at a certain commission rate. </a:t>
            </a:r>
          </a:p>
          <a:p>
            <a:r>
              <a:rPr lang="en-US" dirty="0" smtClean="0"/>
              <a:t>However the broker used to hike the price higher than the given auction price to get a higher profit plus the benefit of still getting the commission price agreed.  </a:t>
            </a:r>
          </a:p>
          <a:p>
            <a:r>
              <a:rPr lang="en-US" dirty="0" smtClean="0"/>
              <a:t>Therefore problem experienced in the current manual system is over-exaggerated car prices set by the car brokers’ given the tender to auction cars to potential buyers.</a:t>
            </a:r>
          </a:p>
          <a:p>
            <a:r>
              <a:rPr lang="en-US" dirty="0" smtClean="0"/>
              <a:t>The Over-exaggerated car prices makes the potential buyers not to buy the car because the price set is not directly proportional to the car they are promised by the brokers.</a:t>
            </a:r>
          </a:p>
        </p:txBody>
      </p:sp>
    </p:spTree>
    <p:extLst>
      <p:ext uri="{BB962C8B-B14F-4D97-AF65-F5344CB8AC3E}">
        <p14:creationId xmlns:p14="http://schemas.microsoft.com/office/powerpoint/2010/main" val="157754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92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0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4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78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47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89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1106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165</TotalTime>
  <Words>196</Words>
  <Application>Microsoft Office PowerPoint</Application>
  <PresentationFormat>On-screen Show (4:3)</PresentationFormat>
  <Paragraphs>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 OCAS: An online CAR AUCTIONING SYSTEM TO AID COMPTENCY IN AUCTIONING AND BIDDING OF CARS   NAME:  BWALLEY NICHOLAS  STDNO: 122790 SUPERVISOR: JOSEPH MUNGAI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OCAS: An online CAR AUCTIONING SYSTEM TO AID COMPTENCY IN AUCTIONING AND BIDDING OF CARS</dc:title>
  <dc:creator>ismail - [2010]</dc:creator>
  <cp:lastModifiedBy>ismail - [2010]</cp:lastModifiedBy>
  <cp:revision>12</cp:revision>
  <dcterms:created xsi:type="dcterms:W3CDTF">2020-09-17T07:06:02Z</dcterms:created>
  <dcterms:modified xsi:type="dcterms:W3CDTF">2020-09-17T10:20:15Z</dcterms:modified>
</cp:coreProperties>
</file>