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6400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OCAS: An online CAR AUCTIONING SYSTEM TO AID COMPTENCY IN AUCTIONING AND BIDDING OF CARS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NAME:  BWALLEY NICHOLAS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STDNO: 122790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SUPERVISOR: JOSEPH MUNGAI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76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45532"/>
            <a:ext cx="9144000" cy="64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4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SCHEMA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57201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612" y="457200"/>
            <a:ext cx="746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YOU!... </a:t>
            </a:r>
            <a:endParaRPr lang="en-US" sz="6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NOW WE GO TO THE SYSTEM DEMO!... </a:t>
            </a:r>
          </a:p>
          <a:p>
            <a:endParaRPr lang="en-US" sz="6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12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762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Recently car transportation from one place to another was done mostly through means of road and railway. Auctioning in the current manual system was carried out at a specific location at times far from the auctioneers place whereby people would agree where they want the auction site to be at a certain place. So the auctioneer used to spend extra charges to transport their goods to the auction site and sometimes return with them without getting a suitable bidder. In addition, the owner sometimes used to hire a broker to help him sell a car at a certain commission rate. </a:t>
            </a:r>
          </a:p>
          <a:p>
            <a:r>
              <a:rPr lang="en-US" dirty="0" smtClean="0"/>
              <a:t>However the broker used to hike the price higher than the given auction price to get a higher profit plus the benefit of still getting the commission price agreed.  </a:t>
            </a:r>
          </a:p>
          <a:p>
            <a:r>
              <a:rPr lang="en-US" dirty="0" smtClean="0"/>
              <a:t>Therefore problem experienced in the current manual system is over-exaggerated car prices set by the car brokers’ given the tender to auction cars to potential buyers.</a:t>
            </a:r>
          </a:p>
          <a:p>
            <a:r>
              <a:rPr lang="en-US" dirty="0" smtClean="0"/>
              <a:t>The Over-exaggerated car prices makes the potential buyers not to buy the car because the price set is not directly proportional to the car they are promised by the brokers.</a:t>
            </a:r>
          </a:p>
        </p:txBody>
      </p:sp>
    </p:spTree>
    <p:extLst>
      <p:ext uri="{BB962C8B-B14F-4D97-AF65-F5344CB8AC3E}">
        <p14:creationId xmlns:p14="http://schemas.microsoft.com/office/powerpoint/2010/main" val="157754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2.1 Introduction</a:t>
            </a:r>
          </a:p>
          <a:p>
            <a:r>
              <a:rPr lang="en-US" dirty="0" smtClean="0"/>
              <a:t>2.2 Auctioning process in Kenya </a:t>
            </a:r>
          </a:p>
          <a:p>
            <a:r>
              <a:rPr lang="en-US" dirty="0" smtClean="0"/>
              <a:t>2.2.1 Challenges Faced by Auctioneers in Kenya </a:t>
            </a:r>
          </a:p>
          <a:p>
            <a:r>
              <a:rPr lang="en-US" dirty="0" smtClean="0"/>
              <a:t>2.3 Related Works </a:t>
            </a:r>
          </a:p>
          <a:p>
            <a:r>
              <a:rPr lang="en-US" dirty="0" smtClean="0"/>
              <a:t>2.3.1 E-Bay</a:t>
            </a:r>
          </a:p>
          <a:p>
            <a:r>
              <a:rPr lang="en-US" dirty="0" smtClean="0"/>
              <a:t>2.3.2 Auto Auction Mall </a:t>
            </a:r>
          </a:p>
          <a:p>
            <a:r>
              <a:rPr lang="en-US" dirty="0" smtClean="0"/>
              <a:t>2.3.3 Salvage Bid</a:t>
            </a:r>
          </a:p>
          <a:p>
            <a:r>
              <a:rPr lang="en-US" dirty="0" smtClean="0"/>
              <a:t>2.4 Gaps of the Existing System</a:t>
            </a:r>
          </a:p>
          <a:p>
            <a:r>
              <a:rPr lang="en-US" dirty="0" smtClean="0"/>
              <a:t>2.5 Conceptual Framework</a:t>
            </a:r>
          </a:p>
        </p:txBody>
      </p:sp>
    </p:spTree>
    <p:extLst>
      <p:ext uri="{BB962C8B-B14F-4D97-AF65-F5344CB8AC3E}">
        <p14:creationId xmlns:p14="http://schemas.microsoft.com/office/powerpoint/2010/main" val="36559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0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686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Chapter 3: Methodology </a:t>
            </a:r>
          </a:p>
          <a:p>
            <a:r>
              <a:rPr lang="en-US" dirty="0" smtClean="0"/>
              <a:t>3.1 Introduction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System methodology OOAD(Capturing real-world object in current scenario of importance to the system. Data Structures as Opposed to the procedural structure. Objects are identified and their relationship between each other. </a:t>
            </a:r>
          </a:p>
          <a:p>
            <a:r>
              <a:rPr lang="en-US" dirty="0" smtClean="0"/>
              <a:t>3.2 System Development Approach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Modified waterfall methodology (sequentially implemented</a:t>
            </a:r>
            <a:r>
              <a:rPr lang="en-US" dirty="0" smtClean="0"/>
              <a:t>) (stages)</a:t>
            </a:r>
          </a:p>
          <a:p>
            <a:r>
              <a:rPr lang="en-US" dirty="0" smtClean="0"/>
              <a:t>3.3 System Analysis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Objectives of S.A is to find out what is being done, how to do, and how it can be improved.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3.3.1 Use-case </a:t>
            </a:r>
          </a:p>
          <a:p>
            <a:r>
              <a:rPr lang="en-US" dirty="0" smtClean="0"/>
              <a:t>3.3.2 </a:t>
            </a:r>
            <a:r>
              <a:rPr lang="en-US" dirty="0" smtClean="0"/>
              <a:t>System sequence</a:t>
            </a:r>
          </a:p>
          <a:p>
            <a:r>
              <a:rPr lang="en-US" dirty="0" smtClean="0"/>
              <a:t>3.3.3 </a:t>
            </a:r>
            <a:r>
              <a:rPr lang="en-US" dirty="0" smtClean="0"/>
              <a:t>Class Diagram</a:t>
            </a:r>
          </a:p>
          <a:p>
            <a:r>
              <a:rPr lang="en-US" dirty="0" smtClean="0"/>
              <a:t>3.3.4 Tools and Techniques to be Applied </a:t>
            </a:r>
          </a:p>
          <a:p>
            <a:r>
              <a:rPr lang="en-US" dirty="0" smtClean="0"/>
              <a:t>-HTML, CSS, PHP, MYSQL</a:t>
            </a:r>
          </a:p>
          <a:p>
            <a:r>
              <a:rPr lang="en-US" dirty="0" smtClean="0"/>
              <a:t>3.4 System Design</a:t>
            </a:r>
          </a:p>
          <a:p>
            <a:r>
              <a:rPr lang="en-US" dirty="0" smtClean="0"/>
              <a:t>3.4.1 Database Schema </a:t>
            </a:r>
          </a:p>
          <a:p>
            <a:r>
              <a:rPr lang="en-US" dirty="0" smtClean="0"/>
              <a:t>3.4.2 ERD</a:t>
            </a:r>
          </a:p>
          <a:p>
            <a:r>
              <a:rPr lang="en-US" dirty="0" smtClean="0"/>
              <a:t>3.5 System Deliverables and Milestones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Clients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Admin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74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76200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USE-CASE DIAGRAM</a:t>
            </a: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530225"/>
            <a:ext cx="5731510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8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762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63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152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SEQUENCE DIAGRRAM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21732"/>
            <a:ext cx="9144000" cy="63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9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52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DIAGRAM 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21732"/>
            <a:ext cx="9144000" cy="63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106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195</TotalTime>
  <Words>375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 OCAS: An online CAR AUCTIONING SYSTEM TO AID COMPTENCY IN AUCTIONING AND BIDDING OF CARS   NAME:  BWALLEY NICHOLAS  STDNO: 122790 SUPERVISOR: JOSEPH MUNGAI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OCAS: An online CAR AUCTIONING SYSTEM TO AID COMPTENCY IN AUCTIONING AND BIDDING OF CARS</dc:title>
  <dc:creator>ismail - [2010]</dc:creator>
  <cp:lastModifiedBy>ismail - [2010]</cp:lastModifiedBy>
  <cp:revision>20</cp:revision>
  <dcterms:created xsi:type="dcterms:W3CDTF">2020-09-17T07:06:02Z</dcterms:created>
  <dcterms:modified xsi:type="dcterms:W3CDTF">2020-09-17T11:26:16Z</dcterms:modified>
</cp:coreProperties>
</file>