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OF CARS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NAME:  BWALLEY NICHOLAS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7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62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Recently car transportation from one place to another was done mostly through means of road and railway. Auctioning in the current manual system was carried out at a specific location at times far from the auctioneers place whereby people would agree where they want the auction site to be at a certain place. So the auctioneer used to spend extra charges to transport their goods to the auction site and sometimes return with them without getting a suitable bidder. In addition, the owner sometimes used to hire a broker to help him sell a car at a certain commission rate. </a:t>
            </a:r>
          </a:p>
          <a:p>
            <a:r>
              <a:rPr lang="en-US" dirty="0" smtClean="0"/>
              <a:t>However the broker used to hike the price higher than the given auction price to get a higher profit plus the benefit of still getting the commission price agreed.  </a:t>
            </a:r>
          </a:p>
          <a:p>
            <a:r>
              <a:rPr lang="en-US" dirty="0" smtClean="0"/>
              <a:t>Therefore problem experienced in the current manual system is over-exaggerated car prices set by the car brokers’ given the tender to auction cars to potential buyers.</a:t>
            </a:r>
          </a:p>
          <a:p>
            <a:r>
              <a:rPr lang="en-US" dirty="0" smtClean="0"/>
              <a:t>The Over-exaggerated car prices makes the potential buyers not to buy the car because the price set is not directly proportional to the car they are promised by the brokers.</a:t>
            </a:r>
          </a:p>
        </p:txBody>
      </p:sp>
    </p:spTree>
    <p:extLst>
      <p:ext uri="{BB962C8B-B14F-4D97-AF65-F5344CB8AC3E}">
        <p14:creationId xmlns:p14="http://schemas.microsoft.com/office/powerpoint/2010/main" val="15775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2.1 Introduction</a:t>
            </a:r>
          </a:p>
          <a:p>
            <a:r>
              <a:rPr lang="en-US" dirty="0" smtClean="0"/>
              <a:t>2.2 Auctioning process in Kenya </a:t>
            </a:r>
          </a:p>
          <a:p>
            <a:r>
              <a:rPr lang="en-US" dirty="0" smtClean="0"/>
              <a:t>2.2.1 Challenges Faced by Auctioneers in Kenya </a:t>
            </a:r>
          </a:p>
          <a:p>
            <a:r>
              <a:rPr lang="en-US" dirty="0" smtClean="0"/>
              <a:t>2.3 Related Works </a:t>
            </a:r>
          </a:p>
          <a:p>
            <a:r>
              <a:rPr lang="en-US" dirty="0" smtClean="0"/>
              <a:t>2.3.1 E-Bay</a:t>
            </a:r>
          </a:p>
          <a:p>
            <a:r>
              <a:rPr lang="en-US" dirty="0" smtClean="0"/>
              <a:t>2.3.2 Auto Auction Mall </a:t>
            </a:r>
          </a:p>
          <a:p>
            <a:r>
              <a:rPr lang="en-US" dirty="0" smtClean="0"/>
              <a:t>2.3.3 Salvage Bid</a:t>
            </a:r>
          </a:p>
          <a:p>
            <a:r>
              <a:rPr lang="en-US" dirty="0" smtClean="0"/>
              <a:t>2.4 Gaps of the Existing System</a:t>
            </a:r>
          </a:p>
          <a:p>
            <a:r>
              <a:rPr lang="en-US" dirty="0" smtClean="0"/>
              <a:t>2.5 Conceptual Framework</a:t>
            </a:r>
          </a:p>
        </p:txBody>
      </p:sp>
    </p:spTree>
    <p:extLst>
      <p:ext uri="{BB962C8B-B14F-4D97-AF65-F5344CB8AC3E}">
        <p14:creationId xmlns:p14="http://schemas.microsoft.com/office/powerpoint/2010/main" val="36559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3: Methodology </a:t>
            </a:r>
          </a:p>
          <a:p>
            <a:r>
              <a:rPr lang="en-US" dirty="0" smtClean="0"/>
              <a:t>3.1 Introduction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methodology OOAD(Capturing real-world object in current scenario of importance to the system. Data Structures as Opposed to the procedural structure. Objects are identified and their relationship between each other. </a:t>
            </a:r>
          </a:p>
          <a:p>
            <a:r>
              <a:rPr lang="en-US" dirty="0" smtClean="0"/>
              <a:t>3.2 System Development Approach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Modified waterfall methodology (</a:t>
            </a:r>
            <a:r>
              <a:rPr lang="en-US" smtClean="0"/>
              <a:t>sequentially implemented)</a:t>
            </a:r>
          </a:p>
        </p:txBody>
      </p:sp>
    </p:spTree>
    <p:extLst>
      <p:ext uri="{BB962C8B-B14F-4D97-AF65-F5344CB8AC3E}">
        <p14:creationId xmlns:p14="http://schemas.microsoft.com/office/powerpoint/2010/main" val="161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182</TotalTime>
  <Words>283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 OCAS: An online CAR AUCTIONING SYSTEM TO AID COMPTENCY IN AUCTIONING AND BIDDING OF CARS   NAME:  BWALLEY NICHOLAS  STDNO: 122790 SUPERVISOR: JOSEPH MUNGAI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17</cp:revision>
  <dcterms:created xsi:type="dcterms:W3CDTF">2020-09-17T07:06:02Z</dcterms:created>
  <dcterms:modified xsi:type="dcterms:W3CDTF">2020-09-17T10:47:42Z</dcterms:modified>
</cp:coreProperties>
</file>