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AA197C4-8783-4A97-B961-8D8D108A6395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85C2174-A122-4173-A21D-DDCB2F92779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8915400" cy="64008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OCAS: An online CAR AUCTIONING SYSTEM TO AID COMPTENCY IN AUCTIONING AND BIDDING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CARS</a:t>
            </a:r>
            <a:br>
              <a:rPr lang="en-US" sz="240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>
                <a:latin typeface="Times New Roman" pitchFamily="18" charset="0"/>
                <a:cs typeface="Times New Roman" pitchFamily="18" charset="0"/>
              </a:rPr>
            </a:b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NAME:  B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WALLEY NICHOLAS </a:t>
            </a:r>
            <a:br>
              <a:rPr lang="en-US" sz="240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STDNO: 122790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>
                <a:latin typeface="Times New Roman" pitchFamily="18" charset="0"/>
                <a:cs typeface="Times New Roman" pitchFamily="18" charset="0"/>
              </a:rPr>
            </a:b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SUPERVISOR: JOSEPH MUNGAI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67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19</TotalTime>
  <Words>16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Technic</vt:lpstr>
      <vt:lpstr>OCAS: An online CAR AUCTIONING SYSTEM TO AID COMPTENCY IN AUCTIONING AND BIDDING OF CARS   NAME:  BWALLEY NICHOLAS  STDNO: 122790 SUPERVISOR: JOSEPH MUNGAI 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OCAS: An online CAR AUCTIONING SYSTEM TO AID COMPTENCY IN AUCTIONING AND BIDDING OF CARS</dc:title>
  <dc:creator>ismail - [2010]</dc:creator>
  <cp:lastModifiedBy>ismail - [2010]</cp:lastModifiedBy>
  <cp:revision>4</cp:revision>
  <dcterms:created xsi:type="dcterms:W3CDTF">2020-09-17T07:06:02Z</dcterms:created>
  <dcterms:modified xsi:type="dcterms:W3CDTF">2020-09-17T07:46:00Z</dcterms:modified>
</cp:coreProperties>
</file>