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6400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OCAS: An online CAR AUCTIONING SYSTEM TO AID COMPTENCY IN AUCTIONING AND BIDDING OF CARS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NAME:  BWALLEY NICHOLAS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STDNO: 122790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SUPERVISOR: JOSEPH MUNGAI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76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ENTITY RELATIONSHIP DIAGRAM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45532"/>
            <a:ext cx="9144000" cy="64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DATABASE SCHEMA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5720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612" y="457200"/>
            <a:ext cx="746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YOU!... </a:t>
            </a:r>
            <a:endParaRPr lang="en-US" sz="6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NOW WE GO TO THE SYSTEM DEMO!... </a:t>
            </a:r>
          </a:p>
          <a:p>
            <a:endParaRPr lang="en-US" sz="6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76200"/>
            <a:ext cx="8839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Recently car transportation from one place to another was done mostly through means of road and railway. Auctioning in the current manual system was carried out at a specific location at times far from the auctioneers place whereby people would agree where they want the auction site to be at a certain place. So the auctioneer used to spend extra charges to transport their goods to the auction site and sometimes return with them without getting a suitable bidder. In addition, the owner sometimes used to hire a broker to help him sell a car at a certain commission rate.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 the broker used to hike the price higher than the given auction price to get a higher profit plus the benefit of still getting the commission price agreed.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Therefore problem experienced in the current manual system is over-exaggerated car prices set by the car brokers’ given the tender to auction cars to potential buyers.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Over-exaggerated car prices makes the potential buyers not to buy the car because the price set is not directly proportional to the car they are promised by the brokers.</a:t>
            </a:r>
          </a:p>
        </p:txBody>
      </p:sp>
    </p:spTree>
    <p:extLst>
      <p:ext uri="{BB962C8B-B14F-4D97-AF65-F5344CB8AC3E}">
        <p14:creationId xmlns:p14="http://schemas.microsoft.com/office/powerpoint/2010/main" val="15775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99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2.1 Introduction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2.2 Auctioning process in Kenya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2.2.1 Challenges Faced by Auctioneers in Kenya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2.3 Related Works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2.3.1 E-Bay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2.3.2 Auto Auction Mall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2.3.3 Salvage Bid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2.4 Gaps of the Existing System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2.5 Conceptual Framework</a:t>
            </a:r>
          </a:p>
        </p:txBody>
      </p:sp>
    </p:spTree>
    <p:extLst>
      <p:ext uri="{BB962C8B-B14F-4D97-AF65-F5344CB8AC3E}">
        <p14:creationId xmlns:p14="http://schemas.microsoft.com/office/powerpoint/2010/main" val="36559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Chapter 3: Methodology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 Introduction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methodology OOAD(Capturing real-world object in current scenario of importance to the system. Data Structures as Opposed to the procedural structure. Objects are identified and their relationship between each other.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 System Development Approach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Modified waterfall methodology (sequentially implemented) (stages)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 System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 of S.A is to find out what is being done, how to do, and how it can be improved.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3.3.1 Use-case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3.3.2 System sequence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3.3.3 Class Diagram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3.3.4 Tools and Techniques to be Applied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-HTML, CSS, PHP, MYSQL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 System Design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3.4.1 Database Schema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3.4.2 ERD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3.5 System Deliverables and Milestones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Clients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617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76200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USE-CASE DIAGRAM</a:t>
            </a: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530225"/>
            <a:ext cx="573151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762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SEQUENCE DIAGRAM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52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SYSTEM SEQUENCE DIAGRRAM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21732"/>
            <a:ext cx="9144000" cy="63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52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CLASS DIAGRAM 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21732"/>
            <a:ext cx="9144000" cy="63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200</TotalTime>
  <Words>375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 OCAS: An online CAR AUCTIONING SYSTEM TO AID COMPTENCY IN AUCTIONING AND BIDDING OF CARS   NAME:  BWALLEY NICHOLAS  STDNO: 122790 SUPERVISOR: JOSEPH MUNGAI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OCAS: An online CAR AUCTIONING SYSTEM TO AID COMPTENCY IN AUCTIONING AND BIDDING OF CARS</dc:title>
  <dc:creator>ismail - [2010]</dc:creator>
  <cp:lastModifiedBy>ismail - [2010]</cp:lastModifiedBy>
  <cp:revision>21</cp:revision>
  <dcterms:created xsi:type="dcterms:W3CDTF">2020-09-17T07:06:02Z</dcterms:created>
  <dcterms:modified xsi:type="dcterms:W3CDTF">2020-09-17T11:34:37Z</dcterms:modified>
</cp:coreProperties>
</file>