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20.png" ContentType="image/png"/>
  <Override PartName="/ppt/media/image1.tif" ContentType="image/tiff"/>
  <Override PartName="/ppt/media/image59.png" ContentType="image/png"/>
  <Override PartName="/ppt/media/image3.png" ContentType="image/png"/>
  <Override PartName="/ppt/media/image53.jpeg" ContentType="image/jpeg"/>
  <Override PartName="/ppt/media/image28.png" ContentType="image/png"/>
  <Override PartName="/ppt/media/image9.tif" ContentType="image/tiff"/>
  <Override PartName="/ppt/media/image2.png" ContentType="image/png"/>
  <Override PartName="/ppt/media/image56.jpeg" ContentType="image/jpeg"/>
  <Override PartName="/ppt/media/image58.png" ContentType="image/png"/>
  <Override PartName="/ppt/media/image4.png" ContentType="image/png"/>
  <Override PartName="/ppt/media/image50.tif" ContentType="image/tiff"/>
  <Override PartName="/ppt/media/image5.png" ContentType="image/png"/>
  <Override PartName="/ppt/media/image51.tif" ContentType="image/tiff"/>
  <Override PartName="/ppt/media/image6.png" ContentType="image/png"/>
  <Override PartName="/ppt/media/image7.png" ContentType="image/png"/>
  <Override PartName="/ppt/media/image8.png" ContentType="image/png"/>
  <Override PartName="/ppt/media/image10.tif" ContentType="image/tiff"/>
  <Override PartName="/ppt/media/image11.tif" ContentType="image/tiff"/>
  <Override PartName="/ppt/media/image12.tif" ContentType="image/tiff"/>
  <Override PartName="/ppt/media/image13.tif" ContentType="image/tiff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1.tif" ContentType="image/tiff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tif" ContentType="image/tiff"/>
  <Override PartName="/ppt/media/image30.tif" ContentType="image/tiff"/>
  <Override PartName="/ppt/media/image31.tif" ContentType="image/tiff"/>
  <Override PartName="/ppt/media/image32.tif" ContentType="image/tiff"/>
  <Override PartName="/ppt/media/image52.png" ContentType="image/png"/>
  <Override PartName="/ppt/media/image33.tif" ContentType="image/tiff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54.jpeg" ContentType="image/jpeg"/>
  <Override PartName="/ppt/media/image39.png" ContentType="image/png"/>
  <Override PartName="/ppt/media/image40.png" ContentType="image/png"/>
  <Override PartName="/ppt/media/image41.tif" ContentType="image/tiff"/>
  <Override PartName="/ppt/media/image6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tif" ContentType="image/tiff"/>
  <Override PartName="/ppt/media/image55.png" ContentType="image/png"/>
  <Override PartName="/ppt/media/image57.jpeg" ContentType="image/jpeg"/>
  <Override PartName="/ppt/media/image60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709928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02554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1709928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202554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8920" cy="664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709928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02554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1709928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202554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8920" cy="664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1709928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202554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1709928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202554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8920" cy="664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1709928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202554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1709928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202554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8920" cy="664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3795920" y="4992120"/>
            <a:ext cx="9628920" cy="664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1709928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20255400" y="661104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1709928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20255400" y="8993160"/>
            <a:ext cx="30056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8726480" y="899316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8726480" y="6611040"/>
            <a:ext cx="455544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3942800" y="8993160"/>
            <a:ext cx="9335520" cy="21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tif"/><Relationship Id="rId11" Type="http://schemas.openxmlformats.org/officeDocument/2006/relationships/image" Target="../media/image10.tif"/><Relationship Id="rId12" Type="http://schemas.openxmlformats.org/officeDocument/2006/relationships/image" Target="../media/image11.tif"/><Relationship Id="rId13" Type="http://schemas.openxmlformats.org/officeDocument/2006/relationships/image" Target="../media/image12.tif"/><Relationship Id="rId14" Type="http://schemas.openxmlformats.org/officeDocument/2006/relationships/slideLayout" Target="../slideLayouts/slideLayout1.xml"/><Relationship Id="rId15" Type="http://schemas.openxmlformats.org/officeDocument/2006/relationships/slideLayout" Target="../slideLayouts/slideLayout2.xml"/><Relationship Id="rId16" Type="http://schemas.openxmlformats.org/officeDocument/2006/relationships/slideLayout" Target="../slideLayouts/slideLayout3.xml"/><Relationship Id="rId17" Type="http://schemas.openxmlformats.org/officeDocument/2006/relationships/slideLayout" Target="../slideLayouts/slideLayout4.xml"/><Relationship Id="rId18" Type="http://schemas.openxmlformats.org/officeDocument/2006/relationships/slideLayout" Target="../slideLayouts/slideLayout5.xml"/><Relationship Id="rId19" Type="http://schemas.openxmlformats.org/officeDocument/2006/relationships/slideLayout" Target="../slideLayouts/slideLayout6.xml"/><Relationship Id="rId2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8.xml"/><Relationship Id="rId22" Type="http://schemas.openxmlformats.org/officeDocument/2006/relationships/slideLayout" Target="../slideLayouts/slideLayout9.xml"/><Relationship Id="rId23" Type="http://schemas.openxmlformats.org/officeDocument/2006/relationships/slideLayout" Target="../slideLayouts/slideLayout10.xml"/><Relationship Id="rId24" Type="http://schemas.openxmlformats.org/officeDocument/2006/relationships/slideLayout" Target="../slideLayouts/slideLayout11.xml"/><Relationship Id="rId2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3.ti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1.tif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tif"/><Relationship Id="rId11" Type="http://schemas.openxmlformats.org/officeDocument/2006/relationships/image" Target="../media/image30.tif"/><Relationship Id="rId12" Type="http://schemas.openxmlformats.org/officeDocument/2006/relationships/image" Target="../media/image31.tif"/><Relationship Id="rId13" Type="http://schemas.openxmlformats.org/officeDocument/2006/relationships/image" Target="../media/image32.tif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3.tif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1.tif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tif"/><Relationship Id="rId11" Type="http://schemas.openxmlformats.org/officeDocument/2006/relationships/image" Target="../media/image50.tif"/><Relationship Id="rId12" Type="http://schemas.openxmlformats.org/officeDocument/2006/relationships/image" Target="../media/image51.tif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631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79560" y="0"/>
            <a:ext cx="2343960" cy="1371528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160" cy="675000"/>
          </a:xfrm>
          <a:prstGeom prst="rect">
            <a:avLst/>
          </a:prstGeom>
          <a:ln w="12600">
            <a:noFill/>
          </a:ln>
        </p:spPr>
      </p:pic>
      <p:grpSp>
        <p:nvGrpSpPr>
          <p:cNvPr id="2" name="Group 2"/>
          <p:cNvGrpSpPr/>
          <p:nvPr/>
        </p:nvGrpSpPr>
        <p:grpSpPr>
          <a:xfrm>
            <a:off x="72360" y="1185480"/>
            <a:ext cx="2172600" cy="14489640"/>
            <a:chOff x="72360" y="1185480"/>
            <a:chExt cx="2172600" cy="14489640"/>
          </a:xfrm>
        </p:grpSpPr>
        <p:pic>
          <p:nvPicPr>
            <p:cNvPr id="3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4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5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7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8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9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10" name="Imagem" descr="Imagem"/>
          <p:cNvPicPr/>
          <p:nvPr/>
        </p:nvPicPr>
        <p:blipFill>
          <a:blip r:embed="rId10"/>
          <a:stretch/>
        </p:blipFill>
        <p:spPr>
          <a:xfrm>
            <a:off x="18438120" y="0"/>
            <a:ext cx="5974200" cy="13041720"/>
          </a:xfrm>
          <a:prstGeom prst="rect">
            <a:avLst/>
          </a:prstGeom>
          <a:ln w="12600">
            <a:noFill/>
          </a:ln>
        </p:spPr>
      </p:pic>
      <p:sp>
        <p:nvSpPr>
          <p:cNvPr id="11" name="CustomShape 3"/>
          <p:cNvSpPr/>
          <p:nvPr/>
        </p:nvSpPr>
        <p:spPr>
          <a:xfrm>
            <a:off x="-420840" y="474840"/>
            <a:ext cx="25070760" cy="2388960"/>
          </a:xfrm>
          <a:prstGeom prst="roundRect">
            <a:avLst>
              <a:gd name="adj" fmla="val 7972"/>
            </a:avLst>
          </a:prstGeom>
          <a:solidFill>
            <a:srgbClr val="7663f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" name="Imagem" descr="Imagem"/>
          <p:cNvPicPr/>
          <p:nvPr/>
        </p:nvPicPr>
        <p:blipFill>
          <a:blip r:embed="rId11"/>
          <a:stretch/>
        </p:blipFill>
        <p:spPr>
          <a:xfrm>
            <a:off x="850320" y="671040"/>
            <a:ext cx="5434920" cy="1996920"/>
          </a:xfrm>
          <a:prstGeom prst="rect">
            <a:avLst/>
          </a:prstGeom>
          <a:ln w="12600">
            <a:noFill/>
          </a:ln>
        </p:spPr>
      </p:pic>
      <p:sp>
        <p:nvSpPr>
          <p:cNvPr id="13" name="CustomShape 4"/>
          <p:cNvSpPr/>
          <p:nvPr/>
        </p:nvSpPr>
        <p:spPr>
          <a:xfrm>
            <a:off x="7484040" y="1311120"/>
            <a:ext cx="9616680" cy="97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57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Conhecer para transformar vidas</a:t>
            </a:r>
            <a:endParaRPr b="0" lang="pt-BR" sz="5700" spc="-1" strike="noStrike">
              <a:latin typeface="Arial"/>
            </a:endParaRPr>
          </a:p>
        </p:txBody>
      </p:sp>
      <p:sp>
        <p:nvSpPr>
          <p:cNvPr id="14" name="Line 5"/>
          <p:cNvSpPr/>
          <p:nvPr/>
        </p:nvSpPr>
        <p:spPr>
          <a:xfrm flipV="1">
            <a:off x="6881760" y="994680"/>
            <a:ext cx="0" cy="160380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6"/>
          <p:cNvSpPr/>
          <p:nvPr/>
        </p:nvSpPr>
        <p:spPr>
          <a:xfrm>
            <a:off x="2004840" y="3372840"/>
            <a:ext cx="3785760" cy="97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57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Curso online</a:t>
            </a:r>
            <a:endParaRPr b="0" lang="pt-BR" sz="5700" spc="-1" strike="noStrike">
              <a:latin typeface="Arial"/>
            </a:endParaRPr>
          </a:p>
        </p:txBody>
      </p:sp>
      <p:pic>
        <p:nvPicPr>
          <p:cNvPr id="16" name="Imagem" descr="Imagem"/>
          <p:cNvPicPr/>
          <p:nvPr/>
        </p:nvPicPr>
        <p:blipFill>
          <a:blip r:embed="rId12"/>
          <a:stretch/>
        </p:blipFill>
        <p:spPr>
          <a:xfrm>
            <a:off x="851040" y="10926360"/>
            <a:ext cx="6402960" cy="1706760"/>
          </a:xfrm>
          <a:prstGeom prst="rect">
            <a:avLst/>
          </a:prstGeom>
          <a:ln w="12600">
            <a:noFill/>
          </a:ln>
        </p:spPr>
      </p:pic>
      <p:pic>
        <p:nvPicPr>
          <p:cNvPr id="17" name="Imagem" descr="Imagem"/>
          <p:cNvPicPr/>
          <p:nvPr/>
        </p:nvPicPr>
        <p:blipFill>
          <a:blip r:embed="rId13"/>
          <a:stretch/>
        </p:blipFill>
        <p:spPr>
          <a:xfrm>
            <a:off x="8729640" y="10922040"/>
            <a:ext cx="1537920" cy="1996920"/>
          </a:xfrm>
          <a:prstGeom prst="rect">
            <a:avLst/>
          </a:prstGeom>
          <a:ln w="12600">
            <a:noFill/>
          </a:ln>
        </p:spPr>
      </p:pic>
      <p:sp>
        <p:nvSpPr>
          <p:cNvPr id="18" name="PlaceHolder 7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" name="PlaceHolder 8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4"/>
    <p:sldLayoutId id="2147483650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  <p:sldLayoutId id="2147483660" r:id="rId2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 hidden="1"/>
          <p:cNvSpPr/>
          <p:nvPr/>
        </p:nvSpPr>
        <p:spPr>
          <a:xfrm>
            <a:off x="-79560" y="0"/>
            <a:ext cx="2343960" cy="1371528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160" cy="675000"/>
          </a:xfrm>
          <a:prstGeom prst="rect">
            <a:avLst/>
          </a:prstGeom>
          <a:ln w="12600">
            <a:noFill/>
          </a:ln>
        </p:spPr>
      </p:pic>
      <p:grpSp>
        <p:nvGrpSpPr>
          <p:cNvPr id="58" name="Group 2"/>
          <p:cNvGrpSpPr/>
          <p:nvPr/>
        </p:nvGrpSpPr>
        <p:grpSpPr>
          <a:xfrm>
            <a:off x="72360" y="1185480"/>
            <a:ext cx="2172600" cy="14489640"/>
            <a:chOff x="72360" y="1185480"/>
            <a:chExt cx="2172600" cy="14489640"/>
          </a:xfrm>
        </p:grpSpPr>
        <p:pic>
          <p:nvPicPr>
            <p:cNvPr id="59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0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1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2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3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4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5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66" name="CustomShape 3"/>
          <p:cNvSpPr/>
          <p:nvPr/>
        </p:nvSpPr>
        <p:spPr>
          <a:xfrm>
            <a:off x="17955360" y="596520"/>
            <a:ext cx="5749200" cy="1252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7587" y="0"/>
                </a:lnTo>
                <a:cubicBezTo>
                  <a:pt x="19803" y="0"/>
                  <a:pt x="21600" y="825"/>
                  <a:pt x="21600" y="1842"/>
                </a:cubicBezTo>
                <a:lnTo>
                  <a:pt x="21600" y="19758"/>
                </a:lnTo>
                <a:cubicBezTo>
                  <a:pt x="21600" y="20775"/>
                  <a:pt x="19803" y="21600"/>
                  <a:pt x="17587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7663f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PlaceHolder 4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631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 hidden="1"/>
          <p:cNvSpPr/>
          <p:nvPr/>
        </p:nvSpPr>
        <p:spPr>
          <a:xfrm>
            <a:off x="-79560" y="0"/>
            <a:ext cx="2343960" cy="1371528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160" cy="675000"/>
          </a:xfrm>
          <a:prstGeom prst="rect">
            <a:avLst/>
          </a:prstGeom>
          <a:ln w="12600">
            <a:noFill/>
          </a:ln>
        </p:spPr>
      </p:pic>
      <p:grpSp>
        <p:nvGrpSpPr>
          <p:cNvPr id="107" name="Group 2"/>
          <p:cNvGrpSpPr/>
          <p:nvPr/>
        </p:nvGrpSpPr>
        <p:grpSpPr>
          <a:xfrm>
            <a:off x="72360" y="1185480"/>
            <a:ext cx="2172600" cy="14489640"/>
            <a:chOff x="72360" y="1185480"/>
            <a:chExt cx="2172600" cy="14489640"/>
          </a:xfrm>
        </p:grpSpPr>
        <p:pic>
          <p:nvPicPr>
            <p:cNvPr id="108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09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0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1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2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3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4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115" name="Imagem" descr="Imagem"/>
          <p:cNvPicPr/>
          <p:nvPr/>
        </p:nvPicPr>
        <p:blipFill>
          <a:blip r:embed="rId10"/>
          <a:stretch/>
        </p:blipFill>
        <p:spPr>
          <a:xfrm>
            <a:off x="18438120" y="0"/>
            <a:ext cx="5974200" cy="13041720"/>
          </a:xfrm>
          <a:prstGeom prst="rect">
            <a:avLst/>
          </a:prstGeom>
          <a:ln w="12600"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-420840" y="474840"/>
            <a:ext cx="25070760" cy="2388960"/>
          </a:xfrm>
          <a:prstGeom prst="roundRect">
            <a:avLst>
              <a:gd name="adj" fmla="val 7972"/>
            </a:avLst>
          </a:prstGeom>
          <a:solidFill>
            <a:srgbClr val="7663f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Imagem" descr="Imagem"/>
          <p:cNvPicPr/>
          <p:nvPr/>
        </p:nvPicPr>
        <p:blipFill>
          <a:blip r:embed="rId11"/>
          <a:stretch/>
        </p:blipFill>
        <p:spPr>
          <a:xfrm>
            <a:off x="850320" y="671040"/>
            <a:ext cx="5434920" cy="1996920"/>
          </a:xfrm>
          <a:prstGeom prst="rect">
            <a:avLst/>
          </a:prstGeom>
          <a:ln w="12600"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7484040" y="1311120"/>
            <a:ext cx="9616680" cy="97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5700" spc="-1" strike="noStrike">
                <a:solidFill>
                  <a:srgbClr val="ffffff"/>
                </a:solidFill>
                <a:latin typeface="Source Sans Pro Light"/>
                <a:ea typeface="Source Sans Pro Light"/>
              </a:rPr>
              <a:t>Conhecer para transformar vidas</a:t>
            </a:r>
            <a:endParaRPr b="0" lang="pt-BR" sz="5700" spc="-1" strike="noStrike">
              <a:latin typeface="Arial"/>
            </a:endParaRPr>
          </a:p>
        </p:txBody>
      </p:sp>
      <p:sp>
        <p:nvSpPr>
          <p:cNvPr id="119" name="Line 5"/>
          <p:cNvSpPr/>
          <p:nvPr/>
        </p:nvSpPr>
        <p:spPr>
          <a:xfrm flipV="1">
            <a:off x="6881760" y="994680"/>
            <a:ext cx="0" cy="160380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Imagem" descr="Imagem"/>
          <p:cNvPicPr/>
          <p:nvPr/>
        </p:nvPicPr>
        <p:blipFill>
          <a:blip r:embed="rId12"/>
          <a:stretch/>
        </p:blipFill>
        <p:spPr>
          <a:xfrm>
            <a:off x="851040" y="10926360"/>
            <a:ext cx="6402960" cy="1706760"/>
          </a:xfrm>
          <a:prstGeom prst="rect">
            <a:avLst/>
          </a:prstGeom>
          <a:ln w="12600">
            <a:noFill/>
          </a:ln>
        </p:spPr>
      </p:pic>
      <p:pic>
        <p:nvPicPr>
          <p:cNvPr id="121" name="Imagem" descr="Imagem"/>
          <p:cNvPicPr/>
          <p:nvPr/>
        </p:nvPicPr>
        <p:blipFill>
          <a:blip r:embed="rId13"/>
          <a:stretch/>
        </p:blipFill>
        <p:spPr>
          <a:xfrm>
            <a:off x="8729640" y="10922040"/>
            <a:ext cx="1537920" cy="1996920"/>
          </a:xfrm>
          <a:prstGeom prst="rect">
            <a:avLst/>
          </a:prstGeom>
          <a:ln w="12600">
            <a:noFill/>
          </a:ln>
        </p:spPr>
      </p:pic>
      <p:sp>
        <p:nvSpPr>
          <p:cNvPr id="122" name="PlaceHolder 6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 hidden="1"/>
          <p:cNvSpPr/>
          <p:nvPr/>
        </p:nvSpPr>
        <p:spPr>
          <a:xfrm>
            <a:off x="-79560" y="0"/>
            <a:ext cx="2343960" cy="1371528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160" cy="675000"/>
          </a:xfrm>
          <a:prstGeom prst="rect">
            <a:avLst/>
          </a:prstGeom>
          <a:ln w="12600">
            <a:noFill/>
          </a:ln>
        </p:spPr>
      </p:pic>
      <p:grpSp>
        <p:nvGrpSpPr>
          <p:cNvPr id="162" name="Group 2"/>
          <p:cNvGrpSpPr/>
          <p:nvPr/>
        </p:nvGrpSpPr>
        <p:grpSpPr>
          <a:xfrm>
            <a:off x="72360" y="1185480"/>
            <a:ext cx="2172600" cy="14489640"/>
            <a:chOff x="72360" y="1185480"/>
            <a:chExt cx="2172600" cy="14489640"/>
          </a:xfrm>
        </p:grpSpPr>
        <p:pic>
          <p:nvPicPr>
            <p:cNvPr id="163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4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5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6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7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8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9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170" name="PlaceHolder 3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631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 hidden="1"/>
          <p:cNvSpPr/>
          <p:nvPr/>
        </p:nvSpPr>
        <p:spPr>
          <a:xfrm>
            <a:off x="-79560" y="0"/>
            <a:ext cx="2343960" cy="13715280"/>
          </a:xfrm>
          <a:prstGeom prst="rect">
            <a:avLst/>
          </a:prstGeom>
          <a:gradFill rotWithShape="0">
            <a:gsLst>
              <a:gs pos="0">
                <a:srgbClr val="310d67"/>
              </a:gs>
              <a:gs pos="100000">
                <a:srgbClr val="2fc4ca"/>
              </a:gs>
            </a:gsLst>
            <a:lin ang="631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Imagem" descr="Imagem"/>
          <p:cNvPicPr/>
          <p:nvPr/>
        </p:nvPicPr>
        <p:blipFill>
          <a:blip r:embed="rId2"/>
          <a:stretch/>
        </p:blipFill>
        <p:spPr>
          <a:xfrm>
            <a:off x="173160" y="431280"/>
            <a:ext cx="1838160" cy="675000"/>
          </a:xfrm>
          <a:prstGeom prst="rect">
            <a:avLst/>
          </a:prstGeom>
          <a:ln w="12600">
            <a:noFill/>
          </a:ln>
        </p:spPr>
      </p:pic>
      <p:grpSp>
        <p:nvGrpSpPr>
          <p:cNvPr id="210" name="Group 2"/>
          <p:cNvGrpSpPr/>
          <p:nvPr/>
        </p:nvGrpSpPr>
        <p:grpSpPr>
          <a:xfrm>
            <a:off x="72360" y="1185480"/>
            <a:ext cx="2172600" cy="14489640"/>
            <a:chOff x="72360" y="1185480"/>
            <a:chExt cx="2172600" cy="14489640"/>
          </a:xfrm>
        </p:grpSpPr>
        <p:pic>
          <p:nvPicPr>
            <p:cNvPr id="211" name="back.png" descr="back.png"/>
            <p:cNvPicPr/>
            <p:nvPr/>
          </p:nvPicPr>
          <p:blipFill>
            <a:blip r:embed="rId3"/>
            <a:stretch/>
          </p:blipFill>
          <p:spPr>
            <a:xfrm>
              <a:off x="72360" y="3202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2" name="back.png" descr="back.png"/>
            <p:cNvPicPr/>
            <p:nvPr/>
          </p:nvPicPr>
          <p:blipFill>
            <a:blip r:embed="rId4"/>
            <a:stretch/>
          </p:blipFill>
          <p:spPr>
            <a:xfrm>
              <a:off x="72360" y="118548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3" name="back.png" descr="back.png"/>
            <p:cNvPicPr/>
            <p:nvPr/>
          </p:nvPicPr>
          <p:blipFill>
            <a:blip r:embed="rId5"/>
            <a:stretch/>
          </p:blipFill>
          <p:spPr>
            <a:xfrm>
              <a:off x="72360" y="726120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4" name="back.png" descr="back.png"/>
            <p:cNvPicPr/>
            <p:nvPr/>
          </p:nvPicPr>
          <p:blipFill>
            <a:blip r:embed="rId6"/>
            <a:stretch/>
          </p:blipFill>
          <p:spPr>
            <a:xfrm>
              <a:off x="72360" y="5231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5" name="back.png" descr="back.png"/>
            <p:cNvPicPr/>
            <p:nvPr/>
          </p:nvPicPr>
          <p:blipFill>
            <a:blip r:embed="rId7"/>
            <a:stretch/>
          </p:blipFill>
          <p:spPr>
            <a:xfrm>
              <a:off x="72360" y="1131984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6" name="back.png" descr="back.png"/>
            <p:cNvPicPr/>
            <p:nvPr/>
          </p:nvPicPr>
          <p:blipFill>
            <a:blip r:embed="rId8"/>
            <a:stretch/>
          </p:blipFill>
          <p:spPr>
            <a:xfrm>
              <a:off x="72360" y="929052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7" name="back.png" descr="back.png"/>
            <p:cNvPicPr/>
            <p:nvPr/>
          </p:nvPicPr>
          <p:blipFill>
            <a:blip r:embed="rId9"/>
            <a:stretch/>
          </p:blipFill>
          <p:spPr>
            <a:xfrm>
              <a:off x="72360" y="13349160"/>
              <a:ext cx="2172600" cy="232596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218" name="Imagem" descr="Imagem"/>
          <p:cNvPicPr/>
          <p:nvPr/>
        </p:nvPicPr>
        <p:blipFill>
          <a:blip r:embed="rId10"/>
          <a:stretch/>
        </p:blipFill>
        <p:spPr>
          <a:xfrm>
            <a:off x="2851200" y="5557680"/>
            <a:ext cx="7076520" cy="2600280"/>
          </a:xfrm>
          <a:prstGeom prst="rect">
            <a:avLst/>
          </a:prstGeom>
          <a:ln w="12600">
            <a:noFill/>
          </a:ln>
        </p:spPr>
      </p:pic>
      <p:pic>
        <p:nvPicPr>
          <p:cNvPr id="219" name="Imagem" descr="Imagem"/>
          <p:cNvPicPr/>
          <p:nvPr/>
        </p:nvPicPr>
        <p:blipFill>
          <a:blip r:embed="rId11"/>
          <a:stretch/>
        </p:blipFill>
        <p:spPr>
          <a:xfrm>
            <a:off x="851040" y="10926360"/>
            <a:ext cx="6402960" cy="1706760"/>
          </a:xfrm>
          <a:prstGeom prst="rect">
            <a:avLst/>
          </a:prstGeom>
          <a:ln w="12600">
            <a:noFill/>
          </a:ln>
        </p:spPr>
      </p:pic>
      <p:pic>
        <p:nvPicPr>
          <p:cNvPr id="220" name="Imagem" descr="Imagem"/>
          <p:cNvPicPr/>
          <p:nvPr/>
        </p:nvPicPr>
        <p:blipFill>
          <a:blip r:embed="rId12"/>
          <a:stretch/>
        </p:blipFill>
        <p:spPr>
          <a:xfrm>
            <a:off x="8729640" y="10922040"/>
            <a:ext cx="1537920" cy="1996920"/>
          </a:xfrm>
          <a:prstGeom prst="rect">
            <a:avLst/>
          </a:prstGeom>
          <a:ln w="12600">
            <a:noFill/>
          </a:ln>
        </p:spPr>
      </p:pic>
      <p:sp>
        <p:nvSpPr>
          <p:cNvPr id="221" name="PlaceHolder 3"/>
          <p:cNvSpPr>
            <a:spLocks noGrp="1"/>
          </p:cNvSpPr>
          <p:nvPr>
            <p:ph type="title"/>
          </p:nvPr>
        </p:nvSpPr>
        <p:spPr>
          <a:xfrm>
            <a:off x="13795920" y="4992120"/>
            <a:ext cx="9628920" cy="1434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13942800" y="6611040"/>
            <a:ext cx="9335520" cy="456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jpeg"/><Relationship Id="rId3" Type="http://schemas.openxmlformats.org/officeDocument/2006/relationships/image" Target="../media/image57.jpe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10d67"/>
            </a:gs>
            <a:gs pos="100000">
              <a:srgbClr val="2fc4ca"/>
            </a:gs>
          </a:gsLst>
          <a:lin ang="424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958400" y="4332240"/>
            <a:ext cx="15080040" cy="5632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Q-ENEM: Banco de Questões</a:t>
            </a:r>
            <a:endParaRPr b="0" lang="pt-BR" sz="116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828800" y="9000000"/>
            <a:ext cx="15090840" cy="1904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</a:pPr>
            <a:r>
              <a:rPr b="1" lang="pt-BR" sz="55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@NickDCA • @kellymineiroc • @henriqueanjos12</a:t>
            </a:r>
            <a:endParaRPr b="0" lang="pt-BR" sz="55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5380280" y="3744000"/>
            <a:ext cx="8667360" cy="53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672000" y="1310400"/>
            <a:ext cx="17206200" cy="963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2446920" y="1417680"/>
            <a:ext cx="19440720" cy="1040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2592000" y="1152000"/>
            <a:ext cx="18863640" cy="1078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3097440" y="1254960"/>
            <a:ext cx="18143640" cy="1053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3366360" y="1368000"/>
            <a:ext cx="18089280" cy="97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3888000" y="720000"/>
            <a:ext cx="17207640" cy="1129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3528000" y="1033560"/>
            <a:ext cx="18359640" cy="1120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206360" y="4533840"/>
            <a:ext cx="17142480" cy="464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Hands-on</a:t>
            </a:r>
            <a:endParaRPr b="0" lang="pt-BR" sz="1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3795920" y="4992120"/>
            <a:ext cx="9628920" cy="143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8330" spc="-168" strike="noStrike">
                <a:solidFill>
                  <a:srgbClr val="ffffff"/>
                </a:solidFill>
                <a:latin typeface="Source Sans Pro"/>
                <a:ea typeface="Source Sans Pro"/>
              </a:rPr>
              <a:t>Obrigado</a:t>
            </a:r>
            <a:endParaRPr b="0" lang="pt-BR" sz="833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3942800" y="6611040"/>
            <a:ext cx="9335520" cy="456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Equipe: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Nicolas David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Kelly Mineiro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pt-BR" sz="4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Luiz Henrique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206360" y="1383120"/>
            <a:ext cx="11885040" cy="143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8330" spc="-168" strike="noStrike">
                <a:solidFill>
                  <a:srgbClr val="000000"/>
                </a:solidFill>
                <a:latin typeface="Source Sans Pro"/>
                <a:ea typeface="Source Sans Pro"/>
              </a:rPr>
              <a:t>Agenda</a:t>
            </a:r>
            <a:endParaRPr b="0" lang="pt-BR" sz="833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206360" y="777960"/>
            <a:ext cx="11885040" cy="9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7663f1"/>
                </a:solidFill>
                <a:latin typeface="Source Sans Pro"/>
                <a:ea typeface="Source Sans Pro"/>
              </a:rPr>
              <a:t>Módulo Projeto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1206360" y="4248360"/>
            <a:ext cx="11885040" cy="825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Equipe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Principais telas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Hands-on (uso)</a:t>
            </a:r>
            <a:endParaRPr b="0" lang="pt-BR" sz="4500" spc="-1" strike="noStrike">
              <a:latin typeface="Arial"/>
            </a:endParaRPr>
          </a:p>
        </p:txBody>
      </p:sp>
      <p:pic>
        <p:nvPicPr>
          <p:cNvPr id="265" name="Picture Placeholder 2" descr="Picture Placeholder 2"/>
          <p:cNvPicPr/>
          <p:nvPr/>
        </p:nvPicPr>
        <p:blipFill>
          <a:blip r:embed="rId1"/>
          <a:srcRect l="8354" t="0" r="35456" b="1"/>
          <a:stretch/>
        </p:blipFill>
        <p:spPr>
          <a:xfrm>
            <a:off x="13221000" y="809280"/>
            <a:ext cx="10215360" cy="1209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206360" y="1383120"/>
            <a:ext cx="11885040" cy="143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</a:pPr>
            <a:r>
              <a:rPr b="1" lang="pt-BR" sz="8330" spc="-168" strike="noStrike">
                <a:solidFill>
                  <a:srgbClr val="000000"/>
                </a:solidFill>
                <a:latin typeface="Source Sans Pro"/>
                <a:ea typeface="Source Sans Pro"/>
              </a:rPr>
              <a:t>Requisitos</a:t>
            </a:r>
            <a:endParaRPr b="0" lang="pt-BR" sz="833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206360" y="777960"/>
            <a:ext cx="11885040" cy="9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7663f1"/>
                </a:solidFill>
                <a:latin typeface="Source Sans Pro"/>
                <a:ea typeface="Source Sans Pro"/>
              </a:rPr>
              <a:t>Módulo Projeto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206360" y="4248360"/>
            <a:ext cx="11885040" cy="825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Cadastro de Alunos e Professores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Cadastro de Questões e Materiais 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Certificação de Questões e Materiais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Alunos podem gerar provas e resolver questões com base em seus assuntos de interesse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Busca de questões por categorias</a:t>
            </a:r>
            <a:endParaRPr b="0" lang="pt-BR" sz="4500" spc="-1" strike="noStrike">
              <a:latin typeface="Arial"/>
            </a:endParaRPr>
          </a:p>
          <a:p>
            <a:pPr marL="380880" indent="-3801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Symbol"/>
              <a:buChar char=""/>
            </a:pPr>
            <a:r>
              <a:rPr b="1" lang="pt-BR" sz="4500" spc="-46" strike="noStrike">
                <a:solidFill>
                  <a:srgbClr val="000000"/>
                </a:solidFill>
                <a:latin typeface="Source Sans Pro"/>
                <a:ea typeface="Source Sans Pro"/>
              </a:rPr>
              <a:t>Mostrar questões e materiais mais acessados</a:t>
            </a:r>
            <a:endParaRPr b="0" lang="pt-BR" sz="4500" spc="-1" strike="noStrike">
              <a:latin typeface="Arial"/>
            </a:endParaRPr>
          </a:p>
        </p:txBody>
      </p:sp>
      <p:pic>
        <p:nvPicPr>
          <p:cNvPr id="269" name="Picture Placeholder 2_0" descr="Picture Placeholder 2"/>
          <p:cNvPicPr/>
          <p:nvPr/>
        </p:nvPicPr>
        <p:blipFill>
          <a:blip r:embed="rId1"/>
          <a:srcRect l="8354" t="0" r="35456" b="1"/>
          <a:stretch/>
        </p:blipFill>
        <p:spPr>
          <a:xfrm>
            <a:off x="13221000" y="809280"/>
            <a:ext cx="10215360" cy="1209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206360" y="4533840"/>
            <a:ext cx="17142480" cy="464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Equipe</a:t>
            </a:r>
            <a:endParaRPr b="0" lang="pt-BR" sz="1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1368000" y="504000"/>
            <a:ext cx="6257160" cy="6257160"/>
          </a:xfrm>
          <a:prstGeom prst="rect">
            <a:avLst/>
          </a:prstGeom>
          <a:ln>
            <a:noFill/>
          </a:ln>
        </p:spPr>
      </p:pic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16776000" y="432000"/>
            <a:ext cx="6407640" cy="6407640"/>
          </a:xfrm>
          <a:prstGeom prst="rect">
            <a:avLst/>
          </a:prstGeom>
          <a:ln>
            <a:noFill/>
          </a:ln>
        </p:spPr>
      </p:pic>
      <p:pic>
        <p:nvPicPr>
          <p:cNvPr id="273" name="" descr=""/>
          <p:cNvPicPr/>
          <p:nvPr/>
        </p:nvPicPr>
        <p:blipFill>
          <a:blip r:embed="rId3"/>
          <a:stretch/>
        </p:blipFill>
        <p:spPr>
          <a:xfrm>
            <a:off x="7188480" y="7560000"/>
            <a:ext cx="9515160" cy="534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206360" y="4533840"/>
            <a:ext cx="17142480" cy="464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80000"/>
              </a:lnSpc>
            </a:pPr>
            <a:r>
              <a:rPr b="1" lang="pt-BR" sz="11600" spc="-233" strike="noStrike">
                <a:solidFill>
                  <a:srgbClr val="ffffff"/>
                </a:solidFill>
                <a:latin typeface="Source Sans Pro"/>
                <a:ea typeface="Source Sans Pro"/>
              </a:rPr>
              <a:t>Principais telas</a:t>
            </a:r>
            <a:endParaRPr b="0" lang="pt-BR" sz="1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433160" y="1224000"/>
            <a:ext cx="21174480" cy="1107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3096000" y="1624320"/>
            <a:ext cx="18864360" cy="917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3600000" y="1440000"/>
            <a:ext cx="17203680" cy="918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2023-04-14T18:21:17Z</dcterms:modified>
  <cp:revision>2</cp:revision>
  <dc:subject/>
  <dc:title/>
</cp:coreProperties>
</file>