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0.png" ContentType="image/png"/>
  <Override PartName="/ppt/media/image1.tif" ContentType="image/tiff"/>
  <Override PartName="/ppt/media/image59.png" ContentType="image/png"/>
  <Override PartName="/ppt/media/image3.png" ContentType="image/png"/>
  <Override PartName="/ppt/media/image53.jpeg" ContentType="image/jpeg"/>
  <Override PartName="/ppt/media/image28.png" ContentType="image/png"/>
  <Override PartName="/ppt/media/image9.tif" ContentType="image/tiff"/>
  <Override PartName="/ppt/media/image2.png" ContentType="image/png"/>
  <Override PartName="/ppt/media/image56.jpeg" ContentType="image/jpeg"/>
  <Override PartName="/ppt/media/image58.png" ContentType="image/png"/>
  <Override PartName="/ppt/media/image4.png" ContentType="image/png"/>
  <Override PartName="/ppt/media/image50.tif" ContentType="image/tiff"/>
  <Override PartName="/ppt/media/image5.png" ContentType="image/png"/>
  <Override PartName="/ppt/media/image51.tif" ContentType="image/tiff"/>
  <Override PartName="/ppt/media/image6.png" ContentType="image/png"/>
  <Override PartName="/ppt/media/image7.png" ContentType="image/png"/>
  <Override PartName="/ppt/media/image8.png" ContentType="image/png"/>
  <Override PartName="/ppt/media/image10.tif" ContentType="image/tiff"/>
  <Override PartName="/ppt/media/image11.tif" ContentType="image/tiff"/>
  <Override PartName="/ppt/media/image12.tif" ContentType="image/tiff"/>
  <Override PartName="/ppt/media/image13.tif" ContentType="image/tif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tif" ContentType="image/tiff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tif" ContentType="image/tiff"/>
  <Override PartName="/ppt/media/image30.tif" ContentType="image/tiff"/>
  <Override PartName="/ppt/media/image31.tif" ContentType="image/tiff"/>
  <Override PartName="/ppt/media/image32.tif" ContentType="image/tiff"/>
  <Override PartName="/ppt/media/image52.png" ContentType="image/png"/>
  <Override PartName="/ppt/media/image33.tif" ContentType="image/tiff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tif" ContentType="image/tiff"/>
  <Override PartName="/ppt/media/image6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5.jpeg" ContentType="image/jpeg"/>
  <Override PartName="/ppt/media/image49.tif" ContentType="image/tiff"/>
  <Override PartName="/ppt/media/image54.png" ContentType="image/png"/>
  <Override PartName="/ppt/media/image57.png" ContentType="image/png"/>
  <Override PartName="/ppt/media/image60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709964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025612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1709964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2025612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9280" cy="66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709964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025612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1709964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2025612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9280" cy="66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709964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2025612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1709964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2025612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9280" cy="66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709964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2025612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1709964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2025612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9280" cy="66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9280" cy="66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1709964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20256120" y="661104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1709964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20256120" y="8993160"/>
            <a:ext cx="30060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45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8726840" y="899316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8726840" y="6611040"/>
            <a:ext cx="455580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88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Relationship Id="rId14" Type="http://schemas.openxmlformats.org/officeDocument/2006/relationships/slideLayout" Target="../slideLayouts/slideLayout1.xml"/><Relationship Id="rId15" Type="http://schemas.openxmlformats.org/officeDocument/2006/relationships/slideLayout" Target="../slideLayouts/slideLayout2.xml"/><Relationship Id="rId16" Type="http://schemas.openxmlformats.org/officeDocument/2006/relationships/slideLayout" Target="../slideLayouts/slideLayout3.xml"/><Relationship Id="rId17" Type="http://schemas.openxmlformats.org/officeDocument/2006/relationships/slideLayout" Target="../slideLayouts/slideLayout4.xml"/><Relationship Id="rId18" Type="http://schemas.openxmlformats.org/officeDocument/2006/relationships/slideLayout" Target="../slideLayouts/slideLayout5.xml"/><Relationship Id="rId19" Type="http://schemas.openxmlformats.org/officeDocument/2006/relationships/slideLayout" Target="../slideLayouts/slideLayout6.xml"/><Relationship Id="rId2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9.xml"/><Relationship Id="rId23" Type="http://schemas.openxmlformats.org/officeDocument/2006/relationships/slideLayout" Target="../slideLayouts/slideLayout10.xml"/><Relationship Id="rId24" Type="http://schemas.openxmlformats.org/officeDocument/2006/relationships/slideLayout" Target="../slideLayouts/slideLayout11.xml"/><Relationship Id="rId2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3.ti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1.tif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tif"/><Relationship Id="rId11" Type="http://schemas.openxmlformats.org/officeDocument/2006/relationships/image" Target="../media/image30.tif"/><Relationship Id="rId12" Type="http://schemas.openxmlformats.org/officeDocument/2006/relationships/image" Target="../media/image31.tif"/><Relationship Id="rId13" Type="http://schemas.openxmlformats.org/officeDocument/2006/relationships/image" Target="../media/image32.tif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3.tif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1.tif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tif"/><Relationship Id="rId11" Type="http://schemas.openxmlformats.org/officeDocument/2006/relationships/image" Target="../media/image50.tif"/><Relationship Id="rId12" Type="http://schemas.openxmlformats.org/officeDocument/2006/relationships/image" Target="../media/image51.tif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79560" y="0"/>
            <a:ext cx="2344320" cy="1371564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520" cy="675360"/>
          </a:xfrm>
          <a:prstGeom prst="rect">
            <a:avLst/>
          </a:prstGeom>
          <a:ln w="12600"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72360" y="1185480"/>
            <a:ext cx="2172960" cy="14490000"/>
            <a:chOff x="72360" y="1185480"/>
            <a:chExt cx="2172960" cy="14490000"/>
          </a:xfrm>
        </p:grpSpPr>
        <p:pic>
          <p:nvPicPr>
            <p:cNvPr id="3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4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7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8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9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0" name="Imagem" descr="Imagem"/>
          <p:cNvPicPr/>
          <p:nvPr/>
        </p:nvPicPr>
        <p:blipFill>
          <a:blip r:embed="rId10"/>
          <a:stretch/>
        </p:blipFill>
        <p:spPr>
          <a:xfrm>
            <a:off x="18438120" y="0"/>
            <a:ext cx="5974560" cy="13042080"/>
          </a:xfrm>
          <a:prstGeom prst="rect">
            <a:avLst/>
          </a:prstGeom>
          <a:ln w="12600">
            <a:noFill/>
          </a:ln>
        </p:spPr>
      </p:pic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260560" y="5075280"/>
            <a:ext cx="6464520" cy="752400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Clique para editar o formato do texto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2.º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3.º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4.º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5.º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6.º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7.º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-420840" y="474840"/>
            <a:ext cx="25071120" cy="2389320"/>
          </a:xfrm>
          <a:prstGeom prst="roundRect">
            <a:avLst>
              <a:gd name="adj" fmla="val 7972"/>
            </a:avLst>
          </a:pr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" name="Imagem" descr="Imagem"/>
          <p:cNvPicPr/>
          <p:nvPr/>
        </p:nvPicPr>
        <p:blipFill>
          <a:blip r:embed="rId11"/>
          <a:stretch/>
        </p:blipFill>
        <p:spPr>
          <a:xfrm>
            <a:off x="850320" y="671040"/>
            <a:ext cx="5435280" cy="1997280"/>
          </a:xfrm>
          <a:prstGeom prst="rect">
            <a:avLst/>
          </a:prstGeom>
          <a:ln w="12600">
            <a:noFill/>
          </a:ln>
        </p:spPr>
      </p:pic>
      <p:sp>
        <p:nvSpPr>
          <p:cNvPr id="14" name="CustomShape 5"/>
          <p:cNvSpPr/>
          <p:nvPr/>
        </p:nvSpPr>
        <p:spPr>
          <a:xfrm>
            <a:off x="7484040" y="1311120"/>
            <a:ext cx="9617040" cy="97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Conhecer para transformar vidas</a:t>
            </a:r>
            <a:endParaRPr b="0" lang="pt-BR" sz="5700" spc="-1" strike="noStrike">
              <a:latin typeface="Arial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title"/>
          </p:nvPr>
        </p:nvSpPr>
        <p:spPr>
          <a:xfrm>
            <a:off x="1958400" y="4332240"/>
            <a:ext cx="15080400" cy="380556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Presentation Title</a:t>
            </a:r>
            <a:endParaRPr b="0" lang="pt-BR" sz="116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6" name="Line 7"/>
          <p:cNvSpPr/>
          <p:nvPr/>
        </p:nvSpPr>
        <p:spPr>
          <a:xfrm flipV="1">
            <a:off x="6881760" y="994680"/>
            <a:ext cx="0" cy="160380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8"/>
          <p:cNvSpPr/>
          <p:nvPr/>
        </p:nvSpPr>
        <p:spPr>
          <a:xfrm>
            <a:off x="2004840" y="3372840"/>
            <a:ext cx="3786120" cy="97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Curso online</a:t>
            </a:r>
            <a:endParaRPr b="0" lang="pt-BR" sz="5700" spc="-1" strike="noStrike">
              <a:latin typeface="Arial"/>
            </a:endParaRPr>
          </a:p>
        </p:txBody>
      </p:sp>
      <p:pic>
        <p:nvPicPr>
          <p:cNvPr id="18" name="Imagem" descr="Imagem"/>
          <p:cNvPicPr/>
          <p:nvPr/>
        </p:nvPicPr>
        <p:blipFill>
          <a:blip r:embed="rId12"/>
          <a:stretch/>
        </p:blipFill>
        <p:spPr>
          <a:xfrm>
            <a:off x="851040" y="10926360"/>
            <a:ext cx="6403320" cy="1707120"/>
          </a:xfrm>
          <a:prstGeom prst="rect">
            <a:avLst/>
          </a:prstGeom>
          <a:ln w="12600">
            <a:noFill/>
          </a:ln>
        </p:spPr>
      </p:pic>
      <p:pic>
        <p:nvPicPr>
          <p:cNvPr id="19" name="Imagem" descr="Imagem"/>
          <p:cNvPicPr/>
          <p:nvPr/>
        </p:nvPicPr>
        <p:blipFill>
          <a:blip r:embed="rId13"/>
          <a:stretch/>
        </p:blipFill>
        <p:spPr>
          <a:xfrm>
            <a:off x="8729640" y="10922040"/>
            <a:ext cx="1538280" cy="1997280"/>
          </a:xfrm>
          <a:prstGeom prst="rect">
            <a:avLst/>
          </a:prstGeom>
          <a:ln w="12600">
            <a:noFill/>
          </a:ln>
        </p:spPr>
      </p:pic>
      <p:sp>
        <p:nvSpPr>
          <p:cNvPr id="20" name="PlaceHolder 9"/>
          <p:cNvSpPr>
            <a:spLocks noGrp="1"/>
          </p:cNvSpPr>
          <p:nvPr>
            <p:ph type="body"/>
          </p:nvPr>
        </p:nvSpPr>
        <p:spPr>
          <a:xfrm>
            <a:off x="2003760" y="8221680"/>
            <a:ext cx="15091200" cy="190476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pt-BR" sz="55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Presentation Subtitle</a:t>
            </a:r>
            <a:endParaRPr b="1" lang="pt-BR" sz="55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</a:pPr>
            <a:endParaRPr b="1" lang="pt-BR" sz="55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</a:pPr>
            <a:endParaRPr b="1" lang="pt-BR" sz="55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</a:pPr>
            <a:endParaRPr b="1" lang="pt-BR" sz="55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</a:pPr>
            <a:endParaRPr b="1" lang="pt-BR" sz="5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10"/>
          <p:cNvSpPr>
            <a:spLocks noGrp="1"/>
          </p:cNvSpPr>
          <p:nvPr>
            <p:ph type="sldNum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  <p:sldLayoutId id="2147483660" r:id="rId2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 hidden="1"/>
          <p:cNvSpPr/>
          <p:nvPr/>
        </p:nvSpPr>
        <p:spPr>
          <a:xfrm>
            <a:off x="-79560" y="0"/>
            <a:ext cx="2344320" cy="1371564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520" cy="675360"/>
          </a:xfrm>
          <a:prstGeom prst="rect">
            <a:avLst/>
          </a:prstGeom>
          <a:ln w="12600">
            <a:noFill/>
          </a:ln>
        </p:spPr>
      </p:pic>
      <p:grpSp>
        <p:nvGrpSpPr>
          <p:cNvPr id="60" name="Group 2"/>
          <p:cNvGrpSpPr/>
          <p:nvPr/>
        </p:nvGrpSpPr>
        <p:grpSpPr>
          <a:xfrm>
            <a:off x="72360" y="1185480"/>
            <a:ext cx="2172960" cy="14490000"/>
            <a:chOff x="72360" y="1185480"/>
            <a:chExt cx="2172960" cy="14490000"/>
          </a:xfrm>
        </p:grpSpPr>
        <p:pic>
          <p:nvPicPr>
            <p:cNvPr id="61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2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3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4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5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6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7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68" name="PlaceHolder 3"/>
          <p:cNvSpPr>
            <a:spLocks noGrp="1"/>
          </p:cNvSpPr>
          <p:nvPr>
            <p:ph type="title"/>
          </p:nvPr>
        </p:nvSpPr>
        <p:spPr>
          <a:xfrm>
            <a:off x="1206360" y="1383120"/>
            <a:ext cx="11885400" cy="14346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500" spc="-171" strike="noStrike">
                <a:solidFill>
                  <a:srgbClr val="000000"/>
                </a:solidFill>
                <a:latin typeface="Source Sans Pro"/>
                <a:ea typeface="Source Sans Pro"/>
              </a:rPr>
              <a:t>Agenda Title</a:t>
            </a:r>
            <a:endParaRPr b="0" lang="pt-BR" sz="85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06360" y="777960"/>
            <a:ext cx="11885400" cy="934560"/>
          </a:xfrm>
          <a:prstGeom prst="rect">
            <a:avLst/>
          </a:prstGeom>
        </p:spPr>
        <p:txBody>
          <a:bodyPr lIns="45720" rIns="45720">
            <a:noAutofit/>
          </a:bodyPr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663f1"/>
                </a:solidFill>
                <a:latin typeface="Source Sans Pro"/>
                <a:ea typeface="Source Sans Pro"/>
              </a:rPr>
              <a:t>Agenda Subtitle</a:t>
            </a:r>
            <a:endParaRPr b="1" lang="pt-BR" sz="3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06360" y="4248360"/>
            <a:ext cx="11885400" cy="825552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marL="228600" indent="-228240">
              <a:lnSpc>
                <a:spcPct val="70000"/>
              </a:lnSpc>
              <a:spcBef>
                <a:spcPts val="180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Agenda Topics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17955360" y="596520"/>
            <a:ext cx="5749560" cy="125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7587" y="0"/>
                </a:lnTo>
                <a:cubicBezTo>
                  <a:pt x="19803" y="0"/>
                  <a:pt x="21600" y="825"/>
                  <a:pt x="21600" y="1842"/>
                </a:cubicBezTo>
                <a:lnTo>
                  <a:pt x="21600" y="19758"/>
                </a:lnTo>
                <a:cubicBezTo>
                  <a:pt x="21600" y="20775"/>
                  <a:pt x="19803" y="21600"/>
                  <a:pt x="17587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PlaceHolder 7"/>
          <p:cNvSpPr>
            <a:spLocks noGrp="1"/>
          </p:cNvSpPr>
          <p:nvPr>
            <p:ph type="body"/>
          </p:nvPr>
        </p:nvSpPr>
        <p:spPr>
          <a:xfrm>
            <a:off x="11701800" y="809280"/>
            <a:ext cx="18181440" cy="120970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Clique para editar o formato do texto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2.º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3.º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4.º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5.º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6.º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7.º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3" name="PlaceHolder 8"/>
          <p:cNvSpPr>
            <a:spLocks noGrp="1"/>
          </p:cNvSpPr>
          <p:nvPr>
            <p:ph type="sldNum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 hidden="1"/>
          <p:cNvSpPr/>
          <p:nvPr/>
        </p:nvSpPr>
        <p:spPr>
          <a:xfrm>
            <a:off x="-79560" y="0"/>
            <a:ext cx="2344320" cy="1371564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520" cy="675360"/>
          </a:xfrm>
          <a:prstGeom prst="rect">
            <a:avLst/>
          </a:prstGeom>
          <a:ln w="12600">
            <a:noFill/>
          </a:ln>
        </p:spPr>
      </p:pic>
      <p:grpSp>
        <p:nvGrpSpPr>
          <p:cNvPr id="112" name="Group 2"/>
          <p:cNvGrpSpPr/>
          <p:nvPr/>
        </p:nvGrpSpPr>
        <p:grpSpPr>
          <a:xfrm>
            <a:off x="72360" y="1185480"/>
            <a:ext cx="2172960" cy="14490000"/>
            <a:chOff x="72360" y="1185480"/>
            <a:chExt cx="2172960" cy="14490000"/>
          </a:xfrm>
        </p:grpSpPr>
        <p:pic>
          <p:nvPicPr>
            <p:cNvPr id="113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4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5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6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7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8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9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1206360" y="4533840"/>
            <a:ext cx="17142840" cy="464796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Section Title</a:t>
            </a:r>
            <a:endParaRPr b="0" lang="pt-BR" sz="11600" spc="-1" strike="noStrike">
              <a:solidFill>
                <a:srgbClr val="5e5e5e"/>
              </a:solidFill>
              <a:latin typeface="Helvetica Neue"/>
            </a:endParaRPr>
          </a:p>
        </p:txBody>
      </p:sp>
      <p:pic>
        <p:nvPicPr>
          <p:cNvPr id="121" name="Imagem" descr="Imagem"/>
          <p:cNvPicPr/>
          <p:nvPr/>
        </p:nvPicPr>
        <p:blipFill>
          <a:blip r:embed="rId10"/>
          <a:stretch/>
        </p:blipFill>
        <p:spPr>
          <a:xfrm>
            <a:off x="18438120" y="0"/>
            <a:ext cx="5974560" cy="13042080"/>
          </a:xfrm>
          <a:prstGeom prst="rect">
            <a:avLst/>
          </a:prstGeom>
          <a:ln w="12600"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-420840" y="474840"/>
            <a:ext cx="25071120" cy="2389320"/>
          </a:xfrm>
          <a:prstGeom prst="roundRect">
            <a:avLst>
              <a:gd name="adj" fmla="val 7972"/>
            </a:avLst>
          </a:pr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Imagem" descr="Imagem"/>
          <p:cNvPicPr/>
          <p:nvPr/>
        </p:nvPicPr>
        <p:blipFill>
          <a:blip r:embed="rId11"/>
          <a:stretch/>
        </p:blipFill>
        <p:spPr>
          <a:xfrm>
            <a:off x="850320" y="671040"/>
            <a:ext cx="5435280" cy="1997280"/>
          </a:xfrm>
          <a:prstGeom prst="rect">
            <a:avLst/>
          </a:prstGeom>
          <a:ln w="12600"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7484040" y="1311120"/>
            <a:ext cx="9617040" cy="97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Conhecer para transformar vidas</a:t>
            </a:r>
            <a:endParaRPr b="0" lang="pt-BR" sz="5700" spc="-1" strike="noStrike">
              <a:latin typeface="Arial"/>
            </a:endParaRPr>
          </a:p>
        </p:txBody>
      </p:sp>
      <p:sp>
        <p:nvSpPr>
          <p:cNvPr id="125" name="Line 6"/>
          <p:cNvSpPr/>
          <p:nvPr/>
        </p:nvSpPr>
        <p:spPr>
          <a:xfrm flipV="1">
            <a:off x="6881760" y="994680"/>
            <a:ext cx="0" cy="160380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Imagem" descr="Imagem"/>
          <p:cNvPicPr/>
          <p:nvPr/>
        </p:nvPicPr>
        <p:blipFill>
          <a:blip r:embed="rId12"/>
          <a:stretch/>
        </p:blipFill>
        <p:spPr>
          <a:xfrm>
            <a:off x="851040" y="10926360"/>
            <a:ext cx="6403320" cy="1707120"/>
          </a:xfrm>
          <a:prstGeom prst="rect">
            <a:avLst/>
          </a:prstGeom>
          <a:ln w="12600">
            <a:noFill/>
          </a:ln>
        </p:spPr>
      </p:pic>
      <p:pic>
        <p:nvPicPr>
          <p:cNvPr id="127" name="Imagem" descr="Imagem"/>
          <p:cNvPicPr/>
          <p:nvPr/>
        </p:nvPicPr>
        <p:blipFill>
          <a:blip r:embed="rId13"/>
          <a:stretch/>
        </p:blipFill>
        <p:spPr>
          <a:xfrm>
            <a:off x="8729640" y="10922040"/>
            <a:ext cx="1538280" cy="1997280"/>
          </a:xfrm>
          <a:prstGeom prst="rect">
            <a:avLst/>
          </a:prstGeom>
          <a:ln w="12600">
            <a:noFill/>
          </a:ln>
        </p:spPr>
      </p:pic>
      <p:sp>
        <p:nvSpPr>
          <p:cNvPr id="128" name="PlaceHolder 7"/>
          <p:cNvSpPr>
            <a:spLocks noGrp="1"/>
          </p:cNvSpPr>
          <p:nvPr>
            <p:ph type="sldNum"/>
          </p:nvPr>
        </p:nvSpPr>
        <p:spPr>
          <a:xfrm>
            <a:off x="12001320" y="13085280"/>
            <a:ext cx="368280" cy="37440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9" name="PlaceHolder 8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500" spc="-1" strike="noStrike">
                <a:solidFill>
                  <a:srgbClr val="000000"/>
                </a:solidFill>
                <a:latin typeface="Source Sans Pro"/>
              </a:rPr>
              <a:t>Clique para editar o formato do texto da estrutura de tópicos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4500" spc="-1" strike="noStrike">
                <a:solidFill>
                  <a:srgbClr val="000000"/>
                </a:solidFill>
                <a:latin typeface="Source Sans Pro"/>
              </a:rPr>
              <a:t>2.º nível da estrutura de tópicos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500" spc="-1" strike="noStrike">
                <a:solidFill>
                  <a:srgbClr val="000000"/>
                </a:solidFill>
                <a:latin typeface="Source Sans Pro"/>
              </a:rPr>
              <a:t>3.º nível da estrutura de tópicos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4500" spc="-1" strike="noStrike">
                <a:solidFill>
                  <a:srgbClr val="000000"/>
                </a:solidFill>
                <a:latin typeface="Source Sans Pro"/>
              </a:rPr>
              <a:t>4.º nível da estrutura de tópicos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000000"/>
                </a:solidFill>
                <a:latin typeface="Source Sans Pro"/>
              </a:rPr>
              <a:t>5.º nível da estrutura de tópicos</a:t>
            </a:r>
            <a:endParaRPr b="1" lang="pt-BR" sz="2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000000"/>
                </a:solidFill>
                <a:latin typeface="Source Sans Pro"/>
              </a:rPr>
              <a:t>6.º nível da estrutura de tópicos</a:t>
            </a:r>
            <a:endParaRPr b="1" lang="pt-BR" sz="2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000000"/>
                </a:solidFill>
                <a:latin typeface="Source Sans Pro"/>
              </a:rPr>
              <a:t>7.º nível da estrutura de tópicos</a:t>
            </a:r>
            <a:endParaRPr b="1" lang="pt-BR" sz="2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 hidden="1"/>
          <p:cNvSpPr/>
          <p:nvPr/>
        </p:nvSpPr>
        <p:spPr>
          <a:xfrm>
            <a:off x="-79560" y="0"/>
            <a:ext cx="2344320" cy="1371564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520" cy="675360"/>
          </a:xfrm>
          <a:prstGeom prst="rect">
            <a:avLst/>
          </a:prstGeom>
          <a:ln w="12600">
            <a:noFill/>
          </a:ln>
        </p:spPr>
      </p:pic>
      <p:grpSp>
        <p:nvGrpSpPr>
          <p:cNvPr id="168" name="Group 2"/>
          <p:cNvGrpSpPr/>
          <p:nvPr/>
        </p:nvGrpSpPr>
        <p:grpSpPr>
          <a:xfrm>
            <a:off x="72360" y="1185480"/>
            <a:ext cx="2172960" cy="14490000"/>
            <a:chOff x="72360" y="1185480"/>
            <a:chExt cx="2172960" cy="14490000"/>
          </a:xfrm>
        </p:grpSpPr>
        <p:pic>
          <p:nvPicPr>
            <p:cNvPr id="169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0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1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2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3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4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5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15760800" y="1015920"/>
            <a:ext cx="7438680" cy="59493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Clique para editar o formato do texto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2.º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3.º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4.º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5.º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6.º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7.º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3500000" y="3978360"/>
            <a:ext cx="10438920" cy="1215000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Clique para editar o formato do texto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2.º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3.º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4.º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5.º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6.º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7.º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-139680" y="495360"/>
            <a:ext cx="16611120" cy="124585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Clique para editar o formato do texto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2.º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3.º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4.º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5.º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6.º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</a:rPr>
              <a:t>7.º nível da estrutura de tópicos</a:t>
            </a:r>
            <a:endParaRPr b="1" lang="pt-BR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2400" spc="-1" strike="noStrike">
                <a:solidFill>
                  <a:srgbClr val="5e5e5e"/>
                </a:solidFill>
                <a:latin typeface="Helvetica Neue"/>
              </a:rPr>
              <a:t>Clique para editar o formato do texto do título</a:t>
            </a:r>
            <a:endParaRPr b="0" lang="pt-BR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 hidden="1"/>
          <p:cNvSpPr/>
          <p:nvPr/>
        </p:nvSpPr>
        <p:spPr>
          <a:xfrm>
            <a:off x="-79560" y="0"/>
            <a:ext cx="2344320" cy="1371564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520" cy="675360"/>
          </a:xfrm>
          <a:prstGeom prst="rect">
            <a:avLst/>
          </a:prstGeom>
          <a:ln w="12600">
            <a:noFill/>
          </a:ln>
        </p:spPr>
      </p:pic>
      <p:grpSp>
        <p:nvGrpSpPr>
          <p:cNvPr id="219" name="Group 2"/>
          <p:cNvGrpSpPr/>
          <p:nvPr/>
        </p:nvGrpSpPr>
        <p:grpSpPr>
          <a:xfrm>
            <a:off x="72360" y="1185480"/>
            <a:ext cx="2172960" cy="14490000"/>
            <a:chOff x="72360" y="1185480"/>
            <a:chExt cx="2172960" cy="14490000"/>
          </a:xfrm>
        </p:grpSpPr>
        <p:pic>
          <p:nvPicPr>
            <p:cNvPr id="220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1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2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3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4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5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6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960" cy="232632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227" name="PlaceHolder 3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9280" cy="14346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500" spc="-171" strike="noStrike">
                <a:solidFill>
                  <a:srgbClr val="ffffff"/>
                </a:solidFill>
                <a:latin typeface="Source Sans Pro"/>
                <a:ea typeface="Source Sans Pro"/>
              </a:rPr>
              <a:t>Slide Title</a:t>
            </a:r>
            <a:endParaRPr b="0" lang="pt-BR" sz="85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880" cy="456048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>
              <a:lnSpc>
                <a:spcPct val="7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Slide bullet text</a:t>
            </a: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70000"/>
              </a:lnSpc>
              <a:spcBef>
                <a:spcPts val="1800"/>
              </a:spcBef>
            </a:pP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70000"/>
              </a:lnSpc>
              <a:spcBef>
                <a:spcPts val="1800"/>
              </a:spcBef>
            </a:pP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70000"/>
              </a:lnSpc>
              <a:spcBef>
                <a:spcPts val="1800"/>
              </a:spcBef>
            </a:pP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70000"/>
              </a:lnSpc>
              <a:spcBef>
                <a:spcPts val="1800"/>
              </a:spcBef>
            </a:pP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229" name="Imagem" descr="Imagem"/>
          <p:cNvPicPr/>
          <p:nvPr/>
        </p:nvPicPr>
        <p:blipFill>
          <a:blip r:embed="rId10"/>
          <a:stretch/>
        </p:blipFill>
        <p:spPr>
          <a:xfrm>
            <a:off x="2851200" y="5557680"/>
            <a:ext cx="7076880" cy="2600640"/>
          </a:xfrm>
          <a:prstGeom prst="rect">
            <a:avLst/>
          </a:prstGeom>
          <a:ln w="12600">
            <a:noFill/>
          </a:ln>
        </p:spPr>
      </p:pic>
      <p:pic>
        <p:nvPicPr>
          <p:cNvPr id="230" name="Imagem" descr="Imagem"/>
          <p:cNvPicPr/>
          <p:nvPr/>
        </p:nvPicPr>
        <p:blipFill>
          <a:blip r:embed="rId11"/>
          <a:stretch/>
        </p:blipFill>
        <p:spPr>
          <a:xfrm>
            <a:off x="851040" y="10926360"/>
            <a:ext cx="6403320" cy="1707120"/>
          </a:xfrm>
          <a:prstGeom prst="rect">
            <a:avLst/>
          </a:prstGeom>
          <a:ln w="12600">
            <a:noFill/>
          </a:ln>
        </p:spPr>
      </p:pic>
      <p:pic>
        <p:nvPicPr>
          <p:cNvPr id="231" name="Imagem" descr="Imagem"/>
          <p:cNvPicPr/>
          <p:nvPr/>
        </p:nvPicPr>
        <p:blipFill>
          <a:blip r:embed="rId12"/>
          <a:stretch/>
        </p:blipFill>
        <p:spPr>
          <a:xfrm>
            <a:off x="8729640" y="10922040"/>
            <a:ext cx="1538280" cy="1997280"/>
          </a:xfrm>
          <a:prstGeom prst="rect">
            <a:avLst/>
          </a:prstGeom>
          <a:ln w="12600">
            <a:noFill/>
          </a:ln>
        </p:spPr>
      </p:pic>
      <p:sp>
        <p:nvSpPr>
          <p:cNvPr id="232" name="PlaceHolder 5"/>
          <p:cNvSpPr>
            <a:spLocks noGrp="1"/>
          </p:cNvSpPr>
          <p:nvPr>
            <p:ph type="sldNum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jpeg"/><Relationship Id="rId3" Type="http://schemas.openxmlformats.org/officeDocument/2006/relationships/image" Target="../media/image56.jpeg"/><Relationship Id="rId4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424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958400" y="4332240"/>
            <a:ext cx="15080400" cy="56332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Q-ENEM: Banco de Questões</a:t>
            </a:r>
            <a:endParaRPr b="0" lang="pt-BR" sz="116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828800" y="9000000"/>
            <a:ext cx="15091200" cy="19047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pt-BR" sz="55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@NickDCA • @kellymineiroc • @henriqueanjos12</a:t>
            </a:r>
            <a:endParaRPr b="0" lang="pt-BR" sz="55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5380280" y="3744000"/>
            <a:ext cx="866772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446920" y="1417680"/>
            <a:ext cx="19441080" cy="1040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2592000" y="1152000"/>
            <a:ext cx="18864000" cy="1078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097440" y="1254960"/>
            <a:ext cx="18144000" cy="1053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3366360" y="1368000"/>
            <a:ext cx="18089640" cy="97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3888000" y="720000"/>
            <a:ext cx="17208000" cy="1129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528000" y="1033560"/>
            <a:ext cx="18360000" cy="1120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206360" y="4533840"/>
            <a:ext cx="1714284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Hands-on</a:t>
            </a:r>
            <a:endParaRPr b="0" lang="pt-BR" sz="116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3795920" y="4992120"/>
            <a:ext cx="9629280" cy="14346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ffffff"/>
                </a:solidFill>
                <a:latin typeface="Source Sans Pro"/>
                <a:ea typeface="Source Sans Pro"/>
              </a:rPr>
              <a:t>Obrigado</a:t>
            </a:r>
            <a:endParaRPr b="0" lang="pt-BR" sz="833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3942800" y="6611040"/>
            <a:ext cx="9335880" cy="45604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Equipe:</a:t>
            </a: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Nicolas David</a:t>
            </a: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Kelly Mineiro</a:t>
            </a: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Luiz Henrique</a:t>
            </a:r>
            <a:endParaRPr b="1" lang="pt-BR" sz="4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206360" y="1383120"/>
            <a:ext cx="11885400" cy="14346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000000"/>
                </a:solidFill>
                <a:latin typeface="Source Sans Pro"/>
                <a:ea typeface="Source Sans Pro"/>
              </a:rPr>
              <a:t>Agenda</a:t>
            </a:r>
            <a:endParaRPr b="0" lang="pt-BR" sz="833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206360" y="777960"/>
            <a:ext cx="11885400" cy="934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663f1"/>
                </a:solidFill>
                <a:latin typeface="Source Sans Pro"/>
                <a:ea typeface="Source Sans Pro"/>
              </a:rPr>
              <a:t>Módulo Projeto</a:t>
            </a:r>
            <a:endParaRPr b="1" lang="pt-BR" sz="3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1206360" y="4248360"/>
            <a:ext cx="11885400" cy="8255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 marL="380880" indent="-3805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Equipe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pPr marL="380880" indent="-3805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Principais telas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  <a:p>
            <a:pPr marL="380880" indent="-3805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Hands-on (uso)</a:t>
            </a:r>
            <a:endParaRPr b="1" lang="pt-BR" sz="45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275" name="Picture Placeholder 2" descr="Picture Placeholder 2"/>
          <p:cNvPicPr/>
          <p:nvPr/>
        </p:nvPicPr>
        <p:blipFill>
          <a:blip r:embed="rId1"/>
          <a:srcRect l="8354" t="0" r="35456" b="1"/>
          <a:stretch/>
        </p:blipFill>
        <p:spPr>
          <a:xfrm>
            <a:off x="13221000" y="809280"/>
            <a:ext cx="10215720" cy="1209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206360" y="4533840"/>
            <a:ext cx="1714284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Equipe</a:t>
            </a:r>
            <a:endParaRPr b="0" lang="pt-BR" sz="116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368000" y="504000"/>
            <a:ext cx="6257520" cy="625752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16776000" y="432000"/>
            <a:ext cx="6408000" cy="640800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3"/>
          <a:stretch/>
        </p:blipFill>
        <p:spPr>
          <a:xfrm>
            <a:off x="7188480" y="7560000"/>
            <a:ext cx="9515520" cy="53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206360" y="4533840"/>
            <a:ext cx="1714284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Principais telas</a:t>
            </a:r>
            <a:endParaRPr b="0" lang="pt-BR" sz="116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1433160" y="1224000"/>
            <a:ext cx="21174840" cy="1107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096000" y="1624320"/>
            <a:ext cx="18864720" cy="91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3600000" y="1440000"/>
            <a:ext cx="17204040" cy="91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672000" y="1310400"/>
            <a:ext cx="17206560" cy="963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2023-04-14T18:13:28Z</dcterms:modified>
  <cp:revision>1</cp:revision>
  <dc:subject/>
  <dc:title/>
</cp:coreProperties>
</file>